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2" r:id="rId2"/>
  </p:sldMasterIdLst>
  <p:notesMasterIdLst>
    <p:notesMasterId r:id="rId16"/>
  </p:notesMasterIdLst>
  <p:sldIdLst>
    <p:sldId id="278" r:id="rId3"/>
    <p:sldId id="307" r:id="rId4"/>
    <p:sldId id="294" r:id="rId5"/>
    <p:sldId id="291" r:id="rId6"/>
    <p:sldId id="293" r:id="rId7"/>
    <p:sldId id="295" r:id="rId8"/>
    <p:sldId id="290" r:id="rId9"/>
    <p:sldId id="298" r:id="rId10"/>
    <p:sldId id="292" r:id="rId11"/>
    <p:sldId id="303" r:id="rId12"/>
    <p:sldId id="304" r:id="rId13"/>
    <p:sldId id="306" r:id="rId14"/>
    <p:sldId id="28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70662"/>
  </p:normalViewPr>
  <p:slideViewPr>
    <p:cSldViewPr snapToGrid="0">
      <p:cViewPr varScale="1">
        <p:scale>
          <a:sx n="75" d="100"/>
          <a:sy n="75" d="100"/>
        </p:scale>
        <p:origin x="17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F416C4-49DB-4101-86CB-A91FBABD93FA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22560FB-422B-4AEC-B4E7-07E8F40FB627}">
      <dgm:prSet custT="1"/>
      <dgm:spPr/>
      <dgm:t>
        <a:bodyPr/>
        <a:lstStyle/>
        <a:p>
          <a:r>
            <a:rPr lang="en-IN" sz="2000" dirty="0">
              <a:latin typeface="Helvetica" pitchFamily="2" charset="0"/>
            </a:rPr>
            <a:t>Data Normalisation: - Features were normalised for consistent scale using `</a:t>
          </a:r>
          <a:r>
            <a:rPr lang="en-IN" sz="2000" dirty="0" err="1">
              <a:latin typeface="Helvetica" pitchFamily="2" charset="0"/>
            </a:rPr>
            <a:t>StandardScaler</a:t>
          </a:r>
          <a:r>
            <a:rPr lang="en-IN" sz="2000" dirty="0">
              <a:latin typeface="Helvetica" pitchFamily="2" charset="0"/>
            </a:rPr>
            <a:t>}.</a:t>
          </a:r>
          <a:br>
            <a:rPr lang="en-IN" sz="2000" dirty="0">
              <a:latin typeface="Helvetica" pitchFamily="2" charset="0"/>
            </a:rPr>
          </a:br>
          <a:br>
            <a:rPr lang="en-IN" sz="2000" dirty="0">
              <a:latin typeface="Helvetica" pitchFamily="2" charset="0"/>
            </a:rPr>
          </a:br>
          <a:r>
            <a:rPr lang="en-IN" sz="2000" dirty="0">
              <a:latin typeface="Helvetica" pitchFamily="2" charset="0"/>
            </a:rPr>
            <a:t>Feature engineering produced new features such as return, which is the percentage change in closing price.</a:t>
          </a:r>
          <a:endParaRPr lang="en-US" sz="2000" dirty="0">
            <a:latin typeface="Helvetica" pitchFamily="2" charset="0"/>
          </a:endParaRPr>
        </a:p>
      </dgm:t>
    </dgm:pt>
    <dgm:pt modelId="{D62E2F50-7B3B-4CB8-A793-6A957E4A4CFD}" type="parTrans" cxnId="{F1EB07EF-5798-49E3-AE1E-F55789F60C84}">
      <dgm:prSet/>
      <dgm:spPr/>
      <dgm:t>
        <a:bodyPr/>
        <a:lstStyle/>
        <a:p>
          <a:endParaRPr lang="en-US" sz="2000">
            <a:latin typeface="Helvetica" pitchFamily="2" charset="0"/>
          </a:endParaRPr>
        </a:p>
      </dgm:t>
    </dgm:pt>
    <dgm:pt modelId="{A21B84DC-0A06-4B96-BDBF-9DA5C9898937}" type="sibTrans" cxnId="{F1EB07EF-5798-49E3-AE1E-F55789F60C84}">
      <dgm:prSet/>
      <dgm:spPr/>
      <dgm:t>
        <a:bodyPr/>
        <a:lstStyle/>
        <a:p>
          <a:endParaRPr lang="en-US">
            <a:latin typeface="Helvetica" pitchFamily="2" charset="0"/>
          </a:endParaRPr>
        </a:p>
      </dgm:t>
    </dgm:pt>
    <dgm:pt modelId="{2D0A8AA5-33F7-4BFB-BF84-467B617EDC63}">
      <dgm:prSet custT="1"/>
      <dgm:spPr/>
      <dgm:t>
        <a:bodyPr/>
        <a:lstStyle/>
        <a:p>
          <a:r>
            <a:rPr lang="en-IN" sz="2000" dirty="0">
              <a:latin typeface="Helvetica" pitchFamily="2" charset="0"/>
            </a:rPr>
            <a:t>- Simple Moving Averages (20, 50).</a:t>
          </a:r>
          <a:br>
            <a:rPr lang="en-IN" sz="2000" dirty="0">
              <a:latin typeface="Helvetica" pitchFamily="2" charset="0"/>
            </a:rPr>
          </a:br>
          <a:r>
            <a:rPr lang="en-IN" sz="2000" dirty="0">
              <a:latin typeface="Helvetica" pitchFamily="2" charset="0"/>
            </a:rPr>
            <a:t>- Target: A predicted closing price that has been shifted.</a:t>
          </a:r>
          <a:br>
            <a:rPr lang="en-IN" sz="2000" dirty="0">
              <a:latin typeface="Helvetica" pitchFamily="2" charset="0"/>
            </a:rPr>
          </a:br>
          <a:br>
            <a:rPr lang="en-IN" sz="2000" dirty="0">
              <a:latin typeface="Helvetica" pitchFamily="2" charset="0"/>
            </a:rPr>
          </a:br>
          <a:r>
            <a:rPr lang="en-IN" sz="2000" b="1" dirty="0">
              <a:latin typeface="Helvetica" pitchFamily="2" charset="0"/>
            </a:rPr>
            <a:t>Visualisations:-</a:t>
          </a:r>
          <a:r>
            <a:rPr lang="en-IN" sz="2000" dirty="0">
              <a:latin typeface="Helvetica" pitchFamily="2" charset="0"/>
            </a:rPr>
            <a:t> Trends: To see general trends, stock prices were plotted across time.</a:t>
          </a:r>
          <a:endParaRPr lang="en-US" sz="2000" dirty="0">
            <a:latin typeface="Helvetica" pitchFamily="2" charset="0"/>
          </a:endParaRPr>
        </a:p>
      </dgm:t>
    </dgm:pt>
    <dgm:pt modelId="{8B52941C-B68D-4F6A-8D09-5520CF2F10D4}" type="parTrans" cxnId="{092F11B2-1115-4FE4-9522-A941E5B506C8}">
      <dgm:prSet/>
      <dgm:spPr/>
      <dgm:t>
        <a:bodyPr/>
        <a:lstStyle/>
        <a:p>
          <a:endParaRPr lang="en-US" sz="2000">
            <a:latin typeface="Helvetica" pitchFamily="2" charset="0"/>
          </a:endParaRPr>
        </a:p>
      </dgm:t>
    </dgm:pt>
    <dgm:pt modelId="{F43613EB-BDC0-4242-BDB7-0609B5698840}" type="sibTrans" cxnId="{092F11B2-1115-4FE4-9522-A941E5B506C8}">
      <dgm:prSet/>
      <dgm:spPr/>
      <dgm:t>
        <a:bodyPr/>
        <a:lstStyle/>
        <a:p>
          <a:endParaRPr lang="en-US">
            <a:latin typeface="Helvetica" pitchFamily="2" charset="0"/>
          </a:endParaRPr>
        </a:p>
      </dgm:t>
    </dgm:pt>
    <dgm:pt modelId="{28800A2B-BC4B-4354-9E5A-5B3C31B9E62F}">
      <dgm:prSet custT="1"/>
      <dgm:spPr/>
      <dgm:t>
        <a:bodyPr/>
        <a:lstStyle/>
        <a:p>
          <a:r>
            <a:rPr lang="en-US" sz="2000" b="1" dirty="0">
              <a:latin typeface="Helvetica" pitchFamily="2" charset="0"/>
            </a:rPr>
            <a:t>Feature Scaling: </a:t>
          </a:r>
          <a:r>
            <a:rPr lang="en-US" sz="2000" dirty="0">
              <a:latin typeface="Helvetica" pitchFamily="2" charset="0"/>
            </a:rPr>
            <a:t>Applied standard scaler to all numeric variables:</a:t>
          </a:r>
          <a:endParaRPr lang="en-IN" sz="2000" b="1" dirty="0">
            <a:latin typeface="Helvetica" pitchFamily="2" charset="0"/>
          </a:endParaRPr>
        </a:p>
        <a:p>
          <a:r>
            <a:rPr lang="en-IN" sz="2000" b="1" dirty="0">
              <a:latin typeface="Helvetica" pitchFamily="2" charset="0"/>
            </a:rPr>
            <a:t>Seasonal Patterns:</a:t>
          </a:r>
          <a:r>
            <a:rPr lang="en-IN" sz="2000" dirty="0">
              <a:latin typeface="Helvetica" pitchFamily="2" charset="0"/>
            </a:rPr>
            <a:t> To determine seasonal trends, moving averages were utilised.</a:t>
          </a:r>
          <a:endParaRPr lang="en-US" sz="2000" dirty="0">
            <a:latin typeface="Helvetica" pitchFamily="2" charset="0"/>
          </a:endParaRPr>
        </a:p>
      </dgm:t>
    </dgm:pt>
    <dgm:pt modelId="{975E68DB-C69F-4BD2-A16F-001D63B86C80}" type="parTrans" cxnId="{2B847470-643B-469D-A35A-97533865F6C2}">
      <dgm:prSet/>
      <dgm:spPr/>
      <dgm:t>
        <a:bodyPr/>
        <a:lstStyle/>
        <a:p>
          <a:endParaRPr lang="en-US" sz="2000">
            <a:latin typeface="Helvetica" pitchFamily="2" charset="0"/>
          </a:endParaRPr>
        </a:p>
      </dgm:t>
    </dgm:pt>
    <dgm:pt modelId="{414FB2CF-5C2C-4A7C-87D2-F3EAB5832C71}" type="sibTrans" cxnId="{2B847470-643B-469D-A35A-97533865F6C2}">
      <dgm:prSet/>
      <dgm:spPr/>
      <dgm:t>
        <a:bodyPr/>
        <a:lstStyle/>
        <a:p>
          <a:endParaRPr lang="en-US">
            <a:latin typeface="Helvetica" pitchFamily="2" charset="0"/>
          </a:endParaRPr>
        </a:p>
      </dgm:t>
    </dgm:pt>
    <dgm:pt modelId="{BB15912D-DD95-4464-A014-639E37E8A75C}">
      <dgm:prSet custT="1"/>
      <dgm:spPr/>
      <dgm:t>
        <a:bodyPr/>
        <a:lstStyle/>
        <a:p>
          <a:r>
            <a:rPr lang="en-IN" sz="2000" b="1" dirty="0">
              <a:latin typeface="Helvetica" pitchFamily="2" charset="0"/>
            </a:rPr>
            <a:t>Correlations: </a:t>
          </a:r>
          <a:r>
            <a:rPr lang="en-IN" sz="2000" dirty="0">
              <a:latin typeface="Helvetica" pitchFamily="2" charset="0"/>
            </a:rPr>
            <a:t>To comprehend linkages, feature correlations were analysed.</a:t>
          </a:r>
          <a:br>
            <a:rPr lang="en-IN" sz="2000" dirty="0">
              <a:latin typeface="Helvetica" pitchFamily="2" charset="0"/>
            </a:rPr>
          </a:br>
          <a:br>
            <a:rPr lang="en-IN" sz="2000" dirty="0">
              <a:latin typeface="Helvetica" pitchFamily="2" charset="0"/>
            </a:rPr>
          </a:br>
          <a:r>
            <a:rPr lang="en-IN" sz="2000" dirty="0">
              <a:latin typeface="Helvetica" pitchFamily="2" charset="0"/>
            </a:rPr>
            <a:t>Using moving averages, the example visuals show the short-term (20-day) and long-term (50-day) trends in stock prices.</a:t>
          </a:r>
          <a:endParaRPr lang="en-US" sz="2000" dirty="0">
            <a:latin typeface="Helvetica" pitchFamily="2" charset="0"/>
          </a:endParaRPr>
        </a:p>
      </dgm:t>
    </dgm:pt>
    <dgm:pt modelId="{578DC301-B82B-4A80-B8D9-EBE7863F7D09}" type="parTrans" cxnId="{60AC75AB-DE57-4F2B-B0F8-9937F56F8BEC}">
      <dgm:prSet/>
      <dgm:spPr/>
      <dgm:t>
        <a:bodyPr/>
        <a:lstStyle/>
        <a:p>
          <a:endParaRPr lang="en-US" sz="2000">
            <a:latin typeface="Helvetica" pitchFamily="2" charset="0"/>
          </a:endParaRPr>
        </a:p>
      </dgm:t>
    </dgm:pt>
    <dgm:pt modelId="{1C93D9C3-0107-480A-8EB2-FEB4A1F3D75C}" type="sibTrans" cxnId="{60AC75AB-DE57-4F2B-B0F8-9937F56F8BEC}">
      <dgm:prSet/>
      <dgm:spPr/>
      <dgm:t>
        <a:bodyPr/>
        <a:lstStyle/>
        <a:p>
          <a:endParaRPr lang="en-US">
            <a:latin typeface="Helvetica" pitchFamily="2" charset="0"/>
          </a:endParaRPr>
        </a:p>
      </dgm:t>
    </dgm:pt>
    <dgm:pt modelId="{1CD4CBA7-18B7-4408-8F52-90EB4FEA550D}">
      <dgm:prSet custT="1"/>
      <dgm:spPr/>
      <dgm:t>
        <a:bodyPr/>
        <a:lstStyle/>
        <a:p>
          <a:r>
            <a:rPr lang="en-US" sz="2000" b="1" dirty="0">
              <a:latin typeface="Helvetica" pitchFamily="2" charset="0"/>
              <a:cs typeface="Times New Roman" panose="02020603050405020304" pitchFamily="18" charset="0"/>
            </a:rPr>
            <a:t>Test and train data </a:t>
          </a:r>
        </a:p>
        <a:p>
          <a:r>
            <a:rPr lang="en-US" sz="2000" i="0" dirty="0">
              <a:effectLst/>
              <a:latin typeface="Helvetica" pitchFamily="2" charset="0"/>
              <a:cs typeface="Times New Roman" panose="02020603050405020304" pitchFamily="18" charset="0"/>
            </a:rPr>
            <a:t>We have divided  80% of data as train and 20% data as test data </a:t>
          </a:r>
          <a:endParaRPr lang="en-IN" sz="2000" dirty="0">
            <a:latin typeface="Helvetica" pitchFamily="2" charset="0"/>
          </a:endParaRPr>
        </a:p>
      </dgm:t>
    </dgm:pt>
    <dgm:pt modelId="{8B17FDD2-BF40-4D43-88D8-9F72EF7A7F1B}" type="parTrans" cxnId="{E0115522-F8A3-4447-A90E-F2B0E1488370}">
      <dgm:prSet/>
      <dgm:spPr/>
      <dgm:t>
        <a:bodyPr/>
        <a:lstStyle/>
        <a:p>
          <a:endParaRPr lang="en-US" sz="2000">
            <a:latin typeface="Helvetica" pitchFamily="2" charset="0"/>
          </a:endParaRPr>
        </a:p>
      </dgm:t>
    </dgm:pt>
    <dgm:pt modelId="{39E2989C-9394-47B7-B73E-09EC18D49192}" type="sibTrans" cxnId="{E0115522-F8A3-4447-A90E-F2B0E1488370}">
      <dgm:prSet/>
      <dgm:spPr/>
      <dgm:t>
        <a:bodyPr/>
        <a:lstStyle/>
        <a:p>
          <a:endParaRPr lang="en-US">
            <a:latin typeface="Helvetica" pitchFamily="2" charset="0"/>
          </a:endParaRPr>
        </a:p>
      </dgm:t>
    </dgm:pt>
    <dgm:pt modelId="{389F87CE-964E-F24E-B588-8D99CC0401E0}">
      <dgm:prSet custT="1"/>
      <dgm:spPr>
        <a:solidFill>
          <a:schemeClr val="bg2">
            <a:lumMod val="50000"/>
          </a:schemeClr>
        </a:solidFill>
      </dgm:spPr>
      <dgm:t>
        <a:bodyPr/>
        <a:lstStyle/>
        <a:p>
          <a:endParaRPr lang="en-US" sz="2000" dirty="0">
            <a:latin typeface="Helvetica" pitchFamily="2" charset="0"/>
          </a:endParaRPr>
        </a:p>
        <a:p>
          <a:br>
            <a:rPr lang="en-US" sz="2000" dirty="0">
              <a:latin typeface="Helvetica" pitchFamily="2" charset="0"/>
            </a:rPr>
          </a:br>
          <a:r>
            <a:rPr lang="en-US" sz="2000" dirty="0">
              <a:latin typeface="Helvetica" pitchFamily="2" charset="0"/>
            </a:rPr>
            <a:t>Transformed data to have a mean of 0 and standard deviation of 1.</a:t>
          </a:r>
        </a:p>
        <a:p>
          <a:br>
            <a:rPr lang="en-US" sz="2000" dirty="0">
              <a:latin typeface="Helvetica" pitchFamily="2" charset="0"/>
            </a:rPr>
          </a:br>
          <a:r>
            <a:rPr lang="en-US" sz="2000" dirty="0">
              <a:latin typeface="Helvetica" pitchFamily="2" charset="0"/>
            </a:rPr>
            <a:t>Applied scaler to all variables except: </a:t>
          </a:r>
        </a:p>
        <a:p>
          <a:r>
            <a:rPr lang="en-US" sz="2000" dirty="0">
              <a:latin typeface="Helvetica" pitchFamily="2" charset="0"/>
            </a:rPr>
            <a:t>Yes or no variables, Dummy variables.</a:t>
          </a:r>
          <a:br>
            <a:rPr lang="en-US" sz="2000" dirty="0">
              <a:latin typeface="Helvetica" pitchFamily="2" charset="0"/>
            </a:rPr>
          </a:br>
          <a:br>
            <a:rPr lang="en-US" sz="2000" dirty="0">
              <a:latin typeface="Helvetica" pitchFamily="2" charset="0"/>
            </a:rPr>
          </a:br>
          <a:endParaRPr lang="en-US" sz="2000" dirty="0">
            <a:latin typeface="Helvetica" pitchFamily="2" charset="0"/>
          </a:endParaRPr>
        </a:p>
      </dgm:t>
    </dgm:pt>
    <dgm:pt modelId="{23290604-CF6C-5F46-9F4A-FF7050D9C527}" type="parTrans" cxnId="{DBC52678-CECF-2943-91FC-ABC274ABE0BB}">
      <dgm:prSet/>
      <dgm:spPr/>
      <dgm:t>
        <a:bodyPr/>
        <a:lstStyle/>
        <a:p>
          <a:endParaRPr lang="en-US"/>
        </a:p>
      </dgm:t>
    </dgm:pt>
    <dgm:pt modelId="{AE6A80A2-5AFB-7549-9D21-DDF51ACE823F}" type="sibTrans" cxnId="{DBC52678-CECF-2943-91FC-ABC274ABE0BB}">
      <dgm:prSet/>
      <dgm:spPr/>
      <dgm:t>
        <a:bodyPr/>
        <a:lstStyle/>
        <a:p>
          <a:endParaRPr lang="en-US"/>
        </a:p>
      </dgm:t>
    </dgm:pt>
    <dgm:pt modelId="{4E2362D9-7465-2141-834D-C560E3636EDA}" type="pres">
      <dgm:prSet presAssocID="{D7F416C4-49DB-4101-86CB-A91FBABD93FA}" presName="diagram" presStyleCnt="0">
        <dgm:presLayoutVars>
          <dgm:dir/>
          <dgm:resizeHandles val="exact"/>
        </dgm:presLayoutVars>
      </dgm:prSet>
      <dgm:spPr/>
    </dgm:pt>
    <dgm:pt modelId="{2B8FF17B-FC0B-2D48-9934-BC9E5973BE9D}" type="pres">
      <dgm:prSet presAssocID="{F22560FB-422B-4AEC-B4E7-07E8F40FB627}" presName="node" presStyleLbl="node1" presStyleIdx="0" presStyleCnt="6">
        <dgm:presLayoutVars>
          <dgm:bulletEnabled val="1"/>
        </dgm:presLayoutVars>
      </dgm:prSet>
      <dgm:spPr/>
    </dgm:pt>
    <dgm:pt modelId="{A1762C75-E791-ED46-9DAB-0A5ED149AC08}" type="pres">
      <dgm:prSet presAssocID="{A21B84DC-0A06-4B96-BDBF-9DA5C9898937}" presName="sibTrans" presStyleCnt="0"/>
      <dgm:spPr/>
    </dgm:pt>
    <dgm:pt modelId="{AA853318-9DBA-A74D-8A14-71BDF41E162A}" type="pres">
      <dgm:prSet presAssocID="{2D0A8AA5-33F7-4BFB-BF84-467B617EDC63}" presName="node" presStyleLbl="node1" presStyleIdx="1" presStyleCnt="6">
        <dgm:presLayoutVars>
          <dgm:bulletEnabled val="1"/>
        </dgm:presLayoutVars>
      </dgm:prSet>
      <dgm:spPr/>
    </dgm:pt>
    <dgm:pt modelId="{95BD00FB-5294-8540-854B-89E6E7E24F31}" type="pres">
      <dgm:prSet presAssocID="{F43613EB-BDC0-4242-BDB7-0609B5698840}" presName="sibTrans" presStyleCnt="0"/>
      <dgm:spPr/>
    </dgm:pt>
    <dgm:pt modelId="{2BE9BD64-E32E-0847-BBB7-7ADBB7FA79DF}" type="pres">
      <dgm:prSet presAssocID="{28800A2B-BC4B-4354-9E5A-5B3C31B9E62F}" presName="node" presStyleLbl="node1" presStyleIdx="2" presStyleCnt="6">
        <dgm:presLayoutVars>
          <dgm:bulletEnabled val="1"/>
        </dgm:presLayoutVars>
      </dgm:prSet>
      <dgm:spPr/>
    </dgm:pt>
    <dgm:pt modelId="{E6F258D6-F4CC-3C4B-916A-DA347DC5F2A3}" type="pres">
      <dgm:prSet presAssocID="{414FB2CF-5C2C-4A7C-87D2-F3EAB5832C71}" presName="sibTrans" presStyleCnt="0"/>
      <dgm:spPr/>
    </dgm:pt>
    <dgm:pt modelId="{9310E7C0-E1E0-CB45-B806-A88D3EDCD8C2}" type="pres">
      <dgm:prSet presAssocID="{BB15912D-DD95-4464-A014-639E37E8A75C}" presName="node" presStyleLbl="node1" presStyleIdx="3" presStyleCnt="6">
        <dgm:presLayoutVars>
          <dgm:bulletEnabled val="1"/>
        </dgm:presLayoutVars>
      </dgm:prSet>
      <dgm:spPr/>
    </dgm:pt>
    <dgm:pt modelId="{5ED439E2-08AB-444D-BC7F-0670EE5BB91E}" type="pres">
      <dgm:prSet presAssocID="{1C93D9C3-0107-480A-8EB2-FEB4A1F3D75C}" presName="sibTrans" presStyleCnt="0"/>
      <dgm:spPr/>
    </dgm:pt>
    <dgm:pt modelId="{7BE9ADDD-DAF9-C647-890A-64B22C068E97}" type="pres">
      <dgm:prSet presAssocID="{1CD4CBA7-18B7-4408-8F52-90EB4FEA550D}" presName="node" presStyleLbl="node1" presStyleIdx="4" presStyleCnt="6">
        <dgm:presLayoutVars>
          <dgm:bulletEnabled val="1"/>
        </dgm:presLayoutVars>
      </dgm:prSet>
      <dgm:spPr/>
    </dgm:pt>
    <dgm:pt modelId="{D6E2CBB3-A6C7-FD47-BF78-6CC2FACB3ACA}" type="pres">
      <dgm:prSet presAssocID="{39E2989C-9394-47B7-B73E-09EC18D49192}" presName="sibTrans" presStyleCnt="0"/>
      <dgm:spPr/>
    </dgm:pt>
    <dgm:pt modelId="{F77216B0-75E6-4240-9699-0E5E7D215BD4}" type="pres">
      <dgm:prSet presAssocID="{389F87CE-964E-F24E-B588-8D99CC0401E0}" presName="node" presStyleLbl="node1" presStyleIdx="5" presStyleCnt="6">
        <dgm:presLayoutVars>
          <dgm:bulletEnabled val="1"/>
        </dgm:presLayoutVars>
      </dgm:prSet>
      <dgm:spPr/>
    </dgm:pt>
  </dgm:ptLst>
  <dgm:cxnLst>
    <dgm:cxn modelId="{A0E16120-289D-004C-B818-4E5EA1A5EBA7}" type="presOf" srcId="{389F87CE-964E-F24E-B588-8D99CC0401E0}" destId="{F77216B0-75E6-4240-9699-0E5E7D215BD4}" srcOrd="0" destOrd="0" presId="urn:microsoft.com/office/officeart/2005/8/layout/default"/>
    <dgm:cxn modelId="{E0115522-F8A3-4447-A90E-F2B0E1488370}" srcId="{D7F416C4-49DB-4101-86CB-A91FBABD93FA}" destId="{1CD4CBA7-18B7-4408-8F52-90EB4FEA550D}" srcOrd="4" destOrd="0" parTransId="{8B17FDD2-BF40-4D43-88D8-9F72EF7A7F1B}" sibTransId="{39E2989C-9394-47B7-B73E-09EC18D49192}"/>
    <dgm:cxn modelId="{75CADA58-7BA0-5841-83E5-2A9A37963D54}" type="presOf" srcId="{1CD4CBA7-18B7-4408-8F52-90EB4FEA550D}" destId="{7BE9ADDD-DAF9-C647-890A-64B22C068E97}" srcOrd="0" destOrd="0" presId="urn:microsoft.com/office/officeart/2005/8/layout/default"/>
    <dgm:cxn modelId="{2B847470-643B-469D-A35A-97533865F6C2}" srcId="{D7F416C4-49DB-4101-86CB-A91FBABD93FA}" destId="{28800A2B-BC4B-4354-9E5A-5B3C31B9E62F}" srcOrd="2" destOrd="0" parTransId="{975E68DB-C69F-4BD2-A16F-001D63B86C80}" sibTransId="{414FB2CF-5C2C-4A7C-87D2-F3EAB5832C71}"/>
    <dgm:cxn modelId="{01A22571-4CD0-B846-8B28-C60D3B119E6A}" type="presOf" srcId="{F22560FB-422B-4AEC-B4E7-07E8F40FB627}" destId="{2B8FF17B-FC0B-2D48-9934-BC9E5973BE9D}" srcOrd="0" destOrd="0" presId="urn:microsoft.com/office/officeart/2005/8/layout/default"/>
    <dgm:cxn modelId="{2EB1DF71-E510-864E-98B0-FE28FBF49F99}" type="presOf" srcId="{28800A2B-BC4B-4354-9E5A-5B3C31B9E62F}" destId="{2BE9BD64-E32E-0847-BBB7-7ADBB7FA79DF}" srcOrd="0" destOrd="0" presId="urn:microsoft.com/office/officeart/2005/8/layout/default"/>
    <dgm:cxn modelId="{DBC52678-CECF-2943-91FC-ABC274ABE0BB}" srcId="{D7F416C4-49DB-4101-86CB-A91FBABD93FA}" destId="{389F87CE-964E-F24E-B588-8D99CC0401E0}" srcOrd="5" destOrd="0" parTransId="{23290604-CF6C-5F46-9F4A-FF7050D9C527}" sibTransId="{AE6A80A2-5AFB-7549-9D21-DDF51ACE823F}"/>
    <dgm:cxn modelId="{8739D280-946E-8244-A69B-91B93F77E5E1}" type="presOf" srcId="{D7F416C4-49DB-4101-86CB-A91FBABD93FA}" destId="{4E2362D9-7465-2141-834D-C560E3636EDA}" srcOrd="0" destOrd="0" presId="urn:microsoft.com/office/officeart/2005/8/layout/default"/>
    <dgm:cxn modelId="{21D07692-2737-C84A-9552-47CBA96E8C0E}" type="presOf" srcId="{BB15912D-DD95-4464-A014-639E37E8A75C}" destId="{9310E7C0-E1E0-CB45-B806-A88D3EDCD8C2}" srcOrd="0" destOrd="0" presId="urn:microsoft.com/office/officeart/2005/8/layout/default"/>
    <dgm:cxn modelId="{60AC75AB-DE57-4F2B-B0F8-9937F56F8BEC}" srcId="{D7F416C4-49DB-4101-86CB-A91FBABD93FA}" destId="{BB15912D-DD95-4464-A014-639E37E8A75C}" srcOrd="3" destOrd="0" parTransId="{578DC301-B82B-4A80-B8D9-EBE7863F7D09}" sibTransId="{1C93D9C3-0107-480A-8EB2-FEB4A1F3D75C}"/>
    <dgm:cxn modelId="{092F11B2-1115-4FE4-9522-A941E5B506C8}" srcId="{D7F416C4-49DB-4101-86CB-A91FBABD93FA}" destId="{2D0A8AA5-33F7-4BFB-BF84-467B617EDC63}" srcOrd="1" destOrd="0" parTransId="{8B52941C-B68D-4F6A-8D09-5520CF2F10D4}" sibTransId="{F43613EB-BDC0-4242-BDB7-0609B5698840}"/>
    <dgm:cxn modelId="{54A1C2B6-B5C6-5245-8710-5EBBB6995792}" type="presOf" srcId="{2D0A8AA5-33F7-4BFB-BF84-467B617EDC63}" destId="{AA853318-9DBA-A74D-8A14-71BDF41E162A}" srcOrd="0" destOrd="0" presId="urn:microsoft.com/office/officeart/2005/8/layout/default"/>
    <dgm:cxn modelId="{F1EB07EF-5798-49E3-AE1E-F55789F60C84}" srcId="{D7F416C4-49DB-4101-86CB-A91FBABD93FA}" destId="{F22560FB-422B-4AEC-B4E7-07E8F40FB627}" srcOrd="0" destOrd="0" parTransId="{D62E2F50-7B3B-4CB8-A793-6A957E4A4CFD}" sibTransId="{A21B84DC-0A06-4B96-BDBF-9DA5C9898937}"/>
    <dgm:cxn modelId="{B74E04A1-4FF4-564D-92D5-DE75D17BD153}" type="presParOf" srcId="{4E2362D9-7465-2141-834D-C560E3636EDA}" destId="{2B8FF17B-FC0B-2D48-9934-BC9E5973BE9D}" srcOrd="0" destOrd="0" presId="urn:microsoft.com/office/officeart/2005/8/layout/default"/>
    <dgm:cxn modelId="{69704ABA-1C55-D147-B98B-4A20F26A5AEC}" type="presParOf" srcId="{4E2362D9-7465-2141-834D-C560E3636EDA}" destId="{A1762C75-E791-ED46-9DAB-0A5ED149AC08}" srcOrd="1" destOrd="0" presId="urn:microsoft.com/office/officeart/2005/8/layout/default"/>
    <dgm:cxn modelId="{2D4E636D-401D-704D-A0D8-86B5868D8250}" type="presParOf" srcId="{4E2362D9-7465-2141-834D-C560E3636EDA}" destId="{AA853318-9DBA-A74D-8A14-71BDF41E162A}" srcOrd="2" destOrd="0" presId="urn:microsoft.com/office/officeart/2005/8/layout/default"/>
    <dgm:cxn modelId="{48D5CDF5-A089-A34D-9C69-756BF6EF41BD}" type="presParOf" srcId="{4E2362D9-7465-2141-834D-C560E3636EDA}" destId="{95BD00FB-5294-8540-854B-89E6E7E24F31}" srcOrd="3" destOrd="0" presId="urn:microsoft.com/office/officeart/2005/8/layout/default"/>
    <dgm:cxn modelId="{14078D2B-7D1D-3F4D-9144-EB22AF497A6B}" type="presParOf" srcId="{4E2362D9-7465-2141-834D-C560E3636EDA}" destId="{2BE9BD64-E32E-0847-BBB7-7ADBB7FA79DF}" srcOrd="4" destOrd="0" presId="urn:microsoft.com/office/officeart/2005/8/layout/default"/>
    <dgm:cxn modelId="{49D3A4DD-6276-2042-8C20-1C8A36E09025}" type="presParOf" srcId="{4E2362D9-7465-2141-834D-C560E3636EDA}" destId="{E6F258D6-F4CC-3C4B-916A-DA347DC5F2A3}" srcOrd="5" destOrd="0" presId="urn:microsoft.com/office/officeart/2005/8/layout/default"/>
    <dgm:cxn modelId="{CCA712A8-490A-4647-864B-BE38B8C41247}" type="presParOf" srcId="{4E2362D9-7465-2141-834D-C560E3636EDA}" destId="{9310E7C0-E1E0-CB45-B806-A88D3EDCD8C2}" srcOrd="6" destOrd="0" presId="urn:microsoft.com/office/officeart/2005/8/layout/default"/>
    <dgm:cxn modelId="{D5DEA8B4-6899-5D4B-8EF3-5CBA08D10DD9}" type="presParOf" srcId="{4E2362D9-7465-2141-834D-C560E3636EDA}" destId="{5ED439E2-08AB-444D-BC7F-0670EE5BB91E}" srcOrd="7" destOrd="0" presId="urn:microsoft.com/office/officeart/2005/8/layout/default"/>
    <dgm:cxn modelId="{76A9C71A-D8DE-904D-8638-1995C3810D67}" type="presParOf" srcId="{4E2362D9-7465-2141-834D-C560E3636EDA}" destId="{7BE9ADDD-DAF9-C647-890A-64B22C068E97}" srcOrd="8" destOrd="0" presId="urn:microsoft.com/office/officeart/2005/8/layout/default"/>
    <dgm:cxn modelId="{BF2BEFA8-1B26-214B-983A-67D3542AF72B}" type="presParOf" srcId="{4E2362D9-7465-2141-834D-C560E3636EDA}" destId="{D6E2CBB3-A6C7-FD47-BF78-6CC2FACB3ACA}" srcOrd="9" destOrd="0" presId="urn:microsoft.com/office/officeart/2005/8/layout/default"/>
    <dgm:cxn modelId="{70940F0A-0983-7349-BD77-B5C060F49665}" type="presParOf" srcId="{4E2362D9-7465-2141-834D-C560E3636EDA}" destId="{F77216B0-75E6-4240-9699-0E5E7D215BD4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5DCDC5-8D3A-4F45-83B3-B6EC739C740F}" type="doc">
      <dgm:prSet loTypeId="urn:microsoft.com/office/officeart/2005/8/layout/cycle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09BD7A-14C6-2743-A4C9-FF4FCB73BB3D}">
      <dgm:prSet phldrT="[Text]" custT="1"/>
      <dgm:spPr/>
      <dgm:t>
        <a:bodyPr/>
        <a:lstStyle/>
        <a:p>
          <a:r>
            <a:rPr lang="en-IN" sz="2000" dirty="0">
              <a:latin typeface="Helvetica" pitchFamily="2" charset="0"/>
            </a:rPr>
            <a:t>Linear Regression</a:t>
          </a:r>
          <a:endParaRPr lang="en-US" sz="2000" dirty="0">
            <a:latin typeface="Helvetica" pitchFamily="2" charset="0"/>
          </a:endParaRPr>
        </a:p>
      </dgm:t>
    </dgm:pt>
    <dgm:pt modelId="{1E1A4592-602E-3445-8630-5A8C6589E1A9}" type="parTrans" cxnId="{5994394C-18AB-7C46-9BC4-6D88BEF35794}">
      <dgm:prSet/>
      <dgm:spPr/>
      <dgm:t>
        <a:bodyPr/>
        <a:lstStyle/>
        <a:p>
          <a:endParaRPr lang="en-US"/>
        </a:p>
      </dgm:t>
    </dgm:pt>
    <dgm:pt modelId="{B2F9F7BD-DA08-8E47-AB57-BA71E9EEE6C8}" type="sibTrans" cxnId="{5994394C-18AB-7C46-9BC4-6D88BEF35794}">
      <dgm:prSet/>
      <dgm:spPr/>
      <dgm:t>
        <a:bodyPr/>
        <a:lstStyle/>
        <a:p>
          <a:endParaRPr lang="en-US"/>
        </a:p>
      </dgm:t>
    </dgm:pt>
    <dgm:pt modelId="{CE1FE1DA-9FF9-CE47-A887-FD216EDF4BBB}">
      <dgm:prSet phldrT="[Text]" custT="1"/>
      <dgm:spPr/>
      <dgm:t>
        <a:bodyPr/>
        <a:lstStyle/>
        <a:p>
          <a:r>
            <a:rPr lang="en-IN" sz="2000" dirty="0">
              <a:latin typeface="Helvetica" pitchFamily="2" charset="0"/>
            </a:rPr>
            <a:t>Long Short-Term Memory (LSTM) with Attention Mechanism</a:t>
          </a:r>
          <a:endParaRPr lang="en-US" sz="2000" dirty="0">
            <a:latin typeface="Helvetica" pitchFamily="2" charset="0"/>
          </a:endParaRPr>
        </a:p>
      </dgm:t>
    </dgm:pt>
    <dgm:pt modelId="{5E9B371A-83F9-644C-8474-0CC2CFA8FE33}" type="parTrans" cxnId="{B9CEAC38-1C25-6E40-BE87-5ECA1824EBA6}">
      <dgm:prSet/>
      <dgm:spPr/>
      <dgm:t>
        <a:bodyPr/>
        <a:lstStyle/>
        <a:p>
          <a:endParaRPr lang="en-US"/>
        </a:p>
      </dgm:t>
    </dgm:pt>
    <dgm:pt modelId="{C22CE600-E46E-024A-A6E6-5944E93ED207}" type="sibTrans" cxnId="{B9CEAC38-1C25-6E40-BE87-5ECA1824EBA6}">
      <dgm:prSet/>
      <dgm:spPr/>
      <dgm:t>
        <a:bodyPr/>
        <a:lstStyle/>
        <a:p>
          <a:endParaRPr lang="en-US"/>
        </a:p>
      </dgm:t>
    </dgm:pt>
    <dgm:pt modelId="{74A2F404-948B-784E-8617-3ACD5FED1D60}">
      <dgm:prSet phldrT="[Text]" custT="1"/>
      <dgm:spPr/>
      <dgm:t>
        <a:bodyPr/>
        <a:lstStyle/>
        <a:p>
          <a:r>
            <a:rPr lang="en-IN" sz="2000" dirty="0">
              <a:latin typeface="Helvetica" pitchFamily="2" charset="0"/>
            </a:rPr>
            <a:t>Support Vector Regression (SVR)</a:t>
          </a:r>
          <a:endParaRPr lang="en-US" sz="2000" dirty="0">
            <a:latin typeface="Helvetica" pitchFamily="2" charset="0"/>
          </a:endParaRPr>
        </a:p>
      </dgm:t>
    </dgm:pt>
    <dgm:pt modelId="{0FECB575-D440-F743-BA9B-A946E30EC8C8}" type="parTrans" cxnId="{CE721287-6BCF-7249-9910-41C2870E18E6}">
      <dgm:prSet/>
      <dgm:spPr/>
      <dgm:t>
        <a:bodyPr/>
        <a:lstStyle/>
        <a:p>
          <a:endParaRPr lang="en-US"/>
        </a:p>
      </dgm:t>
    </dgm:pt>
    <dgm:pt modelId="{0A36ADC1-7D18-6745-992B-7A06A5400442}" type="sibTrans" cxnId="{CE721287-6BCF-7249-9910-41C2870E18E6}">
      <dgm:prSet/>
      <dgm:spPr/>
      <dgm:t>
        <a:bodyPr/>
        <a:lstStyle/>
        <a:p>
          <a:endParaRPr lang="en-US"/>
        </a:p>
      </dgm:t>
    </dgm:pt>
    <dgm:pt modelId="{57705E30-428E-4A4E-964A-6E344BB6AB38}" type="pres">
      <dgm:prSet presAssocID="{C15DCDC5-8D3A-4F45-83B3-B6EC739C740F}" presName="cycle" presStyleCnt="0">
        <dgm:presLayoutVars>
          <dgm:dir/>
          <dgm:resizeHandles val="exact"/>
        </dgm:presLayoutVars>
      </dgm:prSet>
      <dgm:spPr/>
    </dgm:pt>
    <dgm:pt modelId="{941D3604-58D2-0240-9B63-64723A329EEE}" type="pres">
      <dgm:prSet presAssocID="{8709BD7A-14C6-2743-A4C9-FF4FCB73BB3D}" presName="node" presStyleLbl="node1" presStyleIdx="0" presStyleCnt="3">
        <dgm:presLayoutVars>
          <dgm:bulletEnabled val="1"/>
        </dgm:presLayoutVars>
      </dgm:prSet>
      <dgm:spPr/>
    </dgm:pt>
    <dgm:pt modelId="{95415CF3-AC0C-EB4D-8AFE-BA59634FA7F9}" type="pres">
      <dgm:prSet presAssocID="{8709BD7A-14C6-2743-A4C9-FF4FCB73BB3D}" presName="spNode" presStyleCnt="0"/>
      <dgm:spPr/>
    </dgm:pt>
    <dgm:pt modelId="{AF5AFEB9-68A9-1B41-B589-61C53F0AB913}" type="pres">
      <dgm:prSet presAssocID="{B2F9F7BD-DA08-8E47-AB57-BA71E9EEE6C8}" presName="sibTrans" presStyleLbl="sibTrans1D1" presStyleIdx="0" presStyleCnt="3"/>
      <dgm:spPr/>
    </dgm:pt>
    <dgm:pt modelId="{CFE88446-F3B4-C345-8625-295928F11023}" type="pres">
      <dgm:prSet presAssocID="{CE1FE1DA-9FF9-CE47-A887-FD216EDF4BBB}" presName="node" presStyleLbl="node1" presStyleIdx="1" presStyleCnt="3">
        <dgm:presLayoutVars>
          <dgm:bulletEnabled val="1"/>
        </dgm:presLayoutVars>
      </dgm:prSet>
      <dgm:spPr/>
    </dgm:pt>
    <dgm:pt modelId="{C1433F1C-A9B3-7F4A-B9C8-E6591F15B008}" type="pres">
      <dgm:prSet presAssocID="{CE1FE1DA-9FF9-CE47-A887-FD216EDF4BBB}" presName="spNode" presStyleCnt="0"/>
      <dgm:spPr/>
    </dgm:pt>
    <dgm:pt modelId="{7B7E0292-C36C-B74E-86FF-817F33533239}" type="pres">
      <dgm:prSet presAssocID="{C22CE600-E46E-024A-A6E6-5944E93ED207}" presName="sibTrans" presStyleLbl="sibTrans1D1" presStyleIdx="1" presStyleCnt="3"/>
      <dgm:spPr/>
    </dgm:pt>
    <dgm:pt modelId="{75D0F935-89C0-0D44-8151-F648501CFF45}" type="pres">
      <dgm:prSet presAssocID="{74A2F404-948B-784E-8617-3ACD5FED1D60}" presName="node" presStyleLbl="node1" presStyleIdx="2" presStyleCnt="3">
        <dgm:presLayoutVars>
          <dgm:bulletEnabled val="1"/>
        </dgm:presLayoutVars>
      </dgm:prSet>
      <dgm:spPr/>
    </dgm:pt>
    <dgm:pt modelId="{0838C0DA-ED5F-9447-9E22-50AEFA018A4B}" type="pres">
      <dgm:prSet presAssocID="{74A2F404-948B-784E-8617-3ACD5FED1D60}" presName="spNode" presStyleCnt="0"/>
      <dgm:spPr/>
    </dgm:pt>
    <dgm:pt modelId="{4C92FAD1-7682-6E41-8814-8CD09872E761}" type="pres">
      <dgm:prSet presAssocID="{0A36ADC1-7D18-6745-992B-7A06A5400442}" presName="sibTrans" presStyleLbl="sibTrans1D1" presStyleIdx="2" presStyleCnt="3"/>
      <dgm:spPr/>
    </dgm:pt>
  </dgm:ptLst>
  <dgm:cxnLst>
    <dgm:cxn modelId="{D884AC21-9319-D34A-A20E-0C995C5254B0}" type="presOf" srcId="{CE1FE1DA-9FF9-CE47-A887-FD216EDF4BBB}" destId="{CFE88446-F3B4-C345-8625-295928F11023}" srcOrd="0" destOrd="0" presId="urn:microsoft.com/office/officeart/2005/8/layout/cycle6"/>
    <dgm:cxn modelId="{B9CEAC38-1C25-6E40-BE87-5ECA1824EBA6}" srcId="{C15DCDC5-8D3A-4F45-83B3-B6EC739C740F}" destId="{CE1FE1DA-9FF9-CE47-A887-FD216EDF4BBB}" srcOrd="1" destOrd="0" parTransId="{5E9B371A-83F9-644C-8474-0CC2CFA8FE33}" sibTransId="{C22CE600-E46E-024A-A6E6-5944E93ED207}"/>
    <dgm:cxn modelId="{FFA8663E-22A9-D34D-B956-787EC4F14BF6}" type="presOf" srcId="{B2F9F7BD-DA08-8E47-AB57-BA71E9EEE6C8}" destId="{AF5AFEB9-68A9-1B41-B589-61C53F0AB913}" srcOrd="0" destOrd="0" presId="urn:microsoft.com/office/officeart/2005/8/layout/cycle6"/>
    <dgm:cxn modelId="{5DC3FF3E-865D-A042-9D47-1F84ED7CAF15}" type="presOf" srcId="{8709BD7A-14C6-2743-A4C9-FF4FCB73BB3D}" destId="{941D3604-58D2-0240-9B63-64723A329EEE}" srcOrd="0" destOrd="0" presId="urn:microsoft.com/office/officeart/2005/8/layout/cycle6"/>
    <dgm:cxn modelId="{5994394C-18AB-7C46-9BC4-6D88BEF35794}" srcId="{C15DCDC5-8D3A-4F45-83B3-B6EC739C740F}" destId="{8709BD7A-14C6-2743-A4C9-FF4FCB73BB3D}" srcOrd="0" destOrd="0" parTransId="{1E1A4592-602E-3445-8630-5A8C6589E1A9}" sibTransId="{B2F9F7BD-DA08-8E47-AB57-BA71E9EEE6C8}"/>
    <dgm:cxn modelId="{12663C4F-3193-674D-86B3-30FBA1B43B6E}" type="presOf" srcId="{C22CE600-E46E-024A-A6E6-5944E93ED207}" destId="{7B7E0292-C36C-B74E-86FF-817F33533239}" srcOrd="0" destOrd="0" presId="urn:microsoft.com/office/officeart/2005/8/layout/cycle6"/>
    <dgm:cxn modelId="{5497516E-7FA6-F947-BED6-7267CBD12B18}" type="presOf" srcId="{74A2F404-948B-784E-8617-3ACD5FED1D60}" destId="{75D0F935-89C0-0D44-8151-F648501CFF45}" srcOrd="0" destOrd="0" presId="urn:microsoft.com/office/officeart/2005/8/layout/cycle6"/>
    <dgm:cxn modelId="{CE721287-6BCF-7249-9910-41C2870E18E6}" srcId="{C15DCDC5-8D3A-4F45-83B3-B6EC739C740F}" destId="{74A2F404-948B-784E-8617-3ACD5FED1D60}" srcOrd="2" destOrd="0" parTransId="{0FECB575-D440-F743-BA9B-A946E30EC8C8}" sibTransId="{0A36ADC1-7D18-6745-992B-7A06A5400442}"/>
    <dgm:cxn modelId="{8C0734B2-1691-4345-9550-95DA56172AD2}" type="presOf" srcId="{0A36ADC1-7D18-6745-992B-7A06A5400442}" destId="{4C92FAD1-7682-6E41-8814-8CD09872E761}" srcOrd="0" destOrd="0" presId="urn:microsoft.com/office/officeart/2005/8/layout/cycle6"/>
    <dgm:cxn modelId="{7707DEC4-F7EA-7F48-AF9D-ADD158358BCD}" type="presOf" srcId="{C15DCDC5-8D3A-4F45-83B3-B6EC739C740F}" destId="{57705E30-428E-4A4E-964A-6E344BB6AB38}" srcOrd="0" destOrd="0" presId="urn:microsoft.com/office/officeart/2005/8/layout/cycle6"/>
    <dgm:cxn modelId="{AAA566EE-27AE-664D-8645-B927C0CD9C13}" type="presParOf" srcId="{57705E30-428E-4A4E-964A-6E344BB6AB38}" destId="{941D3604-58D2-0240-9B63-64723A329EEE}" srcOrd="0" destOrd="0" presId="urn:microsoft.com/office/officeart/2005/8/layout/cycle6"/>
    <dgm:cxn modelId="{0D7B5303-C8C1-BE4A-A823-EF0162CD2BDD}" type="presParOf" srcId="{57705E30-428E-4A4E-964A-6E344BB6AB38}" destId="{95415CF3-AC0C-EB4D-8AFE-BA59634FA7F9}" srcOrd="1" destOrd="0" presId="urn:microsoft.com/office/officeart/2005/8/layout/cycle6"/>
    <dgm:cxn modelId="{813D13F2-2A3B-F84F-A41C-F001A3339F63}" type="presParOf" srcId="{57705E30-428E-4A4E-964A-6E344BB6AB38}" destId="{AF5AFEB9-68A9-1B41-B589-61C53F0AB913}" srcOrd="2" destOrd="0" presId="urn:microsoft.com/office/officeart/2005/8/layout/cycle6"/>
    <dgm:cxn modelId="{6F51193B-BFBF-4C41-8ACB-0DE7949443F1}" type="presParOf" srcId="{57705E30-428E-4A4E-964A-6E344BB6AB38}" destId="{CFE88446-F3B4-C345-8625-295928F11023}" srcOrd="3" destOrd="0" presId="urn:microsoft.com/office/officeart/2005/8/layout/cycle6"/>
    <dgm:cxn modelId="{39F9CFB9-7AB7-A148-BAC6-A6F08BBB72B7}" type="presParOf" srcId="{57705E30-428E-4A4E-964A-6E344BB6AB38}" destId="{C1433F1C-A9B3-7F4A-B9C8-E6591F15B008}" srcOrd="4" destOrd="0" presId="urn:microsoft.com/office/officeart/2005/8/layout/cycle6"/>
    <dgm:cxn modelId="{28662825-CD42-B549-B261-1020399EB248}" type="presParOf" srcId="{57705E30-428E-4A4E-964A-6E344BB6AB38}" destId="{7B7E0292-C36C-B74E-86FF-817F33533239}" srcOrd="5" destOrd="0" presId="urn:microsoft.com/office/officeart/2005/8/layout/cycle6"/>
    <dgm:cxn modelId="{6BFE24E6-853D-684C-B258-D48106BBC6BF}" type="presParOf" srcId="{57705E30-428E-4A4E-964A-6E344BB6AB38}" destId="{75D0F935-89C0-0D44-8151-F648501CFF45}" srcOrd="6" destOrd="0" presId="urn:microsoft.com/office/officeart/2005/8/layout/cycle6"/>
    <dgm:cxn modelId="{7D05BC6A-FA8A-0F4A-B200-4533E7396AF5}" type="presParOf" srcId="{57705E30-428E-4A4E-964A-6E344BB6AB38}" destId="{0838C0DA-ED5F-9447-9E22-50AEFA018A4B}" srcOrd="7" destOrd="0" presId="urn:microsoft.com/office/officeart/2005/8/layout/cycle6"/>
    <dgm:cxn modelId="{D76CD15A-6E3C-4546-8D84-7908DCCA2DE8}" type="presParOf" srcId="{57705E30-428E-4A4E-964A-6E344BB6AB38}" destId="{4C92FAD1-7682-6E41-8814-8CD09872E761}" srcOrd="8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8FF17B-FC0B-2D48-9934-BC9E5973BE9D}">
      <dsp:nvSpPr>
        <dsp:cNvPr id="0" name=""/>
        <dsp:cNvSpPr/>
      </dsp:nvSpPr>
      <dsp:spPr>
        <a:xfrm>
          <a:off x="0" y="417978"/>
          <a:ext cx="3751790" cy="22510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latin typeface="Helvetica" pitchFamily="2" charset="0"/>
            </a:rPr>
            <a:t>Data Normalisation: - Features were normalised for consistent scale using `</a:t>
          </a:r>
          <a:r>
            <a:rPr lang="en-IN" sz="2000" kern="1200" dirty="0" err="1">
              <a:latin typeface="Helvetica" pitchFamily="2" charset="0"/>
            </a:rPr>
            <a:t>StandardScaler</a:t>
          </a:r>
          <a:r>
            <a:rPr lang="en-IN" sz="2000" kern="1200" dirty="0">
              <a:latin typeface="Helvetica" pitchFamily="2" charset="0"/>
            </a:rPr>
            <a:t>}.</a:t>
          </a:r>
          <a:br>
            <a:rPr lang="en-IN" sz="2000" kern="1200" dirty="0">
              <a:latin typeface="Helvetica" pitchFamily="2" charset="0"/>
            </a:rPr>
          </a:br>
          <a:br>
            <a:rPr lang="en-IN" sz="2000" kern="1200" dirty="0">
              <a:latin typeface="Helvetica" pitchFamily="2" charset="0"/>
            </a:rPr>
          </a:br>
          <a:r>
            <a:rPr lang="en-IN" sz="2000" kern="1200" dirty="0">
              <a:latin typeface="Helvetica" pitchFamily="2" charset="0"/>
            </a:rPr>
            <a:t>Feature engineering produced new features such as return, which is the percentage change in closing price.</a:t>
          </a:r>
          <a:endParaRPr lang="en-US" sz="2000" kern="1200" dirty="0">
            <a:latin typeface="Helvetica" pitchFamily="2" charset="0"/>
          </a:endParaRPr>
        </a:p>
      </dsp:txBody>
      <dsp:txXfrm>
        <a:off x="0" y="417978"/>
        <a:ext cx="3751790" cy="2251074"/>
      </dsp:txXfrm>
    </dsp:sp>
    <dsp:sp modelId="{AA853318-9DBA-A74D-8A14-71BDF41E162A}">
      <dsp:nvSpPr>
        <dsp:cNvPr id="0" name=""/>
        <dsp:cNvSpPr/>
      </dsp:nvSpPr>
      <dsp:spPr>
        <a:xfrm>
          <a:off x="4126969" y="417978"/>
          <a:ext cx="3751790" cy="22510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latin typeface="Helvetica" pitchFamily="2" charset="0"/>
            </a:rPr>
            <a:t>- Simple Moving Averages (20, 50).</a:t>
          </a:r>
          <a:br>
            <a:rPr lang="en-IN" sz="2000" kern="1200" dirty="0">
              <a:latin typeface="Helvetica" pitchFamily="2" charset="0"/>
            </a:rPr>
          </a:br>
          <a:r>
            <a:rPr lang="en-IN" sz="2000" kern="1200" dirty="0">
              <a:latin typeface="Helvetica" pitchFamily="2" charset="0"/>
            </a:rPr>
            <a:t>- Target: A predicted closing price that has been shifted.</a:t>
          </a:r>
          <a:br>
            <a:rPr lang="en-IN" sz="2000" kern="1200" dirty="0">
              <a:latin typeface="Helvetica" pitchFamily="2" charset="0"/>
            </a:rPr>
          </a:br>
          <a:br>
            <a:rPr lang="en-IN" sz="2000" kern="1200" dirty="0">
              <a:latin typeface="Helvetica" pitchFamily="2" charset="0"/>
            </a:rPr>
          </a:br>
          <a:r>
            <a:rPr lang="en-IN" sz="2000" b="1" kern="1200" dirty="0">
              <a:latin typeface="Helvetica" pitchFamily="2" charset="0"/>
            </a:rPr>
            <a:t>Visualisations:-</a:t>
          </a:r>
          <a:r>
            <a:rPr lang="en-IN" sz="2000" kern="1200" dirty="0">
              <a:latin typeface="Helvetica" pitchFamily="2" charset="0"/>
            </a:rPr>
            <a:t> Trends: To see general trends, stock prices were plotted across time.</a:t>
          </a:r>
          <a:endParaRPr lang="en-US" sz="2000" kern="1200" dirty="0">
            <a:latin typeface="Helvetica" pitchFamily="2" charset="0"/>
          </a:endParaRPr>
        </a:p>
      </dsp:txBody>
      <dsp:txXfrm>
        <a:off x="4126969" y="417978"/>
        <a:ext cx="3751790" cy="2251074"/>
      </dsp:txXfrm>
    </dsp:sp>
    <dsp:sp modelId="{2BE9BD64-E32E-0847-BBB7-7ADBB7FA79DF}">
      <dsp:nvSpPr>
        <dsp:cNvPr id="0" name=""/>
        <dsp:cNvSpPr/>
      </dsp:nvSpPr>
      <dsp:spPr>
        <a:xfrm>
          <a:off x="8253939" y="417978"/>
          <a:ext cx="3751790" cy="22510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Helvetica" pitchFamily="2" charset="0"/>
            </a:rPr>
            <a:t>Feature Scaling: </a:t>
          </a:r>
          <a:r>
            <a:rPr lang="en-US" sz="2000" kern="1200" dirty="0">
              <a:latin typeface="Helvetica" pitchFamily="2" charset="0"/>
            </a:rPr>
            <a:t>Applied standard scaler to all numeric variables:</a:t>
          </a:r>
          <a:endParaRPr lang="en-IN" sz="2000" b="1" kern="1200" dirty="0">
            <a:latin typeface="Helvetica" pitchFamily="2" charset="0"/>
          </a:endParaRP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latin typeface="Helvetica" pitchFamily="2" charset="0"/>
            </a:rPr>
            <a:t>Seasonal Patterns:</a:t>
          </a:r>
          <a:r>
            <a:rPr lang="en-IN" sz="2000" kern="1200" dirty="0">
              <a:latin typeface="Helvetica" pitchFamily="2" charset="0"/>
            </a:rPr>
            <a:t> To determine seasonal trends, moving averages were utilised.</a:t>
          </a:r>
          <a:endParaRPr lang="en-US" sz="2000" kern="1200" dirty="0">
            <a:latin typeface="Helvetica" pitchFamily="2" charset="0"/>
          </a:endParaRPr>
        </a:p>
      </dsp:txBody>
      <dsp:txXfrm>
        <a:off x="8253939" y="417978"/>
        <a:ext cx="3751790" cy="2251074"/>
      </dsp:txXfrm>
    </dsp:sp>
    <dsp:sp modelId="{9310E7C0-E1E0-CB45-B806-A88D3EDCD8C2}">
      <dsp:nvSpPr>
        <dsp:cNvPr id="0" name=""/>
        <dsp:cNvSpPr/>
      </dsp:nvSpPr>
      <dsp:spPr>
        <a:xfrm>
          <a:off x="0" y="3044231"/>
          <a:ext cx="3751790" cy="225107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latin typeface="Helvetica" pitchFamily="2" charset="0"/>
            </a:rPr>
            <a:t>Correlations: </a:t>
          </a:r>
          <a:r>
            <a:rPr lang="en-IN" sz="2000" kern="1200" dirty="0">
              <a:latin typeface="Helvetica" pitchFamily="2" charset="0"/>
            </a:rPr>
            <a:t>To comprehend linkages, feature correlations were analysed.</a:t>
          </a:r>
          <a:br>
            <a:rPr lang="en-IN" sz="2000" kern="1200" dirty="0">
              <a:latin typeface="Helvetica" pitchFamily="2" charset="0"/>
            </a:rPr>
          </a:br>
          <a:br>
            <a:rPr lang="en-IN" sz="2000" kern="1200" dirty="0">
              <a:latin typeface="Helvetica" pitchFamily="2" charset="0"/>
            </a:rPr>
          </a:br>
          <a:r>
            <a:rPr lang="en-IN" sz="2000" kern="1200" dirty="0">
              <a:latin typeface="Helvetica" pitchFamily="2" charset="0"/>
            </a:rPr>
            <a:t>Using moving averages, the example visuals show the short-term (20-day) and long-term (50-day) trends in stock prices.</a:t>
          </a:r>
          <a:endParaRPr lang="en-US" sz="2000" kern="1200" dirty="0">
            <a:latin typeface="Helvetica" pitchFamily="2" charset="0"/>
          </a:endParaRPr>
        </a:p>
      </dsp:txBody>
      <dsp:txXfrm>
        <a:off x="0" y="3044231"/>
        <a:ext cx="3751790" cy="2251074"/>
      </dsp:txXfrm>
    </dsp:sp>
    <dsp:sp modelId="{7BE9ADDD-DAF9-C647-890A-64B22C068E97}">
      <dsp:nvSpPr>
        <dsp:cNvPr id="0" name=""/>
        <dsp:cNvSpPr/>
      </dsp:nvSpPr>
      <dsp:spPr>
        <a:xfrm>
          <a:off x="4126969" y="3044231"/>
          <a:ext cx="3751790" cy="225107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Helvetica" pitchFamily="2" charset="0"/>
              <a:cs typeface="Times New Roman" panose="02020603050405020304" pitchFamily="18" charset="0"/>
            </a:rPr>
            <a:t>Test and train data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0" kern="1200" dirty="0">
              <a:effectLst/>
              <a:latin typeface="Helvetica" pitchFamily="2" charset="0"/>
              <a:cs typeface="Times New Roman" panose="02020603050405020304" pitchFamily="18" charset="0"/>
            </a:rPr>
            <a:t>We have divided  80% of data as train and 20% data as test data </a:t>
          </a:r>
          <a:endParaRPr lang="en-IN" sz="2000" kern="1200" dirty="0">
            <a:latin typeface="Helvetica" pitchFamily="2" charset="0"/>
          </a:endParaRPr>
        </a:p>
      </dsp:txBody>
      <dsp:txXfrm>
        <a:off x="4126969" y="3044231"/>
        <a:ext cx="3751790" cy="2251074"/>
      </dsp:txXfrm>
    </dsp:sp>
    <dsp:sp modelId="{F77216B0-75E6-4240-9699-0E5E7D215BD4}">
      <dsp:nvSpPr>
        <dsp:cNvPr id="0" name=""/>
        <dsp:cNvSpPr/>
      </dsp:nvSpPr>
      <dsp:spPr>
        <a:xfrm>
          <a:off x="8253939" y="3044231"/>
          <a:ext cx="3751790" cy="2251074"/>
        </a:xfrm>
        <a:prstGeom prst="rect">
          <a:avLst/>
        </a:prstGeom>
        <a:solidFill>
          <a:schemeClr val="bg2">
            <a:lumMod val="5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>
            <a:latin typeface="Helvetica" pitchFamily="2" charset="0"/>
          </a:endParaRP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2000" kern="1200" dirty="0">
              <a:latin typeface="Helvetica" pitchFamily="2" charset="0"/>
            </a:rPr>
          </a:br>
          <a:r>
            <a:rPr lang="en-US" sz="2000" kern="1200" dirty="0">
              <a:latin typeface="Helvetica" pitchFamily="2" charset="0"/>
            </a:rPr>
            <a:t>Transformed data to have a mean of 0 and standard deviation of 1.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2000" kern="1200" dirty="0">
              <a:latin typeface="Helvetica" pitchFamily="2" charset="0"/>
            </a:rPr>
          </a:br>
          <a:r>
            <a:rPr lang="en-US" sz="2000" kern="1200" dirty="0">
              <a:latin typeface="Helvetica" pitchFamily="2" charset="0"/>
            </a:rPr>
            <a:t>Applied scaler to all variables except: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Helvetica" pitchFamily="2" charset="0"/>
            </a:rPr>
            <a:t>Yes or no variables, Dummy variables.</a:t>
          </a:r>
          <a:br>
            <a:rPr lang="en-US" sz="2000" kern="1200" dirty="0">
              <a:latin typeface="Helvetica" pitchFamily="2" charset="0"/>
            </a:rPr>
          </a:br>
          <a:br>
            <a:rPr lang="en-US" sz="2000" kern="1200" dirty="0">
              <a:latin typeface="Helvetica" pitchFamily="2" charset="0"/>
            </a:rPr>
          </a:br>
          <a:endParaRPr lang="en-US" sz="2000" kern="1200" dirty="0">
            <a:latin typeface="Helvetica" pitchFamily="2" charset="0"/>
          </a:endParaRPr>
        </a:p>
      </dsp:txBody>
      <dsp:txXfrm>
        <a:off x="8253939" y="3044231"/>
        <a:ext cx="3751790" cy="22510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1D3604-58D2-0240-9B63-64723A329EEE}">
      <dsp:nvSpPr>
        <dsp:cNvPr id="0" name=""/>
        <dsp:cNvSpPr/>
      </dsp:nvSpPr>
      <dsp:spPr>
        <a:xfrm>
          <a:off x="1863869" y="5229"/>
          <a:ext cx="2484148" cy="16146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latin typeface="Helvetica" pitchFamily="2" charset="0"/>
            </a:rPr>
            <a:t>Linear Regression</a:t>
          </a:r>
          <a:endParaRPr lang="en-US" sz="2000" kern="1200" dirty="0">
            <a:latin typeface="Helvetica" pitchFamily="2" charset="0"/>
          </a:endParaRPr>
        </a:p>
      </dsp:txBody>
      <dsp:txXfrm>
        <a:off x="1942692" y="84052"/>
        <a:ext cx="2326502" cy="1457050"/>
      </dsp:txXfrm>
    </dsp:sp>
    <dsp:sp modelId="{AF5AFEB9-68A9-1B41-B589-61C53F0AB913}">
      <dsp:nvSpPr>
        <dsp:cNvPr id="0" name=""/>
        <dsp:cNvSpPr/>
      </dsp:nvSpPr>
      <dsp:spPr>
        <a:xfrm>
          <a:off x="954562" y="812577"/>
          <a:ext cx="4302762" cy="4302762"/>
        </a:xfrm>
        <a:custGeom>
          <a:avLst/>
          <a:gdLst/>
          <a:ahLst/>
          <a:cxnLst/>
          <a:rect l="0" t="0" r="0" b="0"/>
          <a:pathLst>
            <a:path>
              <a:moveTo>
                <a:pt x="3411458" y="407635"/>
              </a:moveTo>
              <a:arcTo wR="2151381" hR="2151381" stAng="18351173" swAng="3643377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E88446-F3B4-C345-8625-295928F11023}">
      <dsp:nvSpPr>
        <dsp:cNvPr id="0" name=""/>
        <dsp:cNvSpPr/>
      </dsp:nvSpPr>
      <dsp:spPr>
        <a:xfrm>
          <a:off x="3727020" y="3232301"/>
          <a:ext cx="2484148" cy="16146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latin typeface="Helvetica" pitchFamily="2" charset="0"/>
            </a:rPr>
            <a:t>Long Short-Term Memory (LSTM) with Attention Mechanism</a:t>
          </a:r>
          <a:endParaRPr lang="en-US" sz="2000" kern="1200" dirty="0">
            <a:latin typeface="Helvetica" pitchFamily="2" charset="0"/>
          </a:endParaRPr>
        </a:p>
      </dsp:txBody>
      <dsp:txXfrm>
        <a:off x="3805843" y="3311124"/>
        <a:ext cx="2326502" cy="1457050"/>
      </dsp:txXfrm>
    </dsp:sp>
    <dsp:sp modelId="{7B7E0292-C36C-B74E-86FF-817F33533239}">
      <dsp:nvSpPr>
        <dsp:cNvPr id="0" name=""/>
        <dsp:cNvSpPr/>
      </dsp:nvSpPr>
      <dsp:spPr>
        <a:xfrm>
          <a:off x="954562" y="812577"/>
          <a:ext cx="4302762" cy="4302762"/>
        </a:xfrm>
        <a:custGeom>
          <a:avLst/>
          <a:gdLst/>
          <a:ahLst/>
          <a:cxnLst/>
          <a:rect l="0" t="0" r="0" b="0"/>
          <a:pathLst>
            <a:path>
              <a:moveTo>
                <a:pt x="3173602" y="4044396"/>
              </a:moveTo>
              <a:arcTo wR="2151381" hR="2151381" stAng="3697867" swAng="3404266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D0F935-89C0-0D44-8151-F648501CFF45}">
      <dsp:nvSpPr>
        <dsp:cNvPr id="0" name=""/>
        <dsp:cNvSpPr/>
      </dsp:nvSpPr>
      <dsp:spPr>
        <a:xfrm>
          <a:off x="718" y="3232301"/>
          <a:ext cx="2484148" cy="16146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latin typeface="Helvetica" pitchFamily="2" charset="0"/>
            </a:rPr>
            <a:t>Support Vector Regression (SVR)</a:t>
          </a:r>
          <a:endParaRPr lang="en-US" sz="2000" kern="1200" dirty="0">
            <a:latin typeface="Helvetica" pitchFamily="2" charset="0"/>
          </a:endParaRPr>
        </a:p>
      </dsp:txBody>
      <dsp:txXfrm>
        <a:off x="79541" y="3311124"/>
        <a:ext cx="2326502" cy="1457050"/>
      </dsp:txXfrm>
    </dsp:sp>
    <dsp:sp modelId="{4C92FAD1-7682-6E41-8814-8CD09872E761}">
      <dsp:nvSpPr>
        <dsp:cNvPr id="0" name=""/>
        <dsp:cNvSpPr/>
      </dsp:nvSpPr>
      <dsp:spPr>
        <a:xfrm>
          <a:off x="954562" y="812577"/>
          <a:ext cx="4302762" cy="4302762"/>
        </a:xfrm>
        <a:custGeom>
          <a:avLst/>
          <a:gdLst/>
          <a:ahLst/>
          <a:cxnLst/>
          <a:rect l="0" t="0" r="0" b="0"/>
          <a:pathLst>
            <a:path>
              <a:moveTo>
                <a:pt x="14153" y="2397753"/>
              </a:moveTo>
              <a:arcTo wR="2151381" hR="2151381" stAng="10405450" swAng="3643377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gif>
</file>

<file path=ppt/media/image4.png>
</file>

<file path=ppt/media/image5.jpeg>
</file>

<file path=ppt/media/image6.jpeg>
</file>

<file path=ppt/media/image7.jp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7D6EE-A3DD-004F-98D4-478D8FEF7989}" type="datetimeFigureOut">
              <a:rPr lang="en-US" smtClean="0"/>
              <a:t>7/1/24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2BED85-3AD5-3942-B99D-E9FA6A4CF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77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4884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0954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3529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4442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749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697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00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6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991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109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779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8329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BED85-3AD5-3942-B99D-E9FA6A4CFC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46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7BBD0-4616-31F7-675B-50D8534EF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B9A0FF-B30A-0ACB-76FC-368FA2D3B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343B5-9FF3-50AF-B3C6-CCC921A0D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F527C-E0F9-5CBA-E417-370EDB797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0FB5E-D92E-EAB9-A4C1-F29D24EB6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24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B5151-34A2-6467-891B-42C190CA6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B4EE79-94CB-F825-CB71-3480A6040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C7339-22FC-013D-7505-51EF66D99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6F817-CC4C-660D-7A25-7FF7C7F10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26099-8ADE-548A-DD4A-54F11E61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309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560E0A-A3CA-175C-7045-D1568FB5E6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D94B1A-C2CA-A178-584D-09D947BF16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BBC6F-B1C6-07CB-0A40-802877A87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12F1E-F050-26EE-C86B-1E3D9B503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BF52A-3EBC-8543-49F2-14DE63D3A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100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64040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EB610-D393-4202-8C36-64B16D4AE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999C3-7353-47ED-BB4E-78E78EFAC0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4F259-0ABE-4A33-8671-336BD78CD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A4115-CA1E-4ADB-82E5-C141A0EF7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00571D-93C2-440D-9098-E5AE78A39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8203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2A82E-C54F-489D-9B31-0F57C3282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F48C2-D7A9-44A0-A8E0-CB4BBAD45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83C675-9079-4019-B664-7F989549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33454-B1D7-4BC2-A5E9-27FC1EF0F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EB7F5-B849-450A-8FBA-DD6D7E692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697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2A8A8-176C-4A7F-88A5-AEB042919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042B6E-8CD8-483D-A70D-9C6D4BE14E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F5BF7-FD54-4684-B1A3-5BA5FE437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9E7EA-BA41-4839-8444-1774BFCD7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CB8ED-B273-48E5-A0DC-1320950EF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5059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CB926-3C24-498F-B93A-0DD4423E3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133A2-462D-464B-B12B-41A7DB0059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90F43-F4C3-4816-97E6-971B9F868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75C501-4E2C-4B6B-BCCA-36D6C1A34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80B5C-0CAA-41AF-BFB8-511A06C0C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ABCD57-0130-407F-B0F0-07C444EBC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875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CC624-BC36-48C6-ACFF-E47052743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C43006-FA1A-4951-AC3A-3DA0D704F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4C1A3-664D-44B2-A007-CFE1AF7D0F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6157B-8CCF-4859-B89B-A00530D952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B35024-9DAD-4A44-B677-368ABDA50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E3B0E-5D1D-4A54-A539-6AEC635A9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AF8A5-F6FA-4821-9490-2D173B1E9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427892-16BA-4316-ACA9-C1E79F34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95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E032C-BB64-45D3-A40A-842247077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2DCC67-328E-41DB-9C07-457D48228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3E3934-6D92-439C-83FB-7FCB1961E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CA6AE1-55F3-4255-8E20-1BC2BAA35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7993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3A401-9637-46C2-B722-E22A8FBAE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31541D-7AF3-4D66-883A-84F9F2280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B938D-4730-45A7-9ACA-A6B56D7F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501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EAEE9-804D-7E78-0762-BA7E7A02B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AB4BA-8D09-1942-D652-C9D0DEFB2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6150E-F1E7-B186-13A2-5E41B557F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C7B3F-1955-AE8B-3E4B-E64E902CB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2E46E-62A5-4F35-5F0E-1B3F539D9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860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DF373-5742-495F-988A-ABDC756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F5B85-C6B2-48AB-9009-3631FE87E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EE4675-CC8E-4BF6-8196-8432039368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A44690-9DBA-423A-AA25-889A6CE73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65786B-534A-41A6-AFEE-4B20580FE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FE38D9-9F44-4F70-B1DF-067BE855E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550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FFCD8-BFA6-4E77-B2E0-3AD9A0FC3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967106-67B3-47A8-83FB-86BDC99884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515963-27EB-4AE6-9614-0A6613EA4E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D827E-9770-4463-A3BC-A359FFFFA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AAE97-CC9D-4F8B-B001-48FCB50A0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A32D8-16E4-492B-B7FF-2C6736B20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817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A0FE7-9B47-4908-AD7A-E6B711653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53354D-310E-45C6-85F3-289410CE0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0594B-74DE-44C3-88F8-08F7434CF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6933E-363E-4DE4-9776-2D0D17387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435F0-D224-4917-953F-A577960C6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315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060D1D-DAAE-4F49-B886-A5ED9DF874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38508D-7556-4249-B1E0-5B98DF29E3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A4CE81-F017-4096-8F94-3620646FF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86F9B-E1ED-4B60-8C24-39B925FD1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FAFEB-F3E0-4966-941C-5BAB5034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16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600D6-AC80-F972-3BCA-C5BDE1E85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C5930-A692-1D45-7BB0-2444045C6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B7DA9-DC63-F45A-A665-1317D50B6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D3D9D-C038-B0A5-0A41-B0760BA2F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57FA5-CA5E-7F10-0AA5-6AD76B35B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05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6C60-7715-B813-2316-88BA8DB0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4D41C-372C-785A-E303-1995AE9ACF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524C0-7E53-0266-BC4B-86951F097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3D8B3F-BB89-84AB-7A92-098BA5DAC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AD306E-B70F-3BFF-DE6B-2AA63DE88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F4BB8A-11F8-4179-C609-15F123649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998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6430E-FDB5-CFAD-B4C9-80EF6B78C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D6AB2-26D7-71EC-1A77-A8889B9FA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FFD086-E913-3569-8A86-6594900641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2AF304-0AA5-A196-075A-8AC29D35A1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E867C-EF20-09DA-D041-4DC67D89E7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E8BBE3-5504-72A9-A498-4DE01874C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BEA073-3177-ADAA-B4BC-9C864D91B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428D3C-6099-69E2-E0FD-16EDE4DF4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143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7A668-E842-8A99-FD36-3069B33AC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703DB6-30E9-4F5C-3C87-C964A3A1D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E6AA1D-8F6E-582D-E544-70F8A842B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528DC4-A608-CF00-D6DA-F46761EA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65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54ED91-2599-55C9-6F02-8BD5C1722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35126B-6EA6-EFF5-D0D2-ED1D8D279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EC3B73-230E-2D43-F136-5A5DA8231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34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D4C00-122D-9116-CB5B-A3EF7EDD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C9E4E-6665-068C-B309-8CC68A57F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A0106-D5F2-EAC1-F6C8-2065B64B0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95BF0D-CF69-4167-EB1B-5B776165B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34408F-44F2-842F-D727-929C9AAEE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51CD3-6FC4-9F50-4406-8A4366642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7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88320-666A-0692-36CF-FA2CB565F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767F2A-923B-AEDE-250D-13D71CF12B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0D5D7-CDCE-616D-2CD0-91E79E04E4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B52B6-208D-3A29-CC22-10F291D0F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7A9A3C-D263-897A-64F2-9829B65D3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16A1CB-38B9-B4B6-C897-C172F6B08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69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AB27A3-473D-D3B5-9174-FDA7D3BB5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A35DF-6A42-1CAB-0F6F-0FE3C3A3B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B609C-F89D-5795-6BF7-DC5E2F8C2E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CF4F9-7217-0841-B947-DDB7C0435A9F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37653-69B4-7906-53FC-FB4D9424C4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10F3C-952C-F9BD-7AE2-40BF972F3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2F2FFF-132C-024D-997B-25B555C63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36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753817-7DCD-4F79-978D-1CF1B8EEF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DE6BD-FE29-4138-8501-E335A70B7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4A8E0-FD05-4110-8E03-AC9AB85382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C6461A-D224-4029-AD07-9628E716B714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765D6-FDA3-4B15-BBB9-03F11BA5A1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55E8C-B2D3-4F7A-82FB-C92B50EC8C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4214A-F687-43E0-9DD3-DD564F5B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65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9.xml"/><Relationship Id="rId7" Type="http://schemas.openxmlformats.org/officeDocument/2006/relationships/image" Target="../media/image1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gif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6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6.xml"/><Relationship Id="rId9" Type="http://schemas.microsoft.com/office/2007/relationships/diagramDrawing" Target="../diagrams/drawing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slideLayout" Target="../slideLayouts/slideLayout7.xml"/><Relationship Id="rId7" Type="http://schemas.openxmlformats.org/officeDocument/2006/relationships/diagramLayout" Target="../diagrams/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Data" Target="../diagrams/data2.xml"/><Relationship Id="rId11" Type="http://schemas.openxmlformats.org/officeDocument/2006/relationships/image" Target="../media/image2.png"/><Relationship Id="rId5" Type="http://schemas.openxmlformats.org/officeDocument/2006/relationships/image" Target="../media/image7.jpg"/><Relationship Id="rId10" Type="http://schemas.microsoft.com/office/2007/relationships/diagramDrawing" Target="../diagrams/drawing2.xml"/><Relationship Id="rId4" Type="http://schemas.openxmlformats.org/officeDocument/2006/relationships/notesSlide" Target="../notesSlides/notesSlide7.xml"/><Relationship Id="rId9" Type="http://schemas.openxmlformats.org/officeDocument/2006/relationships/diagramColors" Target="../diagrams/colors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A17751-16AD-4EBD-B1E4-9D4A2FB56604}"/>
              </a:ext>
            </a:extLst>
          </p:cNvPr>
          <p:cNvSpPr/>
          <p:nvPr/>
        </p:nvSpPr>
        <p:spPr>
          <a:xfrm>
            <a:off x="0" y="4535055"/>
            <a:ext cx="12192000" cy="2062798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225630" y="4975576"/>
            <a:ext cx="11661569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Cambria" panose="02040503050406030204" pitchFamily="18" charset="0"/>
                <a:cs typeface="+mj-cs"/>
              </a:rPr>
              <a:t>Amazon Stock Price Prediction</a:t>
            </a:r>
            <a:endParaRPr lang="ko-KR" alt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cs typeface="+mj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225700" y="5650162"/>
            <a:ext cx="1166142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 Pro Light" panose="02040302050405020303" pitchFamily="18" charset="0"/>
              </a:rPr>
              <a:t>Tejesh Varma Maddana – 811286623</a:t>
            </a:r>
          </a:p>
          <a:p>
            <a:pPr lvl="0" algn="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 Pro Light" panose="02040302050405020303" pitchFamily="18" charset="0"/>
              </a:rPr>
              <a:t>Sushma Palancha - 811297470</a:t>
            </a:r>
          </a:p>
        </p:txBody>
      </p:sp>
      <p:pic>
        <p:nvPicPr>
          <p:cNvPr id="17" name="Audio 16">
            <a:extLst>
              <a:ext uri="{FF2B5EF4-FFF2-40B4-BE49-F238E27FC236}">
                <a16:creationId xmlns:a16="http://schemas.microsoft.com/office/drawing/2014/main" id="{007E0145-87BF-71BC-DDDC-56069001B9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57"/>
    </mc:Choice>
    <mc:Fallback xmlns="">
      <p:transition spd="slow" advTm="27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5EAED3-667D-2CC7-5466-88CFE0B539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77225"/>
            <a:ext cx="5723998" cy="29903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FA2F21-6539-4E38-4434-A982B25563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9560" y="877225"/>
            <a:ext cx="5737874" cy="29903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CEA8D1-EEBD-E3FE-0592-28686E5994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0819" y="3867612"/>
            <a:ext cx="5677482" cy="2990388"/>
          </a:xfrm>
          <a:prstGeom prst="rect">
            <a:avLst/>
          </a:prstGeom>
        </p:spPr>
      </p:pic>
      <p:sp>
        <p:nvSpPr>
          <p:cNvPr id="6" name="Round Single Corner Rectangle 5">
            <a:extLst>
              <a:ext uri="{FF2B5EF4-FFF2-40B4-BE49-F238E27FC236}">
                <a16:creationId xmlns:a16="http://schemas.microsoft.com/office/drawing/2014/main" id="{211116A2-FDBA-5DC3-D938-15F3AD34E42A}"/>
              </a:ext>
            </a:extLst>
          </p:cNvPr>
          <p:cNvSpPr/>
          <p:nvPr/>
        </p:nvSpPr>
        <p:spPr>
          <a:xfrm>
            <a:off x="0" y="0"/>
            <a:ext cx="12192000" cy="877225"/>
          </a:xfrm>
          <a:prstGeom prst="round1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755ACA-C672-8868-817E-CA1937192762}"/>
              </a:ext>
            </a:extLst>
          </p:cNvPr>
          <p:cNvSpPr txBox="1"/>
          <p:nvPr/>
        </p:nvSpPr>
        <p:spPr>
          <a:xfrm>
            <a:off x="1" y="152619"/>
            <a:ext cx="1219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 of Model Performance on LR, SVR &amp; LSTM</a:t>
            </a:r>
          </a:p>
        </p:txBody>
      </p:sp>
      <p:pic>
        <p:nvPicPr>
          <p:cNvPr id="61" name="Audio 60">
            <a:extLst>
              <a:ext uri="{FF2B5EF4-FFF2-40B4-BE49-F238E27FC236}">
                <a16:creationId xmlns:a16="http://schemas.microsoft.com/office/drawing/2014/main" id="{7DC3FF7C-9E0F-045C-CB3E-373CC0CE0F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32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92"/>
    </mc:Choice>
    <mc:Fallback xmlns="">
      <p:transition spd="slow" advTm="44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ECFB6C-F95E-80AE-DD7B-2D81B2C5FEE6}"/>
              </a:ext>
            </a:extLst>
          </p:cNvPr>
          <p:cNvSpPr txBox="1"/>
          <p:nvPr/>
        </p:nvSpPr>
        <p:spPr>
          <a:xfrm>
            <a:off x="201106" y="218509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Conclusion 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8219C51-D551-1494-94EA-FCEAD3354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400" y="1726117"/>
            <a:ext cx="8128855" cy="4978924"/>
          </a:xfrm>
          <a:prstGeom prst="rect">
            <a:avLst/>
          </a:prstGeom>
        </p:spPr>
      </p:pic>
      <p:pic>
        <p:nvPicPr>
          <p:cNvPr id="42" name="Audio 41">
            <a:extLst>
              <a:ext uri="{FF2B5EF4-FFF2-40B4-BE49-F238E27FC236}">
                <a16:creationId xmlns:a16="http://schemas.microsoft.com/office/drawing/2014/main" id="{2F56E0B3-E59E-02BF-F687-899C466DCF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018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290"/>
    </mc:Choice>
    <mc:Fallback xmlns="">
      <p:transition spd="slow" advTm="57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112FA4-8947-2A18-BA2E-9C394730C1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6344" y="1714710"/>
            <a:ext cx="9568912" cy="51432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ECFB6C-F95E-80AE-DD7B-2D81B2C5FEE6}"/>
              </a:ext>
            </a:extLst>
          </p:cNvPr>
          <p:cNvSpPr txBox="1"/>
          <p:nvPr/>
        </p:nvSpPr>
        <p:spPr>
          <a:xfrm>
            <a:off x="216347" y="207554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Recommendation</a:t>
            </a:r>
          </a:p>
        </p:txBody>
      </p:sp>
      <p:pic>
        <p:nvPicPr>
          <p:cNvPr id="30" name="Audio 29">
            <a:extLst>
              <a:ext uri="{FF2B5EF4-FFF2-40B4-BE49-F238E27FC236}">
                <a16:creationId xmlns:a16="http://schemas.microsoft.com/office/drawing/2014/main" id="{88D433A5-5A4D-44C5-E197-C1AD64F844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16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188"/>
    </mc:Choice>
    <mc:Fallback xmlns="">
      <p:transition spd="slow" advTm="601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Rectangle 522">
            <a:extLst>
              <a:ext uri="{FF2B5EF4-FFF2-40B4-BE49-F238E27FC236}">
                <a16:creationId xmlns:a16="http://schemas.microsoft.com/office/drawing/2014/main" id="{07DA19E8-FCE2-4432-9603-FAA86833AE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5" name="Graphic 5">
            <a:extLst>
              <a:ext uri="{FF2B5EF4-FFF2-40B4-BE49-F238E27FC236}">
                <a16:creationId xmlns:a16="http://schemas.microsoft.com/office/drawing/2014/main" id="{F03011D8-2F1D-4C4D-96B8-54AE055AE565}"/>
              </a:ext>
            </a:extLst>
          </p:cNvPr>
          <p:cNvGrpSpPr/>
          <p:nvPr/>
        </p:nvGrpSpPr>
        <p:grpSpPr>
          <a:xfrm>
            <a:off x="1" y="0"/>
            <a:ext cx="12192000" cy="6856025"/>
            <a:chOff x="1416767" y="0"/>
            <a:chExt cx="9356125" cy="6856025"/>
          </a:xfrm>
          <a:solidFill>
            <a:srgbClr val="F0F0F2">
              <a:alpha val="0"/>
            </a:srgbClr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41BAE5D-78FA-49A4-91AB-43A6DD5B9AED}"/>
                </a:ext>
              </a:extLst>
            </p:cNvPr>
            <p:cNvSpPr/>
            <p:nvPr/>
          </p:nvSpPr>
          <p:spPr>
            <a:xfrm>
              <a:off x="1416767" y="0"/>
              <a:ext cx="9356125" cy="6856025"/>
            </a:xfrm>
            <a:custGeom>
              <a:avLst/>
              <a:gdLst>
                <a:gd name="connsiteX0" fmla="*/ 9356126 w 9356125"/>
                <a:gd name="connsiteY0" fmla="*/ 6856026 h 6856025"/>
                <a:gd name="connsiteX1" fmla="*/ 0 w 9356125"/>
                <a:gd name="connsiteY1" fmla="*/ 6856026 h 6856025"/>
                <a:gd name="connsiteX2" fmla="*/ 0 w 9356125"/>
                <a:gd name="connsiteY2" fmla="*/ 0 h 6856025"/>
                <a:gd name="connsiteX3" fmla="*/ 9356126 w 9356125"/>
                <a:gd name="connsiteY3" fmla="*/ 0 h 6856025"/>
                <a:gd name="connsiteX4" fmla="*/ 12795 w 9356125"/>
                <a:gd name="connsiteY4" fmla="*/ 6843378 h 6856025"/>
                <a:gd name="connsiteX5" fmla="*/ 9343258 w 9356125"/>
                <a:gd name="connsiteY5" fmla="*/ 6843378 h 6856025"/>
                <a:gd name="connsiteX6" fmla="*/ 9343258 w 9356125"/>
                <a:gd name="connsiteY6" fmla="*/ 12795 h 6856025"/>
                <a:gd name="connsiteX7" fmla="*/ 12795 w 9356125"/>
                <a:gd name="connsiteY7" fmla="*/ 12795 h 685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56125" h="6856025">
                  <a:moveTo>
                    <a:pt x="9356126" y="6856026"/>
                  </a:moveTo>
                  <a:lnTo>
                    <a:pt x="0" y="6856026"/>
                  </a:lnTo>
                  <a:lnTo>
                    <a:pt x="0" y="0"/>
                  </a:lnTo>
                  <a:lnTo>
                    <a:pt x="9356126" y="0"/>
                  </a:lnTo>
                  <a:close/>
                  <a:moveTo>
                    <a:pt x="12795" y="6843378"/>
                  </a:moveTo>
                  <a:lnTo>
                    <a:pt x="9343258" y="6843378"/>
                  </a:lnTo>
                  <a:lnTo>
                    <a:pt x="9343258" y="12795"/>
                  </a:lnTo>
                  <a:lnTo>
                    <a:pt x="12795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7174045-5A60-4A02-AEA7-0D9FE97E27D6}"/>
                </a:ext>
              </a:extLst>
            </p:cNvPr>
            <p:cNvSpPr/>
            <p:nvPr/>
          </p:nvSpPr>
          <p:spPr>
            <a:xfrm>
              <a:off x="1423200" y="6835261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B6644ED-6675-40B5-8884-A36F4F6D34A6}"/>
                </a:ext>
              </a:extLst>
            </p:cNvPr>
            <p:cNvSpPr/>
            <p:nvPr/>
          </p:nvSpPr>
          <p:spPr>
            <a:xfrm>
              <a:off x="1423200" y="6379548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CB29299-4680-4816-AADD-D7EFBF166982}"/>
                </a:ext>
              </a:extLst>
            </p:cNvPr>
            <p:cNvSpPr/>
            <p:nvPr/>
          </p:nvSpPr>
          <p:spPr>
            <a:xfrm>
              <a:off x="1423200" y="5923908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C24AADF-0B8F-46C2-8230-86F4243F4AA3}"/>
                </a:ext>
              </a:extLst>
            </p:cNvPr>
            <p:cNvSpPr/>
            <p:nvPr/>
          </p:nvSpPr>
          <p:spPr>
            <a:xfrm>
              <a:off x="1423200" y="5468194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06F81D7-80CF-43C2-AE8A-34A12D9F6C48}"/>
                </a:ext>
              </a:extLst>
            </p:cNvPr>
            <p:cNvSpPr/>
            <p:nvPr/>
          </p:nvSpPr>
          <p:spPr>
            <a:xfrm>
              <a:off x="1423200" y="5012554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50F1DC9-ED80-46CC-A397-E0014FA24775}"/>
                </a:ext>
              </a:extLst>
            </p:cNvPr>
            <p:cNvSpPr/>
            <p:nvPr/>
          </p:nvSpPr>
          <p:spPr>
            <a:xfrm>
              <a:off x="1423200" y="4556841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59BD8E-B337-4FC2-A837-28CB7DA3265F}"/>
                </a:ext>
              </a:extLst>
            </p:cNvPr>
            <p:cNvSpPr/>
            <p:nvPr/>
          </p:nvSpPr>
          <p:spPr>
            <a:xfrm>
              <a:off x="1423200" y="4101200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3DAF80C-FA8D-4F53-AA42-58F19DD118A6}"/>
                </a:ext>
              </a:extLst>
            </p:cNvPr>
            <p:cNvSpPr/>
            <p:nvPr/>
          </p:nvSpPr>
          <p:spPr>
            <a:xfrm>
              <a:off x="1423200" y="3645487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95DBAE7-6861-400F-A482-7B750568C672}"/>
                </a:ext>
              </a:extLst>
            </p:cNvPr>
            <p:cNvSpPr/>
            <p:nvPr/>
          </p:nvSpPr>
          <p:spPr>
            <a:xfrm>
              <a:off x="1423200" y="3189774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EFFB377-3658-40A7-AB35-ABCBA94EC6E6}"/>
                </a:ext>
              </a:extLst>
            </p:cNvPr>
            <p:cNvSpPr/>
            <p:nvPr/>
          </p:nvSpPr>
          <p:spPr>
            <a:xfrm>
              <a:off x="1423200" y="2734133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05D6452-DB18-4929-8F1B-65483560A098}"/>
                </a:ext>
              </a:extLst>
            </p:cNvPr>
            <p:cNvSpPr/>
            <p:nvPr/>
          </p:nvSpPr>
          <p:spPr>
            <a:xfrm>
              <a:off x="1423200" y="2278420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FE9AEE7-4ED5-438F-B29C-9EE9E02662E4}"/>
                </a:ext>
              </a:extLst>
            </p:cNvPr>
            <p:cNvSpPr/>
            <p:nvPr/>
          </p:nvSpPr>
          <p:spPr>
            <a:xfrm>
              <a:off x="1423200" y="1822707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94B52D2-61CC-4DD1-B9F4-BD618D2EDBCF}"/>
                </a:ext>
              </a:extLst>
            </p:cNvPr>
            <p:cNvSpPr/>
            <p:nvPr/>
          </p:nvSpPr>
          <p:spPr>
            <a:xfrm>
              <a:off x="1423200" y="1367066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14183E-21CE-4512-A083-85BC1952D12B}"/>
                </a:ext>
              </a:extLst>
            </p:cNvPr>
            <p:cNvSpPr/>
            <p:nvPr/>
          </p:nvSpPr>
          <p:spPr>
            <a:xfrm>
              <a:off x="1423200" y="911353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4F9B7BAB-0DA1-4DC1-807C-A1AFC0A1A23B}"/>
                </a:ext>
              </a:extLst>
            </p:cNvPr>
            <p:cNvSpPr/>
            <p:nvPr/>
          </p:nvSpPr>
          <p:spPr>
            <a:xfrm>
              <a:off x="1423200" y="455713"/>
              <a:ext cx="9343330" cy="12794"/>
            </a:xfrm>
            <a:custGeom>
              <a:avLst/>
              <a:gdLst>
                <a:gd name="connsiteX0" fmla="*/ 0 w 9343330"/>
                <a:gd name="connsiteY0" fmla="*/ 0 h 12794"/>
                <a:gd name="connsiteX1" fmla="*/ 9343331 w 9343330"/>
                <a:gd name="connsiteY1" fmla="*/ 0 h 12794"/>
                <a:gd name="connsiteX2" fmla="*/ 9343331 w 9343330"/>
                <a:gd name="connsiteY2" fmla="*/ 12795 h 12794"/>
                <a:gd name="connsiteX3" fmla="*/ 0 w 9343330"/>
                <a:gd name="connsiteY3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3330" h="12794">
                  <a:moveTo>
                    <a:pt x="0" y="0"/>
                  </a:moveTo>
                  <a:lnTo>
                    <a:pt x="9343331" y="0"/>
                  </a:lnTo>
                  <a:lnTo>
                    <a:pt x="9343331" y="12795"/>
                  </a:lnTo>
                  <a:lnTo>
                    <a:pt x="0" y="12795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51E45D6-D958-42FB-9C98-2F063D84E5A7}"/>
                </a:ext>
              </a:extLst>
            </p:cNvPr>
            <p:cNvSpPr/>
            <p:nvPr/>
          </p:nvSpPr>
          <p:spPr>
            <a:xfrm>
              <a:off x="10315131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4 w 12794"/>
                <a:gd name="connsiteY1" fmla="*/ 0 h 6847471"/>
                <a:gd name="connsiteX2" fmla="*/ 12794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4" y="0"/>
                  </a:lnTo>
                  <a:lnTo>
                    <a:pt x="12794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6987867-16F6-4EEC-95CF-B509AD960BC7}"/>
                </a:ext>
              </a:extLst>
            </p:cNvPr>
            <p:cNvSpPr/>
            <p:nvPr/>
          </p:nvSpPr>
          <p:spPr>
            <a:xfrm>
              <a:off x="9870239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A7BDB82-DEC7-4E23-970B-7C76412F5F6A}"/>
                </a:ext>
              </a:extLst>
            </p:cNvPr>
            <p:cNvSpPr/>
            <p:nvPr/>
          </p:nvSpPr>
          <p:spPr>
            <a:xfrm>
              <a:off x="9425346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E517823-43B3-4296-8C53-3389E12CD13E}"/>
                </a:ext>
              </a:extLst>
            </p:cNvPr>
            <p:cNvSpPr/>
            <p:nvPr/>
          </p:nvSpPr>
          <p:spPr>
            <a:xfrm>
              <a:off x="8980380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D721AE2-AB75-414D-930A-E5F5851DA17C}"/>
                </a:ext>
              </a:extLst>
            </p:cNvPr>
            <p:cNvSpPr/>
            <p:nvPr/>
          </p:nvSpPr>
          <p:spPr>
            <a:xfrm>
              <a:off x="8535488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9C8008D-79CF-4B12-84AB-6604735D1E93}"/>
                </a:ext>
              </a:extLst>
            </p:cNvPr>
            <p:cNvSpPr/>
            <p:nvPr/>
          </p:nvSpPr>
          <p:spPr>
            <a:xfrm>
              <a:off x="8090522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31F9500-2DF3-4867-AB8F-FAAD850E774B}"/>
                </a:ext>
              </a:extLst>
            </p:cNvPr>
            <p:cNvSpPr/>
            <p:nvPr/>
          </p:nvSpPr>
          <p:spPr>
            <a:xfrm>
              <a:off x="7645629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2F645D0-5C7E-48F9-A505-893496F5F19A}"/>
                </a:ext>
              </a:extLst>
            </p:cNvPr>
            <p:cNvSpPr/>
            <p:nvPr/>
          </p:nvSpPr>
          <p:spPr>
            <a:xfrm>
              <a:off x="7200737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D9D9486-4CDF-4798-9400-A6559CF42A47}"/>
                </a:ext>
              </a:extLst>
            </p:cNvPr>
            <p:cNvSpPr/>
            <p:nvPr/>
          </p:nvSpPr>
          <p:spPr>
            <a:xfrm>
              <a:off x="6755771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8F05045-19E1-427F-9BA0-670464E70FED}"/>
                </a:ext>
              </a:extLst>
            </p:cNvPr>
            <p:cNvSpPr/>
            <p:nvPr/>
          </p:nvSpPr>
          <p:spPr>
            <a:xfrm>
              <a:off x="6310878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9DBE381-C2BF-43F6-B1A0-663DEE99BF74}"/>
                </a:ext>
              </a:extLst>
            </p:cNvPr>
            <p:cNvSpPr/>
            <p:nvPr/>
          </p:nvSpPr>
          <p:spPr>
            <a:xfrm>
              <a:off x="5865985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19ED1D-074C-4FC1-8D82-826A4ECD848D}"/>
                </a:ext>
              </a:extLst>
            </p:cNvPr>
            <p:cNvSpPr/>
            <p:nvPr/>
          </p:nvSpPr>
          <p:spPr>
            <a:xfrm>
              <a:off x="5421020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096B5A8-E808-4B27-A1D3-79D5D3D06CF2}"/>
                </a:ext>
              </a:extLst>
            </p:cNvPr>
            <p:cNvSpPr/>
            <p:nvPr/>
          </p:nvSpPr>
          <p:spPr>
            <a:xfrm>
              <a:off x="4976127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49CBE661-29D6-4994-B91E-E44A942D0DE8}"/>
                </a:ext>
              </a:extLst>
            </p:cNvPr>
            <p:cNvSpPr/>
            <p:nvPr/>
          </p:nvSpPr>
          <p:spPr>
            <a:xfrm>
              <a:off x="4531234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5EE484D-1958-4FAA-BF71-89CA5D505D35}"/>
                </a:ext>
              </a:extLst>
            </p:cNvPr>
            <p:cNvSpPr/>
            <p:nvPr/>
          </p:nvSpPr>
          <p:spPr>
            <a:xfrm>
              <a:off x="4086269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39F2313-32C9-4DA3-80A9-0D5BED20E70D}"/>
                </a:ext>
              </a:extLst>
            </p:cNvPr>
            <p:cNvSpPr/>
            <p:nvPr/>
          </p:nvSpPr>
          <p:spPr>
            <a:xfrm>
              <a:off x="3641376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11A7C3-3A7E-483D-B428-507B3DF21F5F}"/>
                </a:ext>
              </a:extLst>
            </p:cNvPr>
            <p:cNvSpPr/>
            <p:nvPr/>
          </p:nvSpPr>
          <p:spPr>
            <a:xfrm>
              <a:off x="3196410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34A087B-ED97-4240-9BF7-96F608407DE3}"/>
                </a:ext>
              </a:extLst>
            </p:cNvPr>
            <p:cNvSpPr/>
            <p:nvPr/>
          </p:nvSpPr>
          <p:spPr>
            <a:xfrm>
              <a:off x="2751518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B4EA7CD-9CDF-43D7-8504-2C27C59E9B49}"/>
                </a:ext>
              </a:extLst>
            </p:cNvPr>
            <p:cNvSpPr/>
            <p:nvPr/>
          </p:nvSpPr>
          <p:spPr>
            <a:xfrm>
              <a:off x="2306625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5BEF31A-02F1-427F-AEA0-599822826284}"/>
                </a:ext>
              </a:extLst>
            </p:cNvPr>
            <p:cNvSpPr/>
            <p:nvPr/>
          </p:nvSpPr>
          <p:spPr>
            <a:xfrm>
              <a:off x="1861659" y="6433"/>
              <a:ext cx="12794" cy="6847471"/>
            </a:xfrm>
            <a:custGeom>
              <a:avLst/>
              <a:gdLst>
                <a:gd name="connsiteX0" fmla="*/ 0 w 12794"/>
                <a:gd name="connsiteY0" fmla="*/ 0 h 6847471"/>
                <a:gd name="connsiteX1" fmla="*/ 12795 w 12794"/>
                <a:gd name="connsiteY1" fmla="*/ 0 h 6847471"/>
                <a:gd name="connsiteX2" fmla="*/ 12795 w 12794"/>
                <a:gd name="connsiteY2" fmla="*/ 6847472 h 6847471"/>
                <a:gd name="connsiteX3" fmla="*/ 0 w 12794"/>
                <a:gd name="connsiteY3" fmla="*/ 6847472 h 684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4" h="6847471">
                  <a:moveTo>
                    <a:pt x="0" y="0"/>
                  </a:moveTo>
                  <a:lnTo>
                    <a:pt x="12795" y="0"/>
                  </a:lnTo>
                  <a:lnTo>
                    <a:pt x="12795" y="6847472"/>
                  </a:lnTo>
                  <a:lnTo>
                    <a:pt x="0" y="6847472"/>
                  </a:lnTo>
                  <a:close/>
                </a:path>
              </a:pathLst>
            </a:custGeom>
            <a:grpFill/>
            <a:ln w="0" cap="flat">
              <a:solidFill>
                <a:schemeClr val="bg1">
                  <a:alpha val="3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7" name="Graphic 5">
            <a:extLst>
              <a:ext uri="{FF2B5EF4-FFF2-40B4-BE49-F238E27FC236}">
                <a16:creationId xmlns:a16="http://schemas.microsoft.com/office/drawing/2014/main" id="{F03011D8-2F1D-4C4D-96B8-54AE055AE565}"/>
              </a:ext>
            </a:extLst>
          </p:cNvPr>
          <p:cNvGrpSpPr/>
          <p:nvPr/>
        </p:nvGrpSpPr>
        <p:grpSpPr>
          <a:xfrm>
            <a:off x="2149254" y="1550537"/>
            <a:ext cx="8287351" cy="4929236"/>
            <a:chOff x="2790242" y="924341"/>
            <a:chExt cx="6953908" cy="4136116"/>
          </a:xfrm>
          <a:solidFill>
            <a:schemeClr val="bg1">
              <a:alpha val="26000"/>
            </a:schemeClr>
          </a:solidFill>
        </p:grpSpPr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A635651-55C4-4874-98DE-C819F5A8ACA8}"/>
                </a:ext>
              </a:extLst>
            </p:cNvPr>
            <p:cNvSpPr/>
            <p:nvPr/>
          </p:nvSpPr>
          <p:spPr>
            <a:xfrm>
              <a:off x="9589839" y="4701458"/>
              <a:ext cx="11873" cy="10019"/>
            </a:xfrm>
            <a:custGeom>
              <a:avLst/>
              <a:gdLst>
                <a:gd name="connsiteX0" fmla="*/ 962 w 11873"/>
                <a:gd name="connsiteY0" fmla="*/ 951 h 10019"/>
                <a:gd name="connsiteX1" fmla="*/ 11 w 11873"/>
                <a:gd name="connsiteY1" fmla="*/ 1974 h 10019"/>
                <a:gd name="connsiteX2" fmla="*/ 669 w 11873"/>
                <a:gd name="connsiteY2" fmla="*/ 3071 h 10019"/>
                <a:gd name="connsiteX3" fmla="*/ 3155 w 11873"/>
                <a:gd name="connsiteY3" fmla="*/ 3875 h 10019"/>
                <a:gd name="connsiteX4" fmla="*/ 4910 w 11873"/>
                <a:gd name="connsiteY4" fmla="*/ 9286 h 10019"/>
                <a:gd name="connsiteX5" fmla="*/ 5861 w 11873"/>
                <a:gd name="connsiteY5" fmla="*/ 10017 h 10019"/>
                <a:gd name="connsiteX6" fmla="*/ 5861 w 11873"/>
                <a:gd name="connsiteY6" fmla="*/ 10017 h 10019"/>
                <a:gd name="connsiteX7" fmla="*/ 6738 w 11873"/>
                <a:gd name="connsiteY7" fmla="*/ 9578 h 10019"/>
                <a:gd name="connsiteX8" fmla="*/ 11709 w 11873"/>
                <a:gd name="connsiteY8" fmla="*/ 1682 h 10019"/>
                <a:gd name="connsiteX9" fmla="*/ 11709 w 11873"/>
                <a:gd name="connsiteY9" fmla="*/ 512 h 10019"/>
                <a:gd name="connsiteX10" fmla="*/ 10685 w 11873"/>
                <a:gd name="connsiteY10" fmla="*/ 0 h 1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73" h="10019">
                  <a:moveTo>
                    <a:pt x="962" y="951"/>
                  </a:moveTo>
                  <a:cubicBezTo>
                    <a:pt x="450" y="1046"/>
                    <a:pt x="84" y="1463"/>
                    <a:pt x="11" y="1974"/>
                  </a:cubicBezTo>
                  <a:cubicBezTo>
                    <a:pt x="-62" y="2443"/>
                    <a:pt x="231" y="2881"/>
                    <a:pt x="669" y="3071"/>
                  </a:cubicBezTo>
                  <a:lnTo>
                    <a:pt x="3155" y="3875"/>
                  </a:lnTo>
                  <a:lnTo>
                    <a:pt x="4910" y="9286"/>
                  </a:lnTo>
                  <a:cubicBezTo>
                    <a:pt x="5056" y="9695"/>
                    <a:pt x="5422" y="9980"/>
                    <a:pt x="5861" y="10017"/>
                  </a:cubicBezTo>
                  <a:lnTo>
                    <a:pt x="5861" y="10017"/>
                  </a:lnTo>
                  <a:cubicBezTo>
                    <a:pt x="6226" y="10046"/>
                    <a:pt x="6518" y="9878"/>
                    <a:pt x="6738" y="9578"/>
                  </a:cubicBezTo>
                  <a:lnTo>
                    <a:pt x="11709" y="1682"/>
                  </a:lnTo>
                  <a:cubicBezTo>
                    <a:pt x="11929" y="1324"/>
                    <a:pt x="11929" y="870"/>
                    <a:pt x="11709" y="512"/>
                  </a:cubicBezTo>
                  <a:cubicBezTo>
                    <a:pt x="11490" y="183"/>
                    <a:pt x="11125" y="-7"/>
                    <a:pt x="10685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7E6F014-5D10-4980-AED7-28B501A4CC3E}"/>
                </a:ext>
              </a:extLst>
            </p:cNvPr>
            <p:cNvSpPr/>
            <p:nvPr/>
          </p:nvSpPr>
          <p:spPr>
            <a:xfrm>
              <a:off x="9385883" y="4467716"/>
              <a:ext cx="112736" cy="176351"/>
            </a:xfrm>
            <a:custGeom>
              <a:avLst/>
              <a:gdLst>
                <a:gd name="connsiteX0" fmla="*/ 104095 w 112736"/>
                <a:gd name="connsiteY0" fmla="*/ 73844 h 176351"/>
                <a:gd name="connsiteX1" fmla="*/ 103583 w 112736"/>
                <a:gd name="connsiteY1" fmla="*/ 73844 h 176351"/>
                <a:gd name="connsiteX2" fmla="*/ 103071 w 112736"/>
                <a:gd name="connsiteY2" fmla="*/ 73844 h 176351"/>
                <a:gd name="connsiteX3" fmla="*/ 85012 w 112736"/>
                <a:gd name="connsiteY3" fmla="*/ 84372 h 176351"/>
                <a:gd name="connsiteX4" fmla="*/ 65345 w 112736"/>
                <a:gd name="connsiteY4" fmla="*/ 77061 h 176351"/>
                <a:gd name="connsiteX5" fmla="*/ 60593 w 112736"/>
                <a:gd name="connsiteY5" fmla="*/ 55127 h 176351"/>
                <a:gd name="connsiteX6" fmla="*/ 60008 w 112736"/>
                <a:gd name="connsiteY6" fmla="*/ 54469 h 176351"/>
                <a:gd name="connsiteX7" fmla="*/ 54232 w 112736"/>
                <a:gd name="connsiteY7" fmla="*/ 50521 h 176351"/>
                <a:gd name="connsiteX8" fmla="*/ 53574 w 112736"/>
                <a:gd name="connsiteY8" fmla="*/ 50521 h 176351"/>
                <a:gd name="connsiteX9" fmla="*/ 53062 w 112736"/>
                <a:gd name="connsiteY9" fmla="*/ 50521 h 176351"/>
                <a:gd name="connsiteX10" fmla="*/ 52550 w 112736"/>
                <a:gd name="connsiteY10" fmla="*/ 51471 h 176351"/>
                <a:gd name="connsiteX11" fmla="*/ 52550 w 112736"/>
                <a:gd name="connsiteY11" fmla="*/ 64047 h 176351"/>
                <a:gd name="connsiteX12" fmla="*/ 50576 w 112736"/>
                <a:gd name="connsiteY12" fmla="*/ 60757 h 176351"/>
                <a:gd name="connsiteX13" fmla="*/ 49699 w 112736"/>
                <a:gd name="connsiteY13" fmla="*/ 60172 h 176351"/>
                <a:gd name="connsiteX14" fmla="*/ 41291 w 112736"/>
                <a:gd name="connsiteY14" fmla="*/ 59368 h 176351"/>
                <a:gd name="connsiteX15" fmla="*/ 43923 w 112736"/>
                <a:gd name="connsiteY15" fmla="*/ 49790 h 176351"/>
                <a:gd name="connsiteX16" fmla="*/ 43923 w 112736"/>
                <a:gd name="connsiteY16" fmla="*/ 48839 h 176351"/>
                <a:gd name="connsiteX17" fmla="*/ 33687 w 112736"/>
                <a:gd name="connsiteY17" fmla="*/ 36849 h 176351"/>
                <a:gd name="connsiteX18" fmla="*/ 36173 w 112736"/>
                <a:gd name="connsiteY18" fmla="*/ 36849 h 176351"/>
                <a:gd name="connsiteX19" fmla="*/ 37342 w 112736"/>
                <a:gd name="connsiteY19" fmla="*/ 35818 h 176351"/>
                <a:gd name="connsiteX20" fmla="*/ 37269 w 112736"/>
                <a:gd name="connsiteY20" fmla="*/ 35386 h 176351"/>
                <a:gd name="connsiteX21" fmla="*/ 31932 w 112736"/>
                <a:gd name="connsiteY21" fmla="*/ 20764 h 176351"/>
                <a:gd name="connsiteX22" fmla="*/ 14239 w 112736"/>
                <a:gd name="connsiteY22" fmla="*/ 10016 h 176351"/>
                <a:gd name="connsiteX23" fmla="*/ 13654 w 112736"/>
                <a:gd name="connsiteY23" fmla="*/ 10016 h 176351"/>
                <a:gd name="connsiteX24" fmla="*/ 13142 w 112736"/>
                <a:gd name="connsiteY24" fmla="*/ 10016 h 176351"/>
                <a:gd name="connsiteX25" fmla="*/ 10291 w 112736"/>
                <a:gd name="connsiteY25" fmla="*/ 11479 h 176351"/>
                <a:gd name="connsiteX26" fmla="*/ 5904 w 112736"/>
                <a:gd name="connsiteY26" fmla="*/ 731 h 176351"/>
                <a:gd name="connsiteX27" fmla="*/ 4807 w 112736"/>
                <a:gd name="connsiteY27" fmla="*/ 0 h 176351"/>
                <a:gd name="connsiteX28" fmla="*/ 4807 w 112736"/>
                <a:gd name="connsiteY28" fmla="*/ 0 h 176351"/>
                <a:gd name="connsiteX29" fmla="*/ 859 w 112736"/>
                <a:gd name="connsiteY29" fmla="*/ 1024 h 176351"/>
                <a:gd name="connsiteX30" fmla="*/ 55 w 112736"/>
                <a:gd name="connsiteY30" fmla="*/ 1608 h 176351"/>
                <a:gd name="connsiteX31" fmla="*/ 55 w 112736"/>
                <a:gd name="connsiteY31" fmla="*/ 2486 h 176351"/>
                <a:gd name="connsiteX32" fmla="*/ 10071 w 112736"/>
                <a:gd name="connsiteY32" fmla="*/ 22299 h 176351"/>
                <a:gd name="connsiteX33" fmla="*/ 12923 w 112736"/>
                <a:gd name="connsiteY33" fmla="*/ 26247 h 176351"/>
                <a:gd name="connsiteX34" fmla="*/ 13727 w 112736"/>
                <a:gd name="connsiteY34" fmla="*/ 26686 h 176351"/>
                <a:gd name="connsiteX35" fmla="*/ 13727 w 112736"/>
                <a:gd name="connsiteY35" fmla="*/ 26686 h 176351"/>
                <a:gd name="connsiteX36" fmla="*/ 15774 w 112736"/>
                <a:gd name="connsiteY36" fmla="*/ 31804 h 176351"/>
                <a:gd name="connsiteX37" fmla="*/ 27619 w 112736"/>
                <a:gd name="connsiteY37" fmla="*/ 46427 h 176351"/>
                <a:gd name="connsiteX38" fmla="*/ 28496 w 112736"/>
                <a:gd name="connsiteY38" fmla="*/ 46865 h 176351"/>
                <a:gd name="connsiteX39" fmla="*/ 29007 w 112736"/>
                <a:gd name="connsiteY39" fmla="*/ 46865 h 176351"/>
                <a:gd name="connsiteX40" fmla="*/ 29007 w 112736"/>
                <a:gd name="connsiteY40" fmla="*/ 45403 h 176351"/>
                <a:gd name="connsiteX41" fmla="*/ 27838 w 112736"/>
                <a:gd name="connsiteY41" fmla="*/ 43064 h 176351"/>
                <a:gd name="connsiteX42" fmla="*/ 29958 w 112736"/>
                <a:gd name="connsiteY42" fmla="*/ 43064 h 176351"/>
                <a:gd name="connsiteX43" fmla="*/ 29958 w 112736"/>
                <a:gd name="connsiteY43" fmla="*/ 55273 h 176351"/>
                <a:gd name="connsiteX44" fmla="*/ 33833 w 112736"/>
                <a:gd name="connsiteY44" fmla="*/ 62146 h 176351"/>
                <a:gd name="connsiteX45" fmla="*/ 34857 w 112736"/>
                <a:gd name="connsiteY45" fmla="*/ 62731 h 176351"/>
                <a:gd name="connsiteX46" fmla="*/ 38512 w 112736"/>
                <a:gd name="connsiteY46" fmla="*/ 62146 h 176351"/>
                <a:gd name="connsiteX47" fmla="*/ 36831 w 112736"/>
                <a:gd name="connsiteY47" fmla="*/ 64998 h 176351"/>
                <a:gd name="connsiteX48" fmla="*/ 36831 w 112736"/>
                <a:gd name="connsiteY48" fmla="*/ 66314 h 176351"/>
                <a:gd name="connsiteX49" fmla="*/ 41510 w 112736"/>
                <a:gd name="connsiteY49" fmla="*/ 70920 h 176351"/>
                <a:gd name="connsiteX50" fmla="*/ 41510 w 112736"/>
                <a:gd name="connsiteY50" fmla="*/ 87370 h 176351"/>
                <a:gd name="connsiteX51" fmla="*/ 39317 w 112736"/>
                <a:gd name="connsiteY51" fmla="*/ 88028 h 176351"/>
                <a:gd name="connsiteX52" fmla="*/ 38512 w 112736"/>
                <a:gd name="connsiteY52" fmla="*/ 88832 h 176351"/>
                <a:gd name="connsiteX53" fmla="*/ 34784 w 112736"/>
                <a:gd name="connsiteY53" fmla="*/ 106014 h 176351"/>
                <a:gd name="connsiteX54" fmla="*/ 24109 w 112736"/>
                <a:gd name="connsiteY54" fmla="*/ 112082 h 176351"/>
                <a:gd name="connsiteX55" fmla="*/ 20088 w 112736"/>
                <a:gd name="connsiteY55" fmla="*/ 119028 h 176351"/>
                <a:gd name="connsiteX56" fmla="*/ 20015 w 112736"/>
                <a:gd name="connsiteY56" fmla="*/ 120373 h 176351"/>
                <a:gd name="connsiteX57" fmla="*/ 20088 w 112736"/>
                <a:gd name="connsiteY57" fmla="*/ 120417 h 176351"/>
                <a:gd name="connsiteX58" fmla="*/ 47067 w 112736"/>
                <a:gd name="connsiteY58" fmla="*/ 139719 h 176351"/>
                <a:gd name="connsiteX59" fmla="*/ 47067 w 112736"/>
                <a:gd name="connsiteY59" fmla="*/ 152295 h 176351"/>
                <a:gd name="connsiteX60" fmla="*/ 38146 w 112736"/>
                <a:gd name="connsiteY60" fmla="*/ 166917 h 176351"/>
                <a:gd name="connsiteX61" fmla="*/ 38146 w 112736"/>
                <a:gd name="connsiteY61" fmla="*/ 167721 h 176351"/>
                <a:gd name="connsiteX62" fmla="*/ 38659 w 112736"/>
                <a:gd name="connsiteY62" fmla="*/ 168379 h 176351"/>
                <a:gd name="connsiteX63" fmla="*/ 53281 w 112736"/>
                <a:gd name="connsiteY63" fmla="*/ 176275 h 176351"/>
                <a:gd name="connsiteX64" fmla="*/ 53720 w 112736"/>
                <a:gd name="connsiteY64" fmla="*/ 176275 h 176351"/>
                <a:gd name="connsiteX65" fmla="*/ 54670 w 112736"/>
                <a:gd name="connsiteY65" fmla="*/ 176275 h 176351"/>
                <a:gd name="connsiteX66" fmla="*/ 77409 w 112736"/>
                <a:gd name="connsiteY66" fmla="*/ 147469 h 176351"/>
                <a:gd name="connsiteX67" fmla="*/ 84208 w 112736"/>
                <a:gd name="connsiteY67" fmla="*/ 130799 h 176351"/>
                <a:gd name="connsiteX68" fmla="*/ 84208 w 112736"/>
                <a:gd name="connsiteY68" fmla="*/ 129849 h 176351"/>
                <a:gd name="connsiteX69" fmla="*/ 80699 w 112736"/>
                <a:gd name="connsiteY69" fmla="*/ 122537 h 176351"/>
                <a:gd name="connsiteX70" fmla="*/ 86694 w 112736"/>
                <a:gd name="connsiteY70" fmla="*/ 115592 h 176351"/>
                <a:gd name="connsiteX71" fmla="*/ 101975 w 112736"/>
                <a:gd name="connsiteY71" fmla="*/ 114641 h 176351"/>
                <a:gd name="connsiteX72" fmla="*/ 102999 w 112736"/>
                <a:gd name="connsiteY72" fmla="*/ 113544 h 176351"/>
                <a:gd name="connsiteX73" fmla="*/ 102999 w 112736"/>
                <a:gd name="connsiteY73" fmla="*/ 104040 h 176351"/>
                <a:gd name="connsiteX74" fmla="*/ 108116 w 112736"/>
                <a:gd name="connsiteY74" fmla="*/ 101335 h 176351"/>
                <a:gd name="connsiteX75" fmla="*/ 108847 w 112736"/>
                <a:gd name="connsiteY75" fmla="*/ 100604 h 176351"/>
                <a:gd name="connsiteX76" fmla="*/ 112722 w 112736"/>
                <a:gd name="connsiteY76" fmla="*/ 78670 h 176351"/>
                <a:gd name="connsiteX77" fmla="*/ 112138 w 112736"/>
                <a:gd name="connsiteY77" fmla="*/ 77426 h 17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112736" h="176351">
                  <a:moveTo>
                    <a:pt x="104095" y="73844"/>
                  </a:moveTo>
                  <a:lnTo>
                    <a:pt x="103583" y="73844"/>
                  </a:lnTo>
                  <a:lnTo>
                    <a:pt x="103071" y="73844"/>
                  </a:lnTo>
                  <a:lnTo>
                    <a:pt x="85012" y="84372"/>
                  </a:lnTo>
                  <a:lnTo>
                    <a:pt x="65345" y="77061"/>
                  </a:lnTo>
                  <a:lnTo>
                    <a:pt x="60593" y="55127"/>
                  </a:lnTo>
                  <a:cubicBezTo>
                    <a:pt x="60519" y="54842"/>
                    <a:pt x="60300" y="54608"/>
                    <a:pt x="60008" y="54469"/>
                  </a:cubicBezTo>
                  <a:lnTo>
                    <a:pt x="54232" y="50521"/>
                  </a:lnTo>
                  <a:lnTo>
                    <a:pt x="53574" y="50521"/>
                  </a:lnTo>
                  <a:lnTo>
                    <a:pt x="53062" y="50521"/>
                  </a:lnTo>
                  <a:cubicBezTo>
                    <a:pt x="52697" y="50711"/>
                    <a:pt x="52550" y="51084"/>
                    <a:pt x="52550" y="51471"/>
                  </a:cubicBezTo>
                  <a:lnTo>
                    <a:pt x="52550" y="64047"/>
                  </a:lnTo>
                  <a:lnTo>
                    <a:pt x="50576" y="60757"/>
                  </a:lnTo>
                  <a:cubicBezTo>
                    <a:pt x="50576" y="60757"/>
                    <a:pt x="50064" y="60245"/>
                    <a:pt x="49699" y="60172"/>
                  </a:cubicBezTo>
                  <a:lnTo>
                    <a:pt x="41291" y="59368"/>
                  </a:lnTo>
                  <a:lnTo>
                    <a:pt x="43923" y="49790"/>
                  </a:lnTo>
                  <a:cubicBezTo>
                    <a:pt x="43923" y="49424"/>
                    <a:pt x="43923" y="49059"/>
                    <a:pt x="43923" y="48839"/>
                  </a:cubicBezTo>
                  <a:lnTo>
                    <a:pt x="33687" y="36849"/>
                  </a:lnTo>
                  <a:lnTo>
                    <a:pt x="36173" y="36849"/>
                  </a:lnTo>
                  <a:cubicBezTo>
                    <a:pt x="36758" y="36885"/>
                    <a:pt x="37269" y="36425"/>
                    <a:pt x="37342" y="35818"/>
                  </a:cubicBezTo>
                  <a:cubicBezTo>
                    <a:pt x="37342" y="35672"/>
                    <a:pt x="37342" y="35526"/>
                    <a:pt x="37269" y="35386"/>
                  </a:cubicBezTo>
                  <a:lnTo>
                    <a:pt x="31932" y="20764"/>
                  </a:lnTo>
                  <a:lnTo>
                    <a:pt x="14239" y="10016"/>
                  </a:lnTo>
                  <a:lnTo>
                    <a:pt x="13654" y="10016"/>
                  </a:lnTo>
                  <a:cubicBezTo>
                    <a:pt x="13654" y="10016"/>
                    <a:pt x="13654" y="10016"/>
                    <a:pt x="13142" y="10016"/>
                  </a:cubicBezTo>
                  <a:lnTo>
                    <a:pt x="10291" y="11479"/>
                  </a:lnTo>
                  <a:lnTo>
                    <a:pt x="5904" y="731"/>
                  </a:lnTo>
                  <a:cubicBezTo>
                    <a:pt x="5685" y="307"/>
                    <a:pt x="5246" y="29"/>
                    <a:pt x="4807" y="0"/>
                  </a:cubicBezTo>
                  <a:lnTo>
                    <a:pt x="4807" y="0"/>
                  </a:lnTo>
                  <a:lnTo>
                    <a:pt x="859" y="1024"/>
                  </a:lnTo>
                  <a:cubicBezTo>
                    <a:pt x="494" y="1096"/>
                    <a:pt x="201" y="1309"/>
                    <a:pt x="55" y="1608"/>
                  </a:cubicBezTo>
                  <a:cubicBezTo>
                    <a:pt x="-18" y="1893"/>
                    <a:pt x="-18" y="2200"/>
                    <a:pt x="55" y="2486"/>
                  </a:cubicBezTo>
                  <a:lnTo>
                    <a:pt x="10071" y="22299"/>
                  </a:lnTo>
                  <a:lnTo>
                    <a:pt x="12923" y="26247"/>
                  </a:lnTo>
                  <a:cubicBezTo>
                    <a:pt x="12923" y="26247"/>
                    <a:pt x="13507" y="26686"/>
                    <a:pt x="13727" y="26686"/>
                  </a:cubicBezTo>
                  <a:lnTo>
                    <a:pt x="13727" y="26686"/>
                  </a:lnTo>
                  <a:lnTo>
                    <a:pt x="15774" y="31804"/>
                  </a:lnTo>
                  <a:lnTo>
                    <a:pt x="27619" y="46427"/>
                  </a:lnTo>
                  <a:cubicBezTo>
                    <a:pt x="27838" y="46697"/>
                    <a:pt x="28130" y="46858"/>
                    <a:pt x="28496" y="46865"/>
                  </a:cubicBezTo>
                  <a:lnTo>
                    <a:pt x="29007" y="46865"/>
                  </a:lnTo>
                  <a:cubicBezTo>
                    <a:pt x="29373" y="46441"/>
                    <a:pt x="29373" y="45827"/>
                    <a:pt x="29007" y="45403"/>
                  </a:cubicBezTo>
                  <a:lnTo>
                    <a:pt x="27838" y="43064"/>
                  </a:lnTo>
                  <a:lnTo>
                    <a:pt x="29958" y="43064"/>
                  </a:lnTo>
                  <a:lnTo>
                    <a:pt x="29958" y="55273"/>
                  </a:lnTo>
                  <a:lnTo>
                    <a:pt x="33833" y="62146"/>
                  </a:lnTo>
                  <a:cubicBezTo>
                    <a:pt x="34053" y="62504"/>
                    <a:pt x="34419" y="62724"/>
                    <a:pt x="34857" y="62731"/>
                  </a:cubicBezTo>
                  <a:lnTo>
                    <a:pt x="38512" y="62146"/>
                  </a:lnTo>
                  <a:lnTo>
                    <a:pt x="36831" y="64998"/>
                  </a:lnTo>
                  <a:cubicBezTo>
                    <a:pt x="36538" y="65385"/>
                    <a:pt x="36538" y="65926"/>
                    <a:pt x="36831" y="66314"/>
                  </a:cubicBezTo>
                  <a:lnTo>
                    <a:pt x="41510" y="70920"/>
                  </a:lnTo>
                  <a:lnTo>
                    <a:pt x="41510" y="87370"/>
                  </a:lnTo>
                  <a:lnTo>
                    <a:pt x="39317" y="88028"/>
                  </a:lnTo>
                  <a:cubicBezTo>
                    <a:pt x="38952" y="88196"/>
                    <a:pt x="38659" y="88481"/>
                    <a:pt x="38512" y="88832"/>
                  </a:cubicBezTo>
                  <a:lnTo>
                    <a:pt x="34784" y="106014"/>
                  </a:lnTo>
                  <a:lnTo>
                    <a:pt x="24109" y="112082"/>
                  </a:lnTo>
                  <a:lnTo>
                    <a:pt x="20088" y="119028"/>
                  </a:lnTo>
                  <a:cubicBezTo>
                    <a:pt x="19723" y="119386"/>
                    <a:pt x="19650" y="119986"/>
                    <a:pt x="20015" y="120373"/>
                  </a:cubicBezTo>
                  <a:cubicBezTo>
                    <a:pt x="20088" y="120388"/>
                    <a:pt x="20088" y="120403"/>
                    <a:pt x="20088" y="120417"/>
                  </a:cubicBezTo>
                  <a:lnTo>
                    <a:pt x="47067" y="139719"/>
                  </a:lnTo>
                  <a:lnTo>
                    <a:pt x="47067" y="152295"/>
                  </a:lnTo>
                  <a:lnTo>
                    <a:pt x="38146" y="166917"/>
                  </a:lnTo>
                  <a:cubicBezTo>
                    <a:pt x="38001" y="167166"/>
                    <a:pt x="38001" y="167473"/>
                    <a:pt x="38146" y="167721"/>
                  </a:cubicBezTo>
                  <a:cubicBezTo>
                    <a:pt x="38146" y="167721"/>
                    <a:pt x="38146" y="168233"/>
                    <a:pt x="38659" y="168379"/>
                  </a:cubicBezTo>
                  <a:lnTo>
                    <a:pt x="53281" y="176275"/>
                  </a:lnTo>
                  <a:lnTo>
                    <a:pt x="53720" y="176275"/>
                  </a:lnTo>
                  <a:cubicBezTo>
                    <a:pt x="54012" y="176378"/>
                    <a:pt x="54378" y="176378"/>
                    <a:pt x="54670" y="176275"/>
                  </a:cubicBezTo>
                  <a:lnTo>
                    <a:pt x="77409" y="147469"/>
                  </a:lnTo>
                  <a:lnTo>
                    <a:pt x="84208" y="130799"/>
                  </a:lnTo>
                  <a:cubicBezTo>
                    <a:pt x="84354" y="130499"/>
                    <a:pt x="84354" y="130148"/>
                    <a:pt x="84208" y="129849"/>
                  </a:cubicBezTo>
                  <a:lnTo>
                    <a:pt x="80699" y="122537"/>
                  </a:lnTo>
                  <a:lnTo>
                    <a:pt x="86694" y="115592"/>
                  </a:lnTo>
                  <a:lnTo>
                    <a:pt x="101975" y="114641"/>
                  </a:lnTo>
                  <a:cubicBezTo>
                    <a:pt x="102559" y="114568"/>
                    <a:pt x="102999" y="114107"/>
                    <a:pt x="102999" y="113544"/>
                  </a:cubicBezTo>
                  <a:lnTo>
                    <a:pt x="102999" y="104040"/>
                  </a:lnTo>
                  <a:lnTo>
                    <a:pt x="108116" y="101335"/>
                  </a:lnTo>
                  <a:cubicBezTo>
                    <a:pt x="108554" y="101335"/>
                    <a:pt x="108701" y="101335"/>
                    <a:pt x="108847" y="100604"/>
                  </a:cubicBezTo>
                  <a:lnTo>
                    <a:pt x="112722" y="78670"/>
                  </a:lnTo>
                  <a:cubicBezTo>
                    <a:pt x="112795" y="78173"/>
                    <a:pt x="112576" y="77668"/>
                    <a:pt x="112138" y="7742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A739723-A621-4691-A95B-2A1A4FD8BB7A}"/>
                </a:ext>
              </a:extLst>
            </p:cNvPr>
            <p:cNvSpPr/>
            <p:nvPr/>
          </p:nvSpPr>
          <p:spPr>
            <a:xfrm>
              <a:off x="9267239" y="4616209"/>
              <a:ext cx="149815" cy="166989"/>
            </a:xfrm>
            <a:custGeom>
              <a:avLst/>
              <a:gdLst>
                <a:gd name="connsiteX0" fmla="*/ 149699 w 149815"/>
                <a:gd name="connsiteY0" fmla="*/ 16158 h 166989"/>
                <a:gd name="connsiteX1" fmla="*/ 149187 w 149815"/>
                <a:gd name="connsiteY1" fmla="*/ 14696 h 166989"/>
                <a:gd name="connsiteX2" fmla="*/ 145312 w 149815"/>
                <a:gd name="connsiteY2" fmla="*/ 12722 h 166989"/>
                <a:gd name="connsiteX3" fmla="*/ 144362 w 149815"/>
                <a:gd name="connsiteY3" fmla="*/ 12722 h 166989"/>
                <a:gd name="connsiteX4" fmla="*/ 143777 w 149815"/>
                <a:gd name="connsiteY4" fmla="*/ 13307 h 166989"/>
                <a:gd name="connsiteX5" fmla="*/ 143777 w 149815"/>
                <a:gd name="connsiteY5" fmla="*/ 13307 h 166989"/>
                <a:gd name="connsiteX6" fmla="*/ 143777 w 149815"/>
                <a:gd name="connsiteY6" fmla="*/ 11844 h 166989"/>
                <a:gd name="connsiteX7" fmla="*/ 143777 w 149815"/>
                <a:gd name="connsiteY7" fmla="*/ 10967 h 166989"/>
                <a:gd name="connsiteX8" fmla="*/ 143046 w 149815"/>
                <a:gd name="connsiteY8" fmla="*/ 10967 h 166989"/>
                <a:gd name="connsiteX9" fmla="*/ 141437 w 149815"/>
                <a:gd name="connsiteY9" fmla="*/ 10967 h 166989"/>
                <a:gd name="connsiteX10" fmla="*/ 129666 w 149815"/>
                <a:gd name="connsiteY10" fmla="*/ 19156 h 166989"/>
                <a:gd name="connsiteX11" fmla="*/ 119430 w 149815"/>
                <a:gd name="connsiteY11" fmla="*/ 585 h 166989"/>
                <a:gd name="connsiteX12" fmla="*/ 118479 w 149815"/>
                <a:gd name="connsiteY12" fmla="*/ 0 h 166989"/>
                <a:gd name="connsiteX13" fmla="*/ 118479 w 149815"/>
                <a:gd name="connsiteY13" fmla="*/ 0 h 166989"/>
                <a:gd name="connsiteX14" fmla="*/ 117748 w 149815"/>
                <a:gd name="connsiteY14" fmla="*/ 439 h 166989"/>
                <a:gd name="connsiteX15" fmla="*/ 107659 w 149815"/>
                <a:gd name="connsiteY15" fmla="*/ 13599 h 166989"/>
                <a:gd name="connsiteX16" fmla="*/ 104223 w 149815"/>
                <a:gd name="connsiteY16" fmla="*/ 26467 h 166989"/>
                <a:gd name="connsiteX17" fmla="*/ 93987 w 149815"/>
                <a:gd name="connsiteY17" fmla="*/ 33778 h 166989"/>
                <a:gd name="connsiteX18" fmla="*/ 84556 w 149815"/>
                <a:gd name="connsiteY18" fmla="*/ 58856 h 166989"/>
                <a:gd name="connsiteX19" fmla="*/ 49607 w 149815"/>
                <a:gd name="connsiteY19" fmla="*/ 87077 h 166989"/>
                <a:gd name="connsiteX20" fmla="*/ 31914 w 149815"/>
                <a:gd name="connsiteY20" fmla="*/ 91976 h 166989"/>
                <a:gd name="connsiteX21" fmla="*/ 31329 w 149815"/>
                <a:gd name="connsiteY21" fmla="*/ 92415 h 166989"/>
                <a:gd name="connsiteX22" fmla="*/ 18315 w 149815"/>
                <a:gd name="connsiteY22" fmla="*/ 112740 h 166989"/>
                <a:gd name="connsiteX23" fmla="*/ 18315 w 149815"/>
                <a:gd name="connsiteY23" fmla="*/ 116396 h 166989"/>
                <a:gd name="connsiteX24" fmla="*/ 16121 w 149815"/>
                <a:gd name="connsiteY24" fmla="*/ 114788 h 166989"/>
                <a:gd name="connsiteX25" fmla="*/ 15537 w 149815"/>
                <a:gd name="connsiteY25" fmla="*/ 114788 h 166989"/>
                <a:gd name="connsiteX26" fmla="*/ 15025 w 149815"/>
                <a:gd name="connsiteY26" fmla="*/ 114788 h 166989"/>
                <a:gd name="connsiteX27" fmla="*/ 11077 w 149815"/>
                <a:gd name="connsiteY27" fmla="*/ 116761 h 166989"/>
                <a:gd name="connsiteX28" fmla="*/ 10564 w 149815"/>
                <a:gd name="connsiteY28" fmla="*/ 117566 h 166989"/>
                <a:gd name="connsiteX29" fmla="*/ 9468 w 149815"/>
                <a:gd name="connsiteY29" fmla="*/ 123415 h 166989"/>
                <a:gd name="connsiteX30" fmla="*/ 9980 w 149815"/>
                <a:gd name="connsiteY30" fmla="*/ 124511 h 166989"/>
                <a:gd name="connsiteX31" fmla="*/ 11296 w 149815"/>
                <a:gd name="connsiteY31" fmla="*/ 125462 h 166989"/>
                <a:gd name="connsiteX32" fmla="*/ 7714 w 149815"/>
                <a:gd name="connsiteY32" fmla="*/ 125462 h 166989"/>
                <a:gd name="connsiteX33" fmla="*/ 6617 w 149815"/>
                <a:gd name="connsiteY33" fmla="*/ 126193 h 166989"/>
                <a:gd name="connsiteX34" fmla="*/ 4716 w 149815"/>
                <a:gd name="connsiteY34" fmla="*/ 131018 h 166989"/>
                <a:gd name="connsiteX35" fmla="*/ 5154 w 149815"/>
                <a:gd name="connsiteY35" fmla="*/ 132386 h 166989"/>
                <a:gd name="connsiteX36" fmla="*/ 5227 w 149815"/>
                <a:gd name="connsiteY36" fmla="*/ 132408 h 166989"/>
                <a:gd name="connsiteX37" fmla="*/ 8298 w 149815"/>
                <a:gd name="connsiteY37" fmla="*/ 134016 h 166989"/>
                <a:gd name="connsiteX38" fmla="*/ 6982 w 149815"/>
                <a:gd name="connsiteY38" fmla="*/ 137452 h 166989"/>
                <a:gd name="connsiteX39" fmla="*/ 110 w 149815"/>
                <a:gd name="connsiteY39" fmla="*/ 142351 h 166989"/>
                <a:gd name="connsiteX40" fmla="*/ 110 w 149815"/>
                <a:gd name="connsiteY40" fmla="*/ 143521 h 166989"/>
                <a:gd name="connsiteX41" fmla="*/ 1133 w 149815"/>
                <a:gd name="connsiteY41" fmla="*/ 144325 h 166989"/>
                <a:gd name="connsiteX42" fmla="*/ 3400 w 149815"/>
                <a:gd name="connsiteY42" fmla="*/ 144325 h 166989"/>
                <a:gd name="connsiteX43" fmla="*/ 2157 w 149815"/>
                <a:gd name="connsiteY43" fmla="*/ 147762 h 166989"/>
                <a:gd name="connsiteX44" fmla="*/ 2157 w 149815"/>
                <a:gd name="connsiteY44" fmla="*/ 149078 h 166989"/>
                <a:gd name="connsiteX45" fmla="*/ 2742 w 149815"/>
                <a:gd name="connsiteY45" fmla="*/ 149078 h 166989"/>
                <a:gd name="connsiteX46" fmla="*/ 3546 w 149815"/>
                <a:gd name="connsiteY46" fmla="*/ 149078 h 166989"/>
                <a:gd name="connsiteX47" fmla="*/ 4935 w 149815"/>
                <a:gd name="connsiteY47" fmla="*/ 147688 h 166989"/>
                <a:gd name="connsiteX48" fmla="*/ 3619 w 149815"/>
                <a:gd name="connsiteY48" fmla="*/ 150905 h 166989"/>
                <a:gd name="connsiteX49" fmla="*/ 3619 w 149815"/>
                <a:gd name="connsiteY49" fmla="*/ 151856 h 166989"/>
                <a:gd name="connsiteX50" fmla="*/ 4496 w 149815"/>
                <a:gd name="connsiteY50" fmla="*/ 152367 h 166989"/>
                <a:gd name="connsiteX51" fmla="*/ 21459 w 149815"/>
                <a:gd name="connsiteY51" fmla="*/ 152367 h 166989"/>
                <a:gd name="connsiteX52" fmla="*/ 24164 w 149815"/>
                <a:gd name="connsiteY52" fmla="*/ 157558 h 166989"/>
                <a:gd name="connsiteX53" fmla="*/ 24749 w 149815"/>
                <a:gd name="connsiteY53" fmla="*/ 158143 h 166989"/>
                <a:gd name="connsiteX54" fmla="*/ 48291 w 149815"/>
                <a:gd name="connsiteY54" fmla="*/ 166990 h 166989"/>
                <a:gd name="connsiteX55" fmla="*/ 48657 w 149815"/>
                <a:gd name="connsiteY55" fmla="*/ 166990 h 166989"/>
                <a:gd name="connsiteX56" fmla="*/ 48657 w 149815"/>
                <a:gd name="connsiteY56" fmla="*/ 166990 h 166989"/>
                <a:gd name="connsiteX57" fmla="*/ 60794 w 149815"/>
                <a:gd name="connsiteY57" fmla="*/ 162896 h 166989"/>
                <a:gd name="connsiteX58" fmla="*/ 81777 w 149815"/>
                <a:gd name="connsiteY58" fmla="*/ 146591 h 166989"/>
                <a:gd name="connsiteX59" fmla="*/ 96400 w 149815"/>
                <a:gd name="connsiteY59" fmla="*/ 93877 h 166989"/>
                <a:gd name="connsiteX60" fmla="*/ 100201 w 149815"/>
                <a:gd name="connsiteY60" fmla="*/ 95339 h 166989"/>
                <a:gd name="connsiteX61" fmla="*/ 100201 w 149815"/>
                <a:gd name="connsiteY61" fmla="*/ 95339 h 166989"/>
                <a:gd name="connsiteX62" fmla="*/ 100787 w 149815"/>
                <a:gd name="connsiteY62" fmla="*/ 95339 h 166989"/>
                <a:gd name="connsiteX63" fmla="*/ 114093 w 149815"/>
                <a:gd name="connsiteY63" fmla="*/ 85908 h 166989"/>
                <a:gd name="connsiteX64" fmla="*/ 126449 w 149815"/>
                <a:gd name="connsiteY64" fmla="*/ 90660 h 166989"/>
                <a:gd name="connsiteX65" fmla="*/ 126449 w 149815"/>
                <a:gd name="connsiteY65" fmla="*/ 90660 h 166989"/>
                <a:gd name="connsiteX66" fmla="*/ 127327 w 149815"/>
                <a:gd name="connsiteY66" fmla="*/ 90221 h 166989"/>
                <a:gd name="connsiteX67" fmla="*/ 127327 w 149815"/>
                <a:gd name="connsiteY67" fmla="*/ 88832 h 166989"/>
                <a:gd name="connsiteX68" fmla="*/ 120966 w 149815"/>
                <a:gd name="connsiteY68" fmla="*/ 82325 h 166989"/>
                <a:gd name="connsiteX69" fmla="*/ 122428 w 149815"/>
                <a:gd name="connsiteY69" fmla="*/ 70773 h 166989"/>
                <a:gd name="connsiteX70" fmla="*/ 132444 w 149815"/>
                <a:gd name="connsiteY70" fmla="*/ 61707 h 166989"/>
                <a:gd name="connsiteX71" fmla="*/ 149260 w 149815"/>
                <a:gd name="connsiteY71" fmla="*/ 34436 h 166989"/>
                <a:gd name="connsiteX72" fmla="*/ 147140 w 149815"/>
                <a:gd name="connsiteY72" fmla="*/ 20398 h 16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149815" h="166989">
                  <a:moveTo>
                    <a:pt x="149699" y="16158"/>
                  </a:moveTo>
                  <a:cubicBezTo>
                    <a:pt x="149991" y="15610"/>
                    <a:pt x="149699" y="14959"/>
                    <a:pt x="149187" y="14696"/>
                  </a:cubicBezTo>
                  <a:lnTo>
                    <a:pt x="145312" y="12722"/>
                  </a:lnTo>
                  <a:lnTo>
                    <a:pt x="144362" y="12722"/>
                  </a:lnTo>
                  <a:cubicBezTo>
                    <a:pt x="144069" y="12831"/>
                    <a:pt x="143923" y="13043"/>
                    <a:pt x="143777" y="13307"/>
                  </a:cubicBezTo>
                  <a:lnTo>
                    <a:pt x="143777" y="13307"/>
                  </a:lnTo>
                  <a:lnTo>
                    <a:pt x="143777" y="11844"/>
                  </a:lnTo>
                  <a:cubicBezTo>
                    <a:pt x="143923" y="11574"/>
                    <a:pt x="143923" y="11237"/>
                    <a:pt x="143777" y="10967"/>
                  </a:cubicBezTo>
                  <a:cubicBezTo>
                    <a:pt x="143557" y="10857"/>
                    <a:pt x="143265" y="10857"/>
                    <a:pt x="143046" y="10967"/>
                  </a:cubicBezTo>
                  <a:lnTo>
                    <a:pt x="141437" y="10967"/>
                  </a:lnTo>
                  <a:lnTo>
                    <a:pt x="129666" y="19156"/>
                  </a:lnTo>
                  <a:lnTo>
                    <a:pt x="119430" y="585"/>
                  </a:lnTo>
                  <a:cubicBezTo>
                    <a:pt x="119211" y="234"/>
                    <a:pt x="118845" y="7"/>
                    <a:pt x="118479" y="0"/>
                  </a:cubicBezTo>
                  <a:lnTo>
                    <a:pt x="118479" y="0"/>
                  </a:lnTo>
                  <a:cubicBezTo>
                    <a:pt x="118187" y="22"/>
                    <a:pt x="117895" y="183"/>
                    <a:pt x="117748" y="439"/>
                  </a:cubicBezTo>
                  <a:lnTo>
                    <a:pt x="107659" y="13599"/>
                  </a:lnTo>
                  <a:lnTo>
                    <a:pt x="104223" y="26467"/>
                  </a:lnTo>
                  <a:lnTo>
                    <a:pt x="93987" y="33778"/>
                  </a:lnTo>
                  <a:lnTo>
                    <a:pt x="84556" y="58856"/>
                  </a:lnTo>
                  <a:lnTo>
                    <a:pt x="49607" y="87077"/>
                  </a:lnTo>
                  <a:lnTo>
                    <a:pt x="31914" y="91976"/>
                  </a:lnTo>
                  <a:cubicBezTo>
                    <a:pt x="31694" y="92064"/>
                    <a:pt x="31476" y="92217"/>
                    <a:pt x="31329" y="92415"/>
                  </a:cubicBezTo>
                  <a:lnTo>
                    <a:pt x="18315" y="112740"/>
                  </a:lnTo>
                  <a:lnTo>
                    <a:pt x="18315" y="116396"/>
                  </a:lnTo>
                  <a:lnTo>
                    <a:pt x="16121" y="114788"/>
                  </a:lnTo>
                  <a:cubicBezTo>
                    <a:pt x="15902" y="114721"/>
                    <a:pt x="15756" y="114721"/>
                    <a:pt x="15537" y="114788"/>
                  </a:cubicBezTo>
                  <a:lnTo>
                    <a:pt x="15025" y="114788"/>
                  </a:lnTo>
                  <a:lnTo>
                    <a:pt x="11077" y="116761"/>
                  </a:lnTo>
                  <a:cubicBezTo>
                    <a:pt x="10784" y="116929"/>
                    <a:pt x="10564" y="117229"/>
                    <a:pt x="10564" y="117566"/>
                  </a:cubicBezTo>
                  <a:lnTo>
                    <a:pt x="9468" y="123415"/>
                  </a:lnTo>
                  <a:cubicBezTo>
                    <a:pt x="9468" y="123839"/>
                    <a:pt x="9687" y="124234"/>
                    <a:pt x="9980" y="124511"/>
                  </a:cubicBezTo>
                  <a:lnTo>
                    <a:pt x="11296" y="125462"/>
                  </a:lnTo>
                  <a:lnTo>
                    <a:pt x="7714" y="125462"/>
                  </a:lnTo>
                  <a:cubicBezTo>
                    <a:pt x="7202" y="125455"/>
                    <a:pt x="6763" y="125747"/>
                    <a:pt x="6617" y="126193"/>
                  </a:cubicBezTo>
                  <a:lnTo>
                    <a:pt x="4716" y="131018"/>
                  </a:lnTo>
                  <a:cubicBezTo>
                    <a:pt x="4496" y="131523"/>
                    <a:pt x="4643" y="132137"/>
                    <a:pt x="5154" y="132386"/>
                  </a:cubicBezTo>
                  <a:cubicBezTo>
                    <a:pt x="5227" y="132393"/>
                    <a:pt x="5227" y="132400"/>
                    <a:pt x="5227" y="132408"/>
                  </a:cubicBezTo>
                  <a:lnTo>
                    <a:pt x="8298" y="134016"/>
                  </a:lnTo>
                  <a:lnTo>
                    <a:pt x="6982" y="137452"/>
                  </a:lnTo>
                  <a:lnTo>
                    <a:pt x="110" y="142351"/>
                  </a:lnTo>
                  <a:cubicBezTo>
                    <a:pt x="-37" y="142731"/>
                    <a:pt x="-37" y="143141"/>
                    <a:pt x="110" y="143521"/>
                  </a:cubicBezTo>
                  <a:cubicBezTo>
                    <a:pt x="183" y="143996"/>
                    <a:pt x="621" y="144340"/>
                    <a:pt x="1133" y="144325"/>
                  </a:cubicBezTo>
                  <a:lnTo>
                    <a:pt x="3400" y="144325"/>
                  </a:lnTo>
                  <a:lnTo>
                    <a:pt x="2157" y="147762"/>
                  </a:lnTo>
                  <a:cubicBezTo>
                    <a:pt x="1864" y="148149"/>
                    <a:pt x="1864" y="148690"/>
                    <a:pt x="2157" y="149078"/>
                  </a:cubicBezTo>
                  <a:cubicBezTo>
                    <a:pt x="2376" y="149143"/>
                    <a:pt x="2522" y="149143"/>
                    <a:pt x="2742" y="149078"/>
                  </a:cubicBezTo>
                  <a:cubicBezTo>
                    <a:pt x="3034" y="149180"/>
                    <a:pt x="3253" y="149180"/>
                    <a:pt x="3546" y="149078"/>
                  </a:cubicBezTo>
                  <a:lnTo>
                    <a:pt x="4935" y="147688"/>
                  </a:lnTo>
                  <a:lnTo>
                    <a:pt x="3619" y="150905"/>
                  </a:lnTo>
                  <a:cubicBezTo>
                    <a:pt x="3546" y="151212"/>
                    <a:pt x="3546" y="151548"/>
                    <a:pt x="3619" y="151856"/>
                  </a:cubicBezTo>
                  <a:cubicBezTo>
                    <a:pt x="3839" y="152163"/>
                    <a:pt x="4131" y="152353"/>
                    <a:pt x="4496" y="152367"/>
                  </a:cubicBezTo>
                  <a:lnTo>
                    <a:pt x="21459" y="152367"/>
                  </a:lnTo>
                  <a:lnTo>
                    <a:pt x="24164" y="157558"/>
                  </a:lnTo>
                  <a:cubicBezTo>
                    <a:pt x="24237" y="157858"/>
                    <a:pt x="24456" y="158085"/>
                    <a:pt x="24749" y="158143"/>
                  </a:cubicBezTo>
                  <a:lnTo>
                    <a:pt x="48291" y="166990"/>
                  </a:lnTo>
                  <a:cubicBezTo>
                    <a:pt x="48291" y="166990"/>
                    <a:pt x="48657" y="166990"/>
                    <a:pt x="48657" y="166990"/>
                  </a:cubicBezTo>
                  <a:cubicBezTo>
                    <a:pt x="48657" y="166990"/>
                    <a:pt x="48657" y="166990"/>
                    <a:pt x="48657" y="166990"/>
                  </a:cubicBezTo>
                  <a:lnTo>
                    <a:pt x="60794" y="162896"/>
                  </a:lnTo>
                  <a:lnTo>
                    <a:pt x="81777" y="146591"/>
                  </a:lnTo>
                  <a:lnTo>
                    <a:pt x="96400" y="93877"/>
                  </a:lnTo>
                  <a:lnTo>
                    <a:pt x="100201" y="95339"/>
                  </a:lnTo>
                  <a:lnTo>
                    <a:pt x="100201" y="95339"/>
                  </a:lnTo>
                  <a:lnTo>
                    <a:pt x="100787" y="95339"/>
                  </a:lnTo>
                  <a:lnTo>
                    <a:pt x="114093" y="85908"/>
                  </a:lnTo>
                  <a:lnTo>
                    <a:pt x="126449" y="90660"/>
                  </a:lnTo>
                  <a:lnTo>
                    <a:pt x="126449" y="90660"/>
                  </a:lnTo>
                  <a:cubicBezTo>
                    <a:pt x="126814" y="90675"/>
                    <a:pt x="127107" y="90506"/>
                    <a:pt x="127327" y="90221"/>
                  </a:cubicBezTo>
                  <a:cubicBezTo>
                    <a:pt x="127692" y="89827"/>
                    <a:pt x="127692" y="89227"/>
                    <a:pt x="127327" y="88832"/>
                  </a:cubicBezTo>
                  <a:lnTo>
                    <a:pt x="120966" y="82325"/>
                  </a:lnTo>
                  <a:lnTo>
                    <a:pt x="122428" y="70773"/>
                  </a:lnTo>
                  <a:lnTo>
                    <a:pt x="132444" y="61707"/>
                  </a:lnTo>
                  <a:lnTo>
                    <a:pt x="149260" y="34436"/>
                  </a:lnTo>
                  <a:lnTo>
                    <a:pt x="147140" y="2039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93326DE-BBBA-4EED-92A9-C7677853DBD6}"/>
                </a:ext>
              </a:extLst>
            </p:cNvPr>
            <p:cNvSpPr/>
            <p:nvPr/>
          </p:nvSpPr>
          <p:spPr>
            <a:xfrm>
              <a:off x="9286431" y="4781005"/>
              <a:ext cx="12795" cy="17523"/>
            </a:xfrm>
            <a:custGeom>
              <a:avLst/>
              <a:gdLst>
                <a:gd name="connsiteX0" fmla="*/ 8189 w 12795"/>
                <a:gd name="connsiteY0" fmla="*/ 1024 h 17523"/>
                <a:gd name="connsiteX1" fmla="*/ 5191 w 12795"/>
                <a:gd name="connsiteY1" fmla="*/ 0 h 17523"/>
                <a:gd name="connsiteX2" fmla="*/ 4606 w 12795"/>
                <a:gd name="connsiteY2" fmla="*/ 0 h 17523"/>
                <a:gd name="connsiteX3" fmla="*/ 4095 w 12795"/>
                <a:gd name="connsiteY3" fmla="*/ 658 h 17523"/>
                <a:gd name="connsiteX4" fmla="*/ 220 w 12795"/>
                <a:gd name="connsiteY4" fmla="*/ 16377 h 17523"/>
                <a:gd name="connsiteX5" fmla="*/ 220 w 12795"/>
                <a:gd name="connsiteY5" fmla="*/ 17474 h 17523"/>
                <a:gd name="connsiteX6" fmla="*/ 951 w 12795"/>
                <a:gd name="connsiteY6" fmla="*/ 17474 h 17523"/>
                <a:gd name="connsiteX7" fmla="*/ 1390 w 12795"/>
                <a:gd name="connsiteY7" fmla="*/ 17474 h 17523"/>
                <a:gd name="connsiteX8" fmla="*/ 12137 w 12795"/>
                <a:gd name="connsiteY8" fmla="*/ 12576 h 17523"/>
                <a:gd name="connsiteX9" fmla="*/ 12722 w 12795"/>
                <a:gd name="connsiteY9" fmla="*/ 11267 h 17523"/>
                <a:gd name="connsiteX10" fmla="*/ 12722 w 12795"/>
                <a:gd name="connsiteY10" fmla="*/ 11187 h 17523"/>
                <a:gd name="connsiteX11" fmla="*/ 8920 w 12795"/>
                <a:gd name="connsiteY11" fmla="*/ 1389 h 17523"/>
                <a:gd name="connsiteX12" fmla="*/ 8189 w 12795"/>
                <a:gd name="connsiteY12" fmla="*/ 1024 h 17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95" h="17523">
                  <a:moveTo>
                    <a:pt x="8189" y="1024"/>
                  </a:moveTo>
                  <a:lnTo>
                    <a:pt x="5191" y="0"/>
                  </a:lnTo>
                  <a:lnTo>
                    <a:pt x="4606" y="0"/>
                  </a:lnTo>
                  <a:cubicBezTo>
                    <a:pt x="4387" y="168"/>
                    <a:pt x="4167" y="395"/>
                    <a:pt x="4095" y="658"/>
                  </a:cubicBezTo>
                  <a:lnTo>
                    <a:pt x="220" y="16377"/>
                  </a:lnTo>
                  <a:cubicBezTo>
                    <a:pt x="-73" y="16699"/>
                    <a:pt x="-73" y="17152"/>
                    <a:pt x="220" y="17474"/>
                  </a:cubicBezTo>
                  <a:cubicBezTo>
                    <a:pt x="439" y="17540"/>
                    <a:pt x="731" y="17540"/>
                    <a:pt x="951" y="17474"/>
                  </a:cubicBezTo>
                  <a:cubicBezTo>
                    <a:pt x="1097" y="17540"/>
                    <a:pt x="1243" y="17540"/>
                    <a:pt x="1390" y="17474"/>
                  </a:cubicBezTo>
                  <a:lnTo>
                    <a:pt x="12137" y="12576"/>
                  </a:lnTo>
                  <a:cubicBezTo>
                    <a:pt x="12648" y="12386"/>
                    <a:pt x="12941" y="11801"/>
                    <a:pt x="12722" y="11267"/>
                  </a:cubicBezTo>
                  <a:cubicBezTo>
                    <a:pt x="12722" y="11237"/>
                    <a:pt x="12722" y="11216"/>
                    <a:pt x="12722" y="11187"/>
                  </a:cubicBezTo>
                  <a:lnTo>
                    <a:pt x="8920" y="1389"/>
                  </a:lnTo>
                  <a:cubicBezTo>
                    <a:pt x="8701" y="1221"/>
                    <a:pt x="8481" y="1097"/>
                    <a:pt x="8189" y="102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B8C1A8FA-EBD3-426C-84CF-9C807BBA7949}"/>
                </a:ext>
              </a:extLst>
            </p:cNvPr>
            <p:cNvSpPr/>
            <p:nvPr/>
          </p:nvSpPr>
          <p:spPr>
            <a:xfrm>
              <a:off x="9255724" y="4894836"/>
              <a:ext cx="8056" cy="10757"/>
            </a:xfrm>
            <a:custGeom>
              <a:avLst/>
              <a:gdLst>
                <a:gd name="connsiteX0" fmla="*/ 6068 w 8056"/>
                <a:gd name="connsiteY0" fmla="*/ 6 h 10757"/>
                <a:gd name="connsiteX1" fmla="*/ 6068 w 8056"/>
                <a:gd name="connsiteY1" fmla="*/ 6 h 10757"/>
                <a:gd name="connsiteX2" fmla="*/ 5118 w 8056"/>
                <a:gd name="connsiteY2" fmla="*/ 518 h 10757"/>
                <a:gd name="connsiteX3" fmla="*/ 219 w 8056"/>
                <a:gd name="connsiteY3" fmla="*/ 9438 h 10757"/>
                <a:gd name="connsiteX4" fmla="*/ 219 w 8056"/>
                <a:gd name="connsiteY4" fmla="*/ 10681 h 10757"/>
                <a:gd name="connsiteX5" fmla="*/ 1096 w 8056"/>
                <a:gd name="connsiteY5" fmla="*/ 10681 h 10757"/>
                <a:gd name="connsiteX6" fmla="*/ 1462 w 8056"/>
                <a:gd name="connsiteY6" fmla="*/ 10681 h 10757"/>
                <a:gd name="connsiteX7" fmla="*/ 7385 w 8056"/>
                <a:gd name="connsiteY7" fmla="*/ 8633 h 10757"/>
                <a:gd name="connsiteX8" fmla="*/ 8042 w 8056"/>
                <a:gd name="connsiteY8" fmla="*/ 7464 h 10757"/>
                <a:gd name="connsiteX9" fmla="*/ 7092 w 8056"/>
                <a:gd name="connsiteY9" fmla="*/ 664 h 10757"/>
                <a:gd name="connsiteX10" fmla="*/ 6068 w 8056"/>
                <a:gd name="connsiteY10" fmla="*/ 6 h 1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56" h="10757">
                  <a:moveTo>
                    <a:pt x="6068" y="6"/>
                  </a:moveTo>
                  <a:lnTo>
                    <a:pt x="6068" y="6"/>
                  </a:lnTo>
                  <a:cubicBezTo>
                    <a:pt x="5702" y="-38"/>
                    <a:pt x="5264" y="167"/>
                    <a:pt x="5118" y="518"/>
                  </a:cubicBezTo>
                  <a:lnTo>
                    <a:pt x="219" y="9438"/>
                  </a:lnTo>
                  <a:cubicBezTo>
                    <a:pt x="-73" y="9810"/>
                    <a:pt x="-73" y="10307"/>
                    <a:pt x="219" y="10681"/>
                  </a:cubicBezTo>
                  <a:cubicBezTo>
                    <a:pt x="512" y="10783"/>
                    <a:pt x="804" y="10783"/>
                    <a:pt x="1096" y="10681"/>
                  </a:cubicBezTo>
                  <a:lnTo>
                    <a:pt x="1462" y="10681"/>
                  </a:lnTo>
                  <a:lnTo>
                    <a:pt x="7385" y="8633"/>
                  </a:lnTo>
                  <a:cubicBezTo>
                    <a:pt x="7896" y="8458"/>
                    <a:pt x="8116" y="7961"/>
                    <a:pt x="8042" y="7464"/>
                  </a:cubicBezTo>
                  <a:lnTo>
                    <a:pt x="7092" y="664"/>
                  </a:lnTo>
                  <a:cubicBezTo>
                    <a:pt x="7092" y="445"/>
                    <a:pt x="6799" y="6"/>
                    <a:pt x="6068" y="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9FDA622A-5EAA-4BD3-85E0-C3A79BCAE02B}"/>
                </a:ext>
              </a:extLst>
            </p:cNvPr>
            <p:cNvSpPr/>
            <p:nvPr/>
          </p:nvSpPr>
          <p:spPr>
            <a:xfrm>
              <a:off x="7586455" y="3570936"/>
              <a:ext cx="43966" cy="77192"/>
            </a:xfrm>
            <a:custGeom>
              <a:avLst/>
              <a:gdLst>
                <a:gd name="connsiteX0" fmla="*/ 13405 w 43966"/>
                <a:gd name="connsiteY0" fmla="*/ 2023 h 77192"/>
                <a:gd name="connsiteX1" fmla="*/ 8434 w 43966"/>
                <a:gd name="connsiteY1" fmla="*/ 49 h 77192"/>
                <a:gd name="connsiteX2" fmla="*/ 8434 w 43966"/>
                <a:gd name="connsiteY2" fmla="*/ 49 h 77192"/>
                <a:gd name="connsiteX3" fmla="*/ 7702 w 43966"/>
                <a:gd name="connsiteY3" fmla="*/ 49 h 77192"/>
                <a:gd name="connsiteX4" fmla="*/ 5729 w 43966"/>
                <a:gd name="connsiteY4" fmla="*/ 2023 h 77192"/>
                <a:gd name="connsiteX5" fmla="*/ 5729 w 43966"/>
                <a:gd name="connsiteY5" fmla="*/ 2827 h 77192"/>
                <a:gd name="connsiteX6" fmla="*/ 6094 w 43966"/>
                <a:gd name="connsiteY6" fmla="*/ 3632 h 77192"/>
                <a:gd name="connsiteX7" fmla="*/ 10700 w 43966"/>
                <a:gd name="connsiteY7" fmla="*/ 7507 h 77192"/>
                <a:gd name="connsiteX8" fmla="*/ 8214 w 43966"/>
                <a:gd name="connsiteY8" fmla="*/ 8677 h 77192"/>
                <a:gd name="connsiteX9" fmla="*/ 7702 w 43966"/>
                <a:gd name="connsiteY9" fmla="*/ 9408 h 77192"/>
                <a:gd name="connsiteX10" fmla="*/ 2950 w 43966"/>
                <a:gd name="connsiteY10" fmla="*/ 33096 h 77192"/>
                <a:gd name="connsiteX11" fmla="*/ 976 w 43966"/>
                <a:gd name="connsiteY11" fmla="*/ 33096 h 77192"/>
                <a:gd name="connsiteX12" fmla="*/ 99 w 43966"/>
                <a:gd name="connsiteY12" fmla="*/ 33096 h 77192"/>
                <a:gd name="connsiteX13" fmla="*/ 99 w 43966"/>
                <a:gd name="connsiteY13" fmla="*/ 33974 h 77192"/>
                <a:gd name="connsiteX14" fmla="*/ 3097 w 43966"/>
                <a:gd name="connsiteY14" fmla="*/ 59856 h 77192"/>
                <a:gd name="connsiteX15" fmla="*/ 9896 w 43966"/>
                <a:gd name="connsiteY15" fmla="*/ 74478 h 77192"/>
                <a:gd name="connsiteX16" fmla="*/ 10847 w 43966"/>
                <a:gd name="connsiteY16" fmla="*/ 75136 h 77192"/>
                <a:gd name="connsiteX17" fmla="*/ 22691 w 43966"/>
                <a:gd name="connsiteY17" fmla="*/ 77110 h 77192"/>
                <a:gd name="connsiteX18" fmla="*/ 23422 w 43966"/>
                <a:gd name="connsiteY18" fmla="*/ 77110 h 77192"/>
                <a:gd name="connsiteX19" fmla="*/ 43089 w 43966"/>
                <a:gd name="connsiteY19" fmla="*/ 62488 h 77192"/>
                <a:gd name="connsiteX20" fmla="*/ 43089 w 43966"/>
                <a:gd name="connsiteY20" fmla="*/ 61610 h 77192"/>
                <a:gd name="connsiteX21" fmla="*/ 43967 w 43966"/>
                <a:gd name="connsiteY21" fmla="*/ 44283 h 77192"/>
                <a:gd name="connsiteX22" fmla="*/ 25103 w 43966"/>
                <a:gd name="connsiteY22" fmla="*/ 12771 h 7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966" h="77192">
                  <a:moveTo>
                    <a:pt x="13405" y="2023"/>
                  </a:moveTo>
                  <a:lnTo>
                    <a:pt x="8434" y="49"/>
                  </a:lnTo>
                  <a:lnTo>
                    <a:pt x="8434" y="49"/>
                  </a:lnTo>
                  <a:cubicBezTo>
                    <a:pt x="8192" y="-16"/>
                    <a:pt x="7944" y="-16"/>
                    <a:pt x="7702" y="49"/>
                  </a:cubicBezTo>
                  <a:lnTo>
                    <a:pt x="5729" y="2023"/>
                  </a:lnTo>
                  <a:cubicBezTo>
                    <a:pt x="5655" y="2287"/>
                    <a:pt x="5655" y="2564"/>
                    <a:pt x="5729" y="2827"/>
                  </a:cubicBezTo>
                  <a:cubicBezTo>
                    <a:pt x="5758" y="3127"/>
                    <a:pt x="5889" y="3413"/>
                    <a:pt x="6094" y="3632"/>
                  </a:cubicBezTo>
                  <a:lnTo>
                    <a:pt x="10700" y="7507"/>
                  </a:lnTo>
                  <a:lnTo>
                    <a:pt x="8214" y="8677"/>
                  </a:lnTo>
                  <a:cubicBezTo>
                    <a:pt x="7922" y="8808"/>
                    <a:pt x="7725" y="9086"/>
                    <a:pt x="7702" y="9408"/>
                  </a:cubicBezTo>
                  <a:lnTo>
                    <a:pt x="2950" y="33096"/>
                  </a:lnTo>
                  <a:lnTo>
                    <a:pt x="976" y="33096"/>
                  </a:lnTo>
                  <a:cubicBezTo>
                    <a:pt x="691" y="33009"/>
                    <a:pt x="384" y="33009"/>
                    <a:pt x="99" y="33096"/>
                  </a:cubicBezTo>
                  <a:cubicBezTo>
                    <a:pt x="-33" y="33374"/>
                    <a:pt x="-33" y="33696"/>
                    <a:pt x="99" y="33974"/>
                  </a:cubicBezTo>
                  <a:lnTo>
                    <a:pt x="3097" y="59856"/>
                  </a:lnTo>
                  <a:lnTo>
                    <a:pt x="9896" y="74478"/>
                  </a:lnTo>
                  <a:cubicBezTo>
                    <a:pt x="10064" y="74859"/>
                    <a:pt x="10430" y="75114"/>
                    <a:pt x="10847" y="75136"/>
                  </a:cubicBezTo>
                  <a:lnTo>
                    <a:pt x="22691" y="77110"/>
                  </a:lnTo>
                  <a:cubicBezTo>
                    <a:pt x="22925" y="77220"/>
                    <a:pt x="23188" y="77220"/>
                    <a:pt x="23422" y="77110"/>
                  </a:cubicBezTo>
                  <a:lnTo>
                    <a:pt x="43089" y="62488"/>
                  </a:lnTo>
                  <a:cubicBezTo>
                    <a:pt x="43177" y="62203"/>
                    <a:pt x="43177" y="61896"/>
                    <a:pt x="43089" y="61610"/>
                  </a:cubicBezTo>
                  <a:lnTo>
                    <a:pt x="43967" y="44283"/>
                  </a:lnTo>
                  <a:lnTo>
                    <a:pt x="25103" y="12771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80287FB-4007-43EC-9918-4B4AF074CC94}"/>
                </a:ext>
              </a:extLst>
            </p:cNvPr>
            <p:cNvSpPr/>
            <p:nvPr/>
          </p:nvSpPr>
          <p:spPr>
            <a:xfrm>
              <a:off x="3026642" y="3367530"/>
              <a:ext cx="24461" cy="27442"/>
            </a:xfrm>
            <a:custGeom>
              <a:avLst/>
              <a:gdLst>
                <a:gd name="connsiteX0" fmla="*/ 15792 w 24461"/>
                <a:gd name="connsiteY0" fmla="*/ 2979 h 27442"/>
                <a:gd name="connsiteX1" fmla="*/ 2998 w 24461"/>
                <a:gd name="connsiteY1" fmla="*/ 55 h 27442"/>
                <a:gd name="connsiteX2" fmla="*/ 2998 w 24461"/>
                <a:gd name="connsiteY2" fmla="*/ 55 h 27442"/>
                <a:gd name="connsiteX3" fmla="*/ 2413 w 24461"/>
                <a:gd name="connsiteY3" fmla="*/ 55 h 27442"/>
                <a:gd name="connsiteX4" fmla="*/ 1901 w 24461"/>
                <a:gd name="connsiteY4" fmla="*/ 713 h 27442"/>
                <a:gd name="connsiteX5" fmla="*/ 0 w 24461"/>
                <a:gd name="connsiteY5" fmla="*/ 12045 h 27442"/>
                <a:gd name="connsiteX6" fmla="*/ 3875 w 24461"/>
                <a:gd name="connsiteY6" fmla="*/ 25791 h 27442"/>
                <a:gd name="connsiteX7" fmla="*/ 4460 w 24461"/>
                <a:gd name="connsiteY7" fmla="*/ 26449 h 27442"/>
                <a:gd name="connsiteX8" fmla="*/ 6434 w 24461"/>
                <a:gd name="connsiteY8" fmla="*/ 27399 h 27442"/>
                <a:gd name="connsiteX9" fmla="*/ 6873 w 24461"/>
                <a:gd name="connsiteY9" fmla="*/ 27399 h 27442"/>
                <a:gd name="connsiteX10" fmla="*/ 7677 w 24461"/>
                <a:gd name="connsiteY10" fmla="*/ 27399 h 27442"/>
                <a:gd name="connsiteX11" fmla="*/ 14988 w 24461"/>
                <a:gd name="connsiteY11" fmla="*/ 20746 h 27442"/>
                <a:gd name="connsiteX12" fmla="*/ 22299 w 24461"/>
                <a:gd name="connsiteY12" fmla="*/ 20746 h 27442"/>
                <a:gd name="connsiteX13" fmla="*/ 23396 w 24461"/>
                <a:gd name="connsiteY13" fmla="*/ 19803 h 27442"/>
                <a:gd name="connsiteX14" fmla="*/ 23396 w 24461"/>
                <a:gd name="connsiteY14" fmla="*/ 19795 h 27442"/>
                <a:gd name="connsiteX15" fmla="*/ 24347 w 24461"/>
                <a:gd name="connsiteY15" fmla="*/ 12923 h 27442"/>
                <a:gd name="connsiteX16" fmla="*/ 24347 w 24461"/>
                <a:gd name="connsiteY16" fmla="*/ 12045 h 2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61" h="27442">
                  <a:moveTo>
                    <a:pt x="15792" y="2979"/>
                  </a:moveTo>
                  <a:lnTo>
                    <a:pt x="2998" y="55"/>
                  </a:lnTo>
                  <a:lnTo>
                    <a:pt x="2998" y="55"/>
                  </a:lnTo>
                  <a:cubicBezTo>
                    <a:pt x="2808" y="-18"/>
                    <a:pt x="2603" y="-18"/>
                    <a:pt x="2413" y="55"/>
                  </a:cubicBezTo>
                  <a:cubicBezTo>
                    <a:pt x="2164" y="201"/>
                    <a:pt x="1981" y="435"/>
                    <a:pt x="1901" y="713"/>
                  </a:cubicBezTo>
                  <a:lnTo>
                    <a:pt x="0" y="12045"/>
                  </a:lnTo>
                  <a:lnTo>
                    <a:pt x="3875" y="25791"/>
                  </a:lnTo>
                  <a:cubicBezTo>
                    <a:pt x="3963" y="26090"/>
                    <a:pt x="4175" y="26332"/>
                    <a:pt x="4460" y="26449"/>
                  </a:cubicBezTo>
                  <a:lnTo>
                    <a:pt x="6434" y="27399"/>
                  </a:lnTo>
                  <a:cubicBezTo>
                    <a:pt x="6573" y="27458"/>
                    <a:pt x="6734" y="27458"/>
                    <a:pt x="6873" y="27399"/>
                  </a:cubicBezTo>
                  <a:cubicBezTo>
                    <a:pt x="7143" y="27428"/>
                    <a:pt x="7406" y="27428"/>
                    <a:pt x="7677" y="27399"/>
                  </a:cubicBezTo>
                  <a:lnTo>
                    <a:pt x="14988" y="20746"/>
                  </a:lnTo>
                  <a:lnTo>
                    <a:pt x="22299" y="20746"/>
                  </a:lnTo>
                  <a:cubicBezTo>
                    <a:pt x="22862" y="20790"/>
                    <a:pt x="23352" y="20366"/>
                    <a:pt x="23396" y="19803"/>
                  </a:cubicBezTo>
                  <a:cubicBezTo>
                    <a:pt x="23396" y="19795"/>
                    <a:pt x="23396" y="19795"/>
                    <a:pt x="23396" y="19795"/>
                  </a:cubicBezTo>
                  <a:lnTo>
                    <a:pt x="24347" y="12923"/>
                  </a:lnTo>
                  <a:cubicBezTo>
                    <a:pt x="24500" y="12652"/>
                    <a:pt x="24500" y="12316"/>
                    <a:pt x="24347" y="1204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59050E6-17E4-45AD-8739-752C412D5880}"/>
                </a:ext>
              </a:extLst>
            </p:cNvPr>
            <p:cNvSpPr/>
            <p:nvPr/>
          </p:nvSpPr>
          <p:spPr>
            <a:xfrm>
              <a:off x="3012540" y="3351293"/>
              <a:ext cx="15011" cy="10003"/>
            </a:xfrm>
            <a:custGeom>
              <a:avLst/>
              <a:gdLst>
                <a:gd name="connsiteX0" fmla="*/ 14979 w 15011"/>
                <a:gd name="connsiteY0" fmla="*/ 7006 h 10003"/>
                <a:gd name="connsiteX1" fmla="*/ 14613 w 15011"/>
                <a:gd name="connsiteY1" fmla="*/ 5983 h 10003"/>
                <a:gd name="connsiteX2" fmla="*/ 7741 w 15011"/>
                <a:gd name="connsiteY2" fmla="*/ 60 h 10003"/>
                <a:gd name="connsiteX3" fmla="*/ 7010 w 15011"/>
                <a:gd name="connsiteY3" fmla="*/ 60 h 10003"/>
                <a:gd name="connsiteX4" fmla="*/ 1161 w 15011"/>
                <a:gd name="connsiteY4" fmla="*/ 60 h 10003"/>
                <a:gd name="connsiteX5" fmla="*/ 137 w 15011"/>
                <a:gd name="connsiteY5" fmla="*/ 645 h 10003"/>
                <a:gd name="connsiteX6" fmla="*/ 137 w 15011"/>
                <a:gd name="connsiteY6" fmla="*/ 1742 h 10003"/>
                <a:gd name="connsiteX7" fmla="*/ 7010 w 15011"/>
                <a:gd name="connsiteY7" fmla="*/ 9638 h 10003"/>
                <a:gd name="connsiteX8" fmla="*/ 7887 w 15011"/>
                <a:gd name="connsiteY8" fmla="*/ 10004 h 10003"/>
                <a:gd name="connsiteX9" fmla="*/ 7887 w 15011"/>
                <a:gd name="connsiteY9" fmla="*/ 10004 h 10003"/>
                <a:gd name="connsiteX10" fmla="*/ 13809 w 15011"/>
                <a:gd name="connsiteY10" fmla="*/ 8030 h 10003"/>
                <a:gd name="connsiteX11" fmla="*/ 14972 w 15011"/>
                <a:gd name="connsiteY11" fmla="*/ 7160 h 10003"/>
                <a:gd name="connsiteX12" fmla="*/ 14979 w 15011"/>
                <a:gd name="connsiteY12" fmla="*/ 7006 h 1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11" h="10003">
                  <a:moveTo>
                    <a:pt x="14979" y="7006"/>
                  </a:moveTo>
                  <a:cubicBezTo>
                    <a:pt x="15081" y="6619"/>
                    <a:pt x="14935" y="6216"/>
                    <a:pt x="14613" y="5983"/>
                  </a:cubicBezTo>
                  <a:lnTo>
                    <a:pt x="7741" y="60"/>
                  </a:lnTo>
                  <a:cubicBezTo>
                    <a:pt x="7507" y="-20"/>
                    <a:pt x="7244" y="-20"/>
                    <a:pt x="7010" y="60"/>
                  </a:cubicBezTo>
                  <a:lnTo>
                    <a:pt x="1161" y="60"/>
                  </a:lnTo>
                  <a:cubicBezTo>
                    <a:pt x="722" y="-5"/>
                    <a:pt x="298" y="236"/>
                    <a:pt x="137" y="645"/>
                  </a:cubicBezTo>
                  <a:cubicBezTo>
                    <a:pt x="-46" y="989"/>
                    <a:pt x="-46" y="1398"/>
                    <a:pt x="137" y="1742"/>
                  </a:cubicBezTo>
                  <a:lnTo>
                    <a:pt x="7010" y="9638"/>
                  </a:lnTo>
                  <a:cubicBezTo>
                    <a:pt x="7236" y="9879"/>
                    <a:pt x="7558" y="10011"/>
                    <a:pt x="7887" y="10004"/>
                  </a:cubicBezTo>
                  <a:lnTo>
                    <a:pt x="7887" y="10004"/>
                  </a:lnTo>
                  <a:lnTo>
                    <a:pt x="13809" y="8030"/>
                  </a:lnTo>
                  <a:cubicBezTo>
                    <a:pt x="14372" y="8110"/>
                    <a:pt x="14891" y="7723"/>
                    <a:pt x="14972" y="7160"/>
                  </a:cubicBezTo>
                  <a:cubicBezTo>
                    <a:pt x="14979" y="7108"/>
                    <a:pt x="14979" y="7057"/>
                    <a:pt x="14979" y="700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1B261E9-C8DB-415E-A395-2FBB6E05FA1B}"/>
                </a:ext>
              </a:extLst>
            </p:cNvPr>
            <p:cNvSpPr/>
            <p:nvPr/>
          </p:nvSpPr>
          <p:spPr>
            <a:xfrm>
              <a:off x="3000833" y="3345325"/>
              <a:ext cx="12962" cy="5958"/>
            </a:xfrm>
            <a:custGeom>
              <a:avLst/>
              <a:gdLst>
                <a:gd name="connsiteX0" fmla="*/ 12941 w 12962"/>
                <a:gd name="connsiteY0" fmla="*/ 5078 h 5958"/>
                <a:gd name="connsiteX1" fmla="*/ 12283 w 12962"/>
                <a:gd name="connsiteY1" fmla="*/ 3908 h 5958"/>
                <a:gd name="connsiteX2" fmla="*/ 1462 w 12962"/>
                <a:gd name="connsiteY2" fmla="*/ 33 h 5958"/>
                <a:gd name="connsiteX3" fmla="*/ 1097 w 12962"/>
                <a:gd name="connsiteY3" fmla="*/ 33 h 5958"/>
                <a:gd name="connsiteX4" fmla="*/ 512 w 12962"/>
                <a:gd name="connsiteY4" fmla="*/ 33 h 5958"/>
                <a:gd name="connsiteX5" fmla="*/ 0 w 12962"/>
                <a:gd name="connsiteY5" fmla="*/ 983 h 5958"/>
                <a:gd name="connsiteX6" fmla="*/ 0 w 12962"/>
                <a:gd name="connsiteY6" fmla="*/ 4858 h 5958"/>
                <a:gd name="connsiteX7" fmla="*/ 1097 w 12962"/>
                <a:gd name="connsiteY7" fmla="*/ 5955 h 5958"/>
                <a:gd name="connsiteX8" fmla="*/ 11844 w 12962"/>
                <a:gd name="connsiteY8" fmla="*/ 5955 h 5958"/>
                <a:gd name="connsiteX9" fmla="*/ 12941 w 12962"/>
                <a:gd name="connsiteY9" fmla="*/ 5078 h 5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62" h="5958">
                  <a:moveTo>
                    <a:pt x="12941" y="5078"/>
                  </a:moveTo>
                  <a:cubicBezTo>
                    <a:pt x="13044" y="4581"/>
                    <a:pt x="12766" y="4076"/>
                    <a:pt x="12283" y="3908"/>
                  </a:cubicBezTo>
                  <a:lnTo>
                    <a:pt x="1462" y="33"/>
                  </a:lnTo>
                  <a:lnTo>
                    <a:pt x="1097" y="33"/>
                  </a:lnTo>
                  <a:cubicBezTo>
                    <a:pt x="907" y="-11"/>
                    <a:pt x="702" y="-11"/>
                    <a:pt x="512" y="33"/>
                  </a:cubicBezTo>
                  <a:cubicBezTo>
                    <a:pt x="183" y="238"/>
                    <a:pt x="-7" y="596"/>
                    <a:pt x="0" y="983"/>
                  </a:cubicBezTo>
                  <a:lnTo>
                    <a:pt x="0" y="4858"/>
                  </a:lnTo>
                  <a:cubicBezTo>
                    <a:pt x="0" y="5465"/>
                    <a:pt x="490" y="5955"/>
                    <a:pt x="1097" y="5955"/>
                  </a:cubicBezTo>
                  <a:lnTo>
                    <a:pt x="11844" y="5955"/>
                  </a:lnTo>
                  <a:cubicBezTo>
                    <a:pt x="12386" y="5999"/>
                    <a:pt x="12868" y="5611"/>
                    <a:pt x="12941" y="507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E1B1F13-005B-4377-9C62-040302844FCE}"/>
                </a:ext>
              </a:extLst>
            </p:cNvPr>
            <p:cNvSpPr/>
            <p:nvPr/>
          </p:nvSpPr>
          <p:spPr>
            <a:xfrm>
              <a:off x="2985296" y="3337683"/>
              <a:ext cx="9166" cy="9139"/>
            </a:xfrm>
            <a:custGeom>
              <a:avLst/>
              <a:gdLst>
                <a:gd name="connsiteX0" fmla="*/ 2669 w 9166"/>
                <a:gd name="connsiteY0" fmla="*/ 71 h 9139"/>
                <a:gd name="connsiteX1" fmla="*/ 1864 w 9166"/>
                <a:gd name="connsiteY1" fmla="*/ 71 h 9139"/>
                <a:gd name="connsiteX2" fmla="*/ 1864 w 9166"/>
                <a:gd name="connsiteY2" fmla="*/ 71 h 9139"/>
                <a:gd name="connsiteX3" fmla="*/ 1060 w 9166"/>
                <a:gd name="connsiteY3" fmla="*/ 729 h 9139"/>
                <a:gd name="connsiteX4" fmla="*/ 110 w 9166"/>
                <a:gd name="connsiteY4" fmla="*/ 2703 h 9139"/>
                <a:gd name="connsiteX5" fmla="*/ 110 w 9166"/>
                <a:gd name="connsiteY5" fmla="*/ 3508 h 9139"/>
                <a:gd name="connsiteX6" fmla="*/ 2011 w 9166"/>
                <a:gd name="connsiteY6" fmla="*/ 8479 h 9139"/>
                <a:gd name="connsiteX7" fmla="*/ 3034 w 9166"/>
                <a:gd name="connsiteY7" fmla="*/ 9137 h 9139"/>
                <a:gd name="connsiteX8" fmla="*/ 8152 w 9166"/>
                <a:gd name="connsiteY8" fmla="*/ 8114 h 9139"/>
                <a:gd name="connsiteX9" fmla="*/ 9029 w 9166"/>
                <a:gd name="connsiteY9" fmla="*/ 7383 h 9139"/>
                <a:gd name="connsiteX10" fmla="*/ 9029 w 9166"/>
                <a:gd name="connsiteY10" fmla="*/ 6286 h 9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66" h="9139">
                  <a:moveTo>
                    <a:pt x="2669" y="71"/>
                  </a:moveTo>
                  <a:cubicBezTo>
                    <a:pt x="2405" y="-24"/>
                    <a:pt x="2128" y="-24"/>
                    <a:pt x="1864" y="71"/>
                  </a:cubicBezTo>
                  <a:lnTo>
                    <a:pt x="1864" y="71"/>
                  </a:lnTo>
                  <a:cubicBezTo>
                    <a:pt x="1528" y="188"/>
                    <a:pt x="1236" y="422"/>
                    <a:pt x="1060" y="729"/>
                  </a:cubicBezTo>
                  <a:lnTo>
                    <a:pt x="110" y="2703"/>
                  </a:lnTo>
                  <a:cubicBezTo>
                    <a:pt x="-37" y="2952"/>
                    <a:pt x="-37" y="3259"/>
                    <a:pt x="110" y="3508"/>
                  </a:cubicBezTo>
                  <a:lnTo>
                    <a:pt x="2011" y="8479"/>
                  </a:lnTo>
                  <a:cubicBezTo>
                    <a:pt x="2171" y="8903"/>
                    <a:pt x="2588" y="9167"/>
                    <a:pt x="3034" y="9137"/>
                  </a:cubicBezTo>
                  <a:lnTo>
                    <a:pt x="8152" y="8114"/>
                  </a:lnTo>
                  <a:cubicBezTo>
                    <a:pt x="8547" y="8026"/>
                    <a:pt x="8876" y="7756"/>
                    <a:pt x="9029" y="7383"/>
                  </a:cubicBezTo>
                  <a:cubicBezTo>
                    <a:pt x="9212" y="7039"/>
                    <a:pt x="9212" y="6630"/>
                    <a:pt x="9029" y="628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BCBDA024-DDB0-44A3-8798-875A1D1809AB}"/>
                </a:ext>
              </a:extLst>
            </p:cNvPr>
            <p:cNvSpPr/>
            <p:nvPr/>
          </p:nvSpPr>
          <p:spPr>
            <a:xfrm>
              <a:off x="2952635" y="3324740"/>
              <a:ext cx="10604" cy="10802"/>
            </a:xfrm>
            <a:custGeom>
              <a:avLst/>
              <a:gdLst>
                <a:gd name="connsiteX0" fmla="*/ 4622 w 10604"/>
                <a:gd name="connsiteY0" fmla="*/ 0 h 10802"/>
                <a:gd name="connsiteX1" fmla="*/ 4111 w 10604"/>
                <a:gd name="connsiteY1" fmla="*/ 0 h 10802"/>
                <a:gd name="connsiteX2" fmla="*/ 3160 w 10604"/>
                <a:gd name="connsiteY2" fmla="*/ 512 h 10802"/>
                <a:gd name="connsiteX3" fmla="*/ 236 w 10604"/>
                <a:gd name="connsiteY3" fmla="*/ 5411 h 10802"/>
                <a:gd name="connsiteX4" fmla="*/ 236 w 10604"/>
                <a:gd name="connsiteY4" fmla="*/ 6873 h 10802"/>
                <a:gd name="connsiteX5" fmla="*/ 5207 w 10604"/>
                <a:gd name="connsiteY5" fmla="*/ 10748 h 10802"/>
                <a:gd name="connsiteX6" fmla="*/ 5865 w 10604"/>
                <a:gd name="connsiteY6" fmla="*/ 10748 h 10802"/>
                <a:gd name="connsiteX7" fmla="*/ 5865 w 10604"/>
                <a:gd name="connsiteY7" fmla="*/ 10748 h 10802"/>
                <a:gd name="connsiteX8" fmla="*/ 6597 w 10604"/>
                <a:gd name="connsiteY8" fmla="*/ 10309 h 10802"/>
                <a:gd name="connsiteX9" fmla="*/ 10545 w 10604"/>
                <a:gd name="connsiteY9" fmla="*/ 4387 h 10802"/>
                <a:gd name="connsiteX10" fmla="*/ 10545 w 10604"/>
                <a:gd name="connsiteY10" fmla="*/ 3510 h 10802"/>
                <a:gd name="connsiteX11" fmla="*/ 9960 w 10604"/>
                <a:gd name="connsiteY11" fmla="*/ 2852 h 10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04" h="10802">
                  <a:moveTo>
                    <a:pt x="4622" y="0"/>
                  </a:moveTo>
                  <a:lnTo>
                    <a:pt x="4111" y="0"/>
                  </a:lnTo>
                  <a:cubicBezTo>
                    <a:pt x="3731" y="15"/>
                    <a:pt x="3380" y="205"/>
                    <a:pt x="3160" y="512"/>
                  </a:cubicBezTo>
                  <a:lnTo>
                    <a:pt x="236" y="5411"/>
                  </a:lnTo>
                  <a:cubicBezTo>
                    <a:pt x="-79" y="5849"/>
                    <a:pt x="-79" y="6434"/>
                    <a:pt x="236" y="6873"/>
                  </a:cubicBezTo>
                  <a:lnTo>
                    <a:pt x="5207" y="10748"/>
                  </a:lnTo>
                  <a:cubicBezTo>
                    <a:pt x="5419" y="10821"/>
                    <a:pt x="5653" y="10821"/>
                    <a:pt x="5865" y="10748"/>
                  </a:cubicBezTo>
                  <a:lnTo>
                    <a:pt x="5865" y="10748"/>
                  </a:lnTo>
                  <a:cubicBezTo>
                    <a:pt x="6158" y="10704"/>
                    <a:pt x="6421" y="10550"/>
                    <a:pt x="6597" y="10309"/>
                  </a:cubicBezTo>
                  <a:lnTo>
                    <a:pt x="10545" y="4387"/>
                  </a:lnTo>
                  <a:cubicBezTo>
                    <a:pt x="10625" y="4102"/>
                    <a:pt x="10625" y="3795"/>
                    <a:pt x="10545" y="3510"/>
                  </a:cubicBezTo>
                  <a:cubicBezTo>
                    <a:pt x="10428" y="3232"/>
                    <a:pt x="10223" y="2998"/>
                    <a:pt x="9960" y="285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1DD465B-964F-421C-898A-564561002B78}"/>
                </a:ext>
              </a:extLst>
            </p:cNvPr>
            <p:cNvSpPr/>
            <p:nvPr/>
          </p:nvSpPr>
          <p:spPr>
            <a:xfrm>
              <a:off x="9351081" y="3589799"/>
              <a:ext cx="7677" cy="10870"/>
            </a:xfrm>
            <a:custGeom>
              <a:avLst/>
              <a:gdLst>
                <a:gd name="connsiteX0" fmla="*/ 5758 w 7677"/>
                <a:gd name="connsiteY0" fmla="*/ 10870 h 10870"/>
                <a:gd name="connsiteX1" fmla="*/ 5758 w 7677"/>
                <a:gd name="connsiteY1" fmla="*/ 10870 h 10870"/>
                <a:gd name="connsiteX2" fmla="*/ 6562 w 7677"/>
                <a:gd name="connsiteY2" fmla="*/ 9993 h 10870"/>
                <a:gd name="connsiteX3" fmla="*/ 7513 w 7677"/>
                <a:gd name="connsiteY3" fmla="*/ 6045 h 10870"/>
                <a:gd name="connsiteX4" fmla="*/ 7513 w 7677"/>
                <a:gd name="connsiteY4" fmla="*/ 5021 h 10870"/>
                <a:gd name="connsiteX5" fmla="*/ 1663 w 7677"/>
                <a:gd name="connsiteY5" fmla="*/ 49 h 10870"/>
                <a:gd name="connsiteX6" fmla="*/ 932 w 7677"/>
                <a:gd name="connsiteY6" fmla="*/ 49 h 10870"/>
                <a:gd name="connsiteX7" fmla="*/ 274 w 7677"/>
                <a:gd name="connsiteY7" fmla="*/ 49 h 10870"/>
                <a:gd name="connsiteX8" fmla="*/ 274 w 7677"/>
                <a:gd name="connsiteY8" fmla="*/ 1439 h 10870"/>
                <a:gd name="connsiteX9" fmla="*/ 5247 w 7677"/>
                <a:gd name="connsiteY9" fmla="*/ 10285 h 10870"/>
                <a:gd name="connsiteX10" fmla="*/ 5758 w 7677"/>
                <a:gd name="connsiteY10" fmla="*/ 10870 h 1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77" h="10870">
                  <a:moveTo>
                    <a:pt x="5758" y="10870"/>
                  </a:moveTo>
                  <a:lnTo>
                    <a:pt x="5758" y="10870"/>
                  </a:lnTo>
                  <a:cubicBezTo>
                    <a:pt x="6124" y="10731"/>
                    <a:pt x="6489" y="10402"/>
                    <a:pt x="6562" y="9993"/>
                  </a:cubicBezTo>
                  <a:lnTo>
                    <a:pt x="7513" y="6045"/>
                  </a:lnTo>
                  <a:cubicBezTo>
                    <a:pt x="7732" y="5730"/>
                    <a:pt x="7732" y="5335"/>
                    <a:pt x="7513" y="5021"/>
                  </a:cubicBezTo>
                  <a:lnTo>
                    <a:pt x="1663" y="49"/>
                  </a:lnTo>
                  <a:cubicBezTo>
                    <a:pt x="1444" y="5"/>
                    <a:pt x="1152" y="5"/>
                    <a:pt x="932" y="49"/>
                  </a:cubicBezTo>
                  <a:cubicBezTo>
                    <a:pt x="714" y="-16"/>
                    <a:pt x="494" y="-16"/>
                    <a:pt x="274" y="49"/>
                  </a:cubicBezTo>
                  <a:cubicBezTo>
                    <a:pt x="-91" y="444"/>
                    <a:pt x="-91" y="1044"/>
                    <a:pt x="274" y="1439"/>
                  </a:cubicBezTo>
                  <a:lnTo>
                    <a:pt x="5247" y="10285"/>
                  </a:lnTo>
                  <a:cubicBezTo>
                    <a:pt x="5319" y="10556"/>
                    <a:pt x="5465" y="10775"/>
                    <a:pt x="5758" y="1087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0B7FEDDA-8738-40E4-BC21-286C8E3D8000}"/>
                </a:ext>
              </a:extLst>
            </p:cNvPr>
            <p:cNvSpPr/>
            <p:nvPr/>
          </p:nvSpPr>
          <p:spPr>
            <a:xfrm>
              <a:off x="9271578" y="3540643"/>
              <a:ext cx="7853" cy="6916"/>
            </a:xfrm>
            <a:custGeom>
              <a:avLst/>
              <a:gdLst>
                <a:gd name="connsiteX0" fmla="*/ 2570 w 7853"/>
                <a:gd name="connsiteY0" fmla="*/ 0 h 6916"/>
                <a:gd name="connsiteX1" fmla="*/ 597 w 7853"/>
                <a:gd name="connsiteY1" fmla="*/ 951 h 6916"/>
                <a:gd name="connsiteX2" fmla="*/ 11 w 7853"/>
                <a:gd name="connsiteY2" fmla="*/ 1974 h 6916"/>
                <a:gd name="connsiteX3" fmla="*/ 11 w 7853"/>
                <a:gd name="connsiteY3" fmla="*/ 5922 h 6916"/>
                <a:gd name="connsiteX4" fmla="*/ 597 w 7853"/>
                <a:gd name="connsiteY4" fmla="*/ 6873 h 6916"/>
                <a:gd name="connsiteX5" fmla="*/ 1108 w 7853"/>
                <a:gd name="connsiteY5" fmla="*/ 6873 h 6916"/>
                <a:gd name="connsiteX6" fmla="*/ 1766 w 7853"/>
                <a:gd name="connsiteY6" fmla="*/ 6873 h 6916"/>
                <a:gd name="connsiteX7" fmla="*/ 7689 w 7853"/>
                <a:gd name="connsiteY7" fmla="*/ 1974 h 6916"/>
                <a:gd name="connsiteX8" fmla="*/ 7689 w 7853"/>
                <a:gd name="connsiteY8" fmla="*/ 731 h 6916"/>
                <a:gd name="connsiteX9" fmla="*/ 6592 w 7853"/>
                <a:gd name="connsiteY9" fmla="*/ 0 h 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53" h="6916">
                  <a:moveTo>
                    <a:pt x="2570" y="0"/>
                  </a:moveTo>
                  <a:lnTo>
                    <a:pt x="597" y="951"/>
                  </a:lnTo>
                  <a:cubicBezTo>
                    <a:pt x="231" y="1133"/>
                    <a:pt x="-62" y="1543"/>
                    <a:pt x="11" y="1974"/>
                  </a:cubicBezTo>
                  <a:lnTo>
                    <a:pt x="11" y="5922"/>
                  </a:lnTo>
                  <a:cubicBezTo>
                    <a:pt x="-62" y="6339"/>
                    <a:pt x="231" y="6734"/>
                    <a:pt x="597" y="6873"/>
                  </a:cubicBezTo>
                  <a:lnTo>
                    <a:pt x="1108" y="6873"/>
                  </a:lnTo>
                  <a:cubicBezTo>
                    <a:pt x="1328" y="6931"/>
                    <a:pt x="1547" y="6931"/>
                    <a:pt x="1766" y="6873"/>
                  </a:cubicBezTo>
                  <a:lnTo>
                    <a:pt x="7689" y="1974"/>
                  </a:lnTo>
                  <a:cubicBezTo>
                    <a:pt x="7908" y="1587"/>
                    <a:pt x="7908" y="1119"/>
                    <a:pt x="7689" y="731"/>
                  </a:cubicBezTo>
                  <a:cubicBezTo>
                    <a:pt x="7469" y="322"/>
                    <a:pt x="7031" y="44"/>
                    <a:pt x="6592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3904F8E1-48C4-46C8-9EA6-93421A182741}"/>
                </a:ext>
              </a:extLst>
            </p:cNvPr>
            <p:cNvSpPr/>
            <p:nvPr/>
          </p:nvSpPr>
          <p:spPr>
            <a:xfrm>
              <a:off x="9275318" y="3582537"/>
              <a:ext cx="14487" cy="13021"/>
            </a:xfrm>
            <a:custGeom>
              <a:avLst/>
              <a:gdLst>
                <a:gd name="connsiteX0" fmla="*/ 11040 w 14487"/>
                <a:gd name="connsiteY0" fmla="*/ 0 h 13021"/>
                <a:gd name="connsiteX1" fmla="*/ 1097 w 14487"/>
                <a:gd name="connsiteY1" fmla="*/ 0 h 13021"/>
                <a:gd name="connsiteX2" fmla="*/ 0 w 14487"/>
                <a:gd name="connsiteY2" fmla="*/ 951 h 13021"/>
                <a:gd name="connsiteX3" fmla="*/ 585 w 14487"/>
                <a:gd name="connsiteY3" fmla="*/ 2193 h 13021"/>
                <a:gd name="connsiteX4" fmla="*/ 7897 w 14487"/>
                <a:gd name="connsiteY4" fmla="*/ 4679 h 13021"/>
                <a:gd name="connsiteX5" fmla="*/ 12868 w 14487"/>
                <a:gd name="connsiteY5" fmla="*/ 12575 h 13021"/>
                <a:gd name="connsiteX6" fmla="*/ 13745 w 14487"/>
                <a:gd name="connsiteY6" fmla="*/ 13014 h 13021"/>
                <a:gd name="connsiteX7" fmla="*/ 13745 w 14487"/>
                <a:gd name="connsiteY7" fmla="*/ 13014 h 13021"/>
                <a:gd name="connsiteX8" fmla="*/ 14476 w 14487"/>
                <a:gd name="connsiteY8" fmla="*/ 11698 h 13021"/>
                <a:gd name="connsiteX9" fmla="*/ 11479 w 14487"/>
                <a:gd name="connsiteY9" fmla="*/ 951 h 13021"/>
                <a:gd name="connsiteX10" fmla="*/ 11040 w 14487"/>
                <a:gd name="connsiteY10" fmla="*/ 0 h 1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87" h="13021">
                  <a:moveTo>
                    <a:pt x="11040" y="0"/>
                  </a:moveTo>
                  <a:lnTo>
                    <a:pt x="1097" y="0"/>
                  </a:lnTo>
                  <a:cubicBezTo>
                    <a:pt x="585" y="51"/>
                    <a:pt x="146" y="431"/>
                    <a:pt x="0" y="951"/>
                  </a:cubicBezTo>
                  <a:cubicBezTo>
                    <a:pt x="0" y="1462"/>
                    <a:pt x="0" y="1974"/>
                    <a:pt x="585" y="2193"/>
                  </a:cubicBezTo>
                  <a:lnTo>
                    <a:pt x="7897" y="4679"/>
                  </a:lnTo>
                  <a:lnTo>
                    <a:pt x="12868" y="12575"/>
                  </a:lnTo>
                  <a:cubicBezTo>
                    <a:pt x="13014" y="12890"/>
                    <a:pt x="13380" y="13058"/>
                    <a:pt x="13745" y="13014"/>
                  </a:cubicBezTo>
                  <a:lnTo>
                    <a:pt x="13745" y="13014"/>
                  </a:lnTo>
                  <a:cubicBezTo>
                    <a:pt x="14258" y="12787"/>
                    <a:pt x="14549" y="12254"/>
                    <a:pt x="14476" y="11698"/>
                  </a:cubicBezTo>
                  <a:lnTo>
                    <a:pt x="11479" y="951"/>
                  </a:lnTo>
                  <a:cubicBezTo>
                    <a:pt x="11479" y="578"/>
                    <a:pt x="11333" y="219"/>
                    <a:pt x="11040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0139173-895F-4C1E-801D-0369004EA1E1}"/>
                </a:ext>
              </a:extLst>
            </p:cNvPr>
            <p:cNvSpPr/>
            <p:nvPr/>
          </p:nvSpPr>
          <p:spPr>
            <a:xfrm>
              <a:off x="4742686" y="3398292"/>
              <a:ext cx="31522" cy="12941"/>
            </a:xfrm>
            <a:custGeom>
              <a:avLst/>
              <a:gdLst>
                <a:gd name="connsiteX0" fmla="*/ 4012 w 31522"/>
                <a:gd name="connsiteY0" fmla="*/ 0 h 12941"/>
                <a:gd name="connsiteX1" fmla="*/ 3062 w 31522"/>
                <a:gd name="connsiteY1" fmla="*/ 512 h 12941"/>
                <a:gd name="connsiteX2" fmla="*/ 137 w 31522"/>
                <a:gd name="connsiteY2" fmla="*/ 5411 h 12941"/>
                <a:gd name="connsiteX3" fmla="*/ 137 w 31522"/>
                <a:gd name="connsiteY3" fmla="*/ 6507 h 12941"/>
                <a:gd name="connsiteX4" fmla="*/ 4085 w 31522"/>
                <a:gd name="connsiteY4" fmla="*/ 12503 h 12941"/>
                <a:gd name="connsiteX5" fmla="*/ 4962 w 31522"/>
                <a:gd name="connsiteY5" fmla="*/ 12941 h 12941"/>
                <a:gd name="connsiteX6" fmla="*/ 19585 w 31522"/>
                <a:gd name="connsiteY6" fmla="*/ 12941 h 12941"/>
                <a:gd name="connsiteX7" fmla="*/ 20024 w 31522"/>
                <a:gd name="connsiteY7" fmla="*/ 12941 h 12941"/>
                <a:gd name="connsiteX8" fmla="*/ 30845 w 31522"/>
                <a:gd name="connsiteY8" fmla="*/ 8043 h 12941"/>
                <a:gd name="connsiteX9" fmla="*/ 31459 w 31522"/>
                <a:gd name="connsiteY9" fmla="*/ 6734 h 12941"/>
                <a:gd name="connsiteX10" fmla="*/ 31430 w 31522"/>
                <a:gd name="connsiteY10" fmla="*/ 6654 h 12941"/>
                <a:gd name="connsiteX11" fmla="*/ 29382 w 31522"/>
                <a:gd name="connsiteY11" fmla="*/ 1755 h 12941"/>
                <a:gd name="connsiteX12" fmla="*/ 28432 w 31522"/>
                <a:gd name="connsiteY12" fmla="*/ 1097 h 12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522" h="12941">
                  <a:moveTo>
                    <a:pt x="4012" y="0"/>
                  </a:moveTo>
                  <a:cubicBezTo>
                    <a:pt x="3625" y="-7"/>
                    <a:pt x="3266" y="183"/>
                    <a:pt x="3062" y="512"/>
                  </a:cubicBezTo>
                  <a:lnTo>
                    <a:pt x="137" y="5411"/>
                  </a:lnTo>
                  <a:cubicBezTo>
                    <a:pt x="-46" y="5754"/>
                    <a:pt x="-46" y="6164"/>
                    <a:pt x="137" y="6507"/>
                  </a:cubicBezTo>
                  <a:lnTo>
                    <a:pt x="4085" y="12503"/>
                  </a:lnTo>
                  <a:cubicBezTo>
                    <a:pt x="4297" y="12773"/>
                    <a:pt x="4619" y="12934"/>
                    <a:pt x="4962" y="12941"/>
                  </a:cubicBezTo>
                  <a:lnTo>
                    <a:pt x="19585" y="12941"/>
                  </a:lnTo>
                  <a:cubicBezTo>
                    <a:pt x="19585" y="12941"/>
                    <a:pt x="19585" y="12941"/>
                    <a:pt x="20024" y="12941"/>
                  </a:cubicBezTo>
                  <a:lnTo>
                    <a:pt x="30845" y="8043"/>
                  </a:lnTo>
                  <a:cubicBezTo>
                    <a:pt x="31378" y="7853"/>
                    <a:pt x="31656" y="7268"/>
                    <a:pt x="31459" y="6734"/>
                  </a:cubicBezTo>
                  <a:cubicBezTo>
                    <a:pt x="31451" y="6705"/>
                    <a:pt x="31444" y="6683"/>
                    <a:pt x="31430" y="6654"/>
                  </a:cubicBezTo>
                  <a:lnTo>
                    <a:pt x="29382" y="1755"/>
                  </a:lnTo>
                  <a:cubicBezTo>
                    <a:pt x="29251" y="1346"/>
                    <a:pt x="28863" y="1075"/>
                    <a:pt x="28432" y="109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DE6A370-4CA3-4FD1-8DF1-71E78FCD6CE8}"/>
                </a:ext>
              </a:extLst>
            </p:cNvPr>
            <p:cNvSpPr/>
            <p:nvPr/>
          </p:nvSpPr>
          <p:spPr>
            <a:xfrm>
              <a:off x="2850584" y="2181406"/>
              <a:ext cx="14772" cy="16881"/>
            </a:xfrm>
            <a:custGeom>
              <a:avLst/>
              <a:gdLst>
                <a:gd name="connsiteX0" fmla="*/ 3146 w 14772"/>
                <a:gd name="connsiteY0" fmla="*/ 16882 h 16881"/>
                <a:gd name="connsiteX1" fmla="*/ 3146 w 14772"/>
                <a:gd name="connsiteY1" fmla="*/ 16882 h 16881"/>
                <a:gd name="connsiteX2" fmla="*/ 13016 w 14772"/>
                <a:gd name="connsiteY2" fmla="*/ 13884 h 16881"/>
                <a:gd name="connsiteX3" fmla="*/ 13747 w 14772"/>
                <a:gd name="connsiteY3" fmla="*/ 12934 h 16881"/>
                <a:gd name="connsiteX4" fmla="*/ 14771 w 14772"/>
                <a:gd name="connsiteY4" fmla="*/ 3137 h 16881"/>
                <a:gd name="connsiteX5" fmla="*/ 14040 w 14772"/>
                <a:gd name="connsiteY5" fmla="*/ 2040 h 16881"/>
                <a:gd name="connsiteX6" fmla="*/ 9214 w 14772"/>
                <a:gd name="connsiteY6" fmla="*/ 66 h 16881"/>
                <a:gd name="connsiteX7" fmla="*/ 8702 w 14772"/>
                <a:gd name="connsiteY7" fmla="*/ 66 h 16881"/>
                <a:gd name="connsiteX8" fmla="*/ 7971 w 14772"/>
                <a:gd name="connsiteY8" fmla="*/ 66 h 16881"/>
                <a:gd name="connsiteX9" fmla="*/ 148 w 14772"/>
                <a:gd name="connsiteY9" fmla="*/ 7962 h 16881"/>
                <a:gd name="connsiteX10" fmla="*/ 148 w 14772"/>
                <a:gd name="connsiteY10" fmla="*/ 9059 h 16881"/>
                <a:gd name="connsiteX11" fmla="*/ 2122 w 14772"/>
                <a:gd name="connsiteY11" fmla="*/ 15858 h 16881"/>
                <a:gd name="connsiteX12" fmla="*/ 2634 w 14772"/>
                <a:gd name="connsiteY12" fmla="*/ 16516 h 16881"/>
                <a:gd name="connsiteX13" fmla="*/ 3146 w 14772"/>
                <a:gd name="connsiteY13" fmla="*/ 16882 h 16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2" h="16881">
                  <a:moveTo>
                    <a:pt x="3146" y="16882"/>
                  </a:moveTo>
                  <a:lnTo>
                    <a:pt x="3146" y="16882"/>
                  </a:lnTo>
                  <a:lnTo>
                    <a:pt x="13016" y="13884"/>
                  </a:lnTo>
                  <a:cubicBezTo>
                    <a:pt x="13403" y="13716"/>
                    <a:pt x="13681" y="13358"/>
                    <a:pt x="13747" y="12934"/>
                  </a:cubicBezTo>
                  <a:lnTo>
                    <a:pt x="14771" y="3137"/>
                  </a:lnTo>
                  <a:cubicBezTo>
                    <a:pt x="14800" y="2647"/>
                    <a:pt x="14500" y="2201"/>
                    <a:pt x="14040" y="2040"/>
                  </a:cubicBezTo>
                  <a:lnTo>
                    <a:pt x="9214" y="66"/>
                  </a:lnTo>
                  <a:lnTo>
                    <a:pt x="8702" y="66"/>
                  </a:lnTo>
                  <a:cubicBezTo>
                    <a:pt x="8468" y="-22"/>
                    <a:pt x="8205" y="-22"/>
                    <a:pt x="7971" y="66"/>
                  </a:cubicBezTo>
                  <a:lnTo>
                    <a:pt x="148" y="7962"/>
                  </a:lnTo>
                  <a:cubicBezTo>
                    <a:pt x="-49" y="8298"/>
                    <a:pt x="-49" y="8722"/>
                    <a:pt x="148" y="9059"/>
                  </a:cubicBezTo>
                  <a:lnTo>
                    <a:pt x="2122" y="15858"/>
                  </a:lnTo>
                  <a:cubicBezTo>
                    <a:pt x="2203" y="16136"/>
                    <a:pt x="2385" y="16370"/>
                    <a:pt x="2634" y="16516"/>
                  </a:cubicBezTo>
                  <a:cubicBezTo>
                    <a:pt x="2744" y="16706"/>
                    <a:pt x="2926" y="16845"/>
                    <a:pt x="3146" y="1688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F7ED69CC-09C8-44CB-8B30-A0BF95A62292}"/>
                </a:ext>
              </a:extLst>
            </p:cNvPr>
            <p:cNvSpPr/>
            <p:nvPr/>
          </p:nvSpPr>
          <p:spPr>
            <a:xfrm>
              <a:off x="4615179" y="2889937"/>
              <a:ext cx="35521" cy="17841"/>
            </a:xfrm>
            <a:custGeom>
              <a:avLst/>
              <a:gdLst>
                <a:gd name="connsiteX0" fmla="*/ 35303 w 35521"/>
                <a:gd name="connsiteY0" fmla="*/ 1682 h 17841"/>
                <a:gd name="connsiteX1" fmla="*/ 35303 w 35521"/>
                <a:gd name="connsiteY1" fmla="*/ 366 h 17841"/>
                <a:gd name="connsiteX2" fmla="*/ 34425 w 35521"/>
                <a:gd name="connsiteY2" fmla="*/ 0 h 17841"/>
                <a:gd name="connsiteX3" fmla="*/ 34425 w 35521"/>
                <a:gd name="connsiteY3" fmla="*/ 0 h 17841"/>
                <a:gd name="connsiteX4" fmla="*/ 5180 w 35521"/>
                <a:gd name="connsiteY4" fmla="*/ 9285 h 17841"/>
                <a:gd name="connsiteX5" fmla="*/ 208 w 35521"/>
                <a:gd name="connsiteY5" fmla="*/ 16158 h 17841"/>
                <a:gd name="connsiteX6" fmla="*/ 208 w 35521"/>
                <a:gd name="connsiteY6" fmla="*/ 17401 h 17841"/>
                <a:gd name="connsiteX7" fmla="*/ 1159 w 35521"/>
                <a:gd name="connsiteY7" fmla="*/ 17840 h 17841"/>
                <a:gd name="connsiteX8" fmla="*/ 1159 w 35521"/>
                <a:gd name="connsiteY8" fmla="*/ 17840 h 17841"/>
                <a:gd name="connsiteX9" fmla="*/ 30404 w 35521"/>
                <a:gd name="connsiteY9" fmla="*/ 8554 h 1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1" h="17841">
                  <a:moveTo>
                    <a:pt x="35303" y="1682"/>
                  </a:moveTo>
                  <a:cubicBezTo>
                    <a:pt x="35595" y="1294"/>
                    <a:pt x="35595" y="753"/>
                    <a:pt x="35303" y="366"/>
                  </a:cubicBezTo>
                  <a:cubicBezTo>
                    <a:pt x="35069" y="139"/>
                    <a:pt x="34754" y="7"/>
                    <a:pt x="34425" y="0"/>
                  </a:cubicBezTo>
                  <a:lnTo>
                    <a:pt x="34425" y="0"/>
                  </a:lnTo>
                  <a:lnTo>
                    <a:pt x="5180" y="9285"/>
                  </a:lnTo>
                  <a:lnTo>
                    <a:pt x="208" y="16158"/>
                  </a:lnTo>
                  <a:cubicBezTo>
                    <a:pt x="-69" y="16524"/>
                    <a:pt x="-69" y="17035"/>
                    <a:pt x="208" y="17401"/>
                  </a:cubicBezTo>
                  <a:cubicBezTo>
                    <a:pt x="428" y="17701"/>
                    <a:pt x="786" y="17862"/>
                    <a:pt x="1159" y="17840"/>
                  </a:cubicBezTo>
                  <a:lnTo>
                    <a:pt x="1159" y="17840"/>
                  </a:lnTo>
                  <a:lnTo>
                    <a:pt x="30404" y="8554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A668C31-AC6C-461B-A16E-D677DFE48E52}"/>
                </a:ext>
              </a:extLst>
            </p:cNvPr>
            <p:cNvSpPr/>
            <p:nvPr/>
          </p:nvSpPr>
          <p:spPr>
            <a:xfrm>
              <a:off x="3079000" y="2365819"/>
              <a:ext cx="22700" cy="15406"/>
            </a:xfrm>
            <a:custGeom>
              <a:avLst/>
              <a:gdLst>
                <a:gd name="connsiteX0" fmla="*/ 20462 w 22700"/>
                <a:gd name="connsiteY0" fmla="*/ 1140 h 15406"/>
                <a:gd name="connsiteX1" fmla="*/ 19366 w 22700"/>
                <a:gd name="connsiteY1" fmla="*/ 1140 h 15406"/>
                <a:gd name="connsiteX2" fmla="*/ 17830 w 22700"/>
                <a:gd name="connsiteY2" fmla="*/ 1945 h 15406"/>
                <a:gd name="connsiteX3" fmla="*/ 17830 w 22700"/>
                <a:gd name="connsiteY3" fmla="*/ 1433 h 15406"/>
                <a:gd name="connsiteX4" fmla="*/ 17830 w 22700"/>
                <a:gd name="connsiteY4" fmla="*/ 483 h 15406"/>
                <a:gd name="connsiteX5" fmla="*/ 16880 w 22700"/>
                <a:gd name="connsiteY5" fmla="*/ 44 h 15406"/>
                <a:gd name="connsiteX6" fmla="*/ 9057 w 22700"/>
                <a:gd name="connsiteY6" fmla="*/ 44 h 15406"/>
                <a:gd name="connsiteX7" fmla="*/ 8253 w 22700"/>
                <a:gd name="connsiteY7" fmla="*/ 44 h 15406"/>
                <a:gd name="connsiteX8" fmla="*/ 5328 w 22700"/>
                <a:gd name="connsiteY8" fmla="*/ 3042 h 15406"/>
                <a:gd name="connsiteX9" fmla="*/ 4963 w 22700"/>
                <a:gd name="connsiteY9" fmla="*/ 3919 h 15406"/>
                <a:gd name="connsiteX10" fmla="*/ 5474 w 22700"/>
                <a:gd name="connsiteY10" fmla="*/ 4723 h 15406"/>
                <a:gd name="connsiteX11" fmla="*/ 7448 w 22700"/>
                <a:gd name="connsiteY11" fmla="*/ 6185 h 15406"/>
                <a:gd name="connsiteX12" fmla="*/ 941 w 22700"/>
                <a:gd name="connsiteY12" fmla="*/ 7648 h 15406"/>
                <a:gd name="connsiteX13" fmla="*/ 137 w 22700"/>
                <a:gd name="connsiteY13" fmla="*/ 8306 h 15406"/>
                <a:gd name="connsiteX14" fmla="*/ 137 w 22700"/>
                <a:gd name="connsiteY14" fmla="*/ 9402 h 15406"/>
                <a:gd name="connsiteX15" fmla="*/ 5109 w 22700"/>
                <a:gd name="connsiteY15" fmla="*/ 15324 h 15406"/>
                <a:gd name="connsiteX16" fmla="*/ 5913 w 22700"/>
                <a:gd name="connsiteY16" fmla="*/ 15324 h 15406"/>
                <a:gd name="connsiteX17" fmla="*/ 6279 w 22700"/>
                <a:gd name="connsiteY17" fmla="*/ 15324 h 15406"/>
                <a:gd name="connsiteX18" fmla="*/ 21998 w 22700"/>
                <a:gd name="connsiteY18" fmla="*/ 9475 h 15406"/>
                <a:gd name="connsiteX19" fmla="*/ 22656 w 22700"/>
                <a:gd name="connsiteY19" fmla="*/ 8086 h 15406"/>
                <a:gd name="connsiteX20" fmla="*/ 20682 w 22700"/>
                <a:gd name="connsiteY20" fmla="*/ 1287 h 15406"/>
                <a:gd name="connsiteX21" fmla="*/ 20462 w 22700"/>
                <a:gd name="connsiteY21" fmla="*/ 1140 h 1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700" h="15406">
                  <a:moveTo>
                    <a:pt x="20462" y="1140"/>
                  </a:moveTo>
                  <a:lnTo>
                    <a:pt x="19366" y="1140"/>
                  </a:lnTo>
                  <a:lnTo>
                    <a:pt x="17830" y="1945"/>
                  </a:lnTo>
                  <a:lnTo>
                    <a:pt x="17830" y="1433"/>
                  </a:lnTo>
                  <a:cubicBezTo>
                    <a:pt x="17977" y="1133"/>
                    <a:pt x="17977" y="782"/>
                    <a:pt x="17830" y="483"/>
                  </a:cubicBezTo>
                  <a:cubicBezTo>
                    <a:pt x="17582" y="227"/>
                    <a:pt x="17238" y="66"/>
                    <a:pt x="16880" y="44"/>
                  </a:cubicBezTo>
                  <a:lnTo>
                    <a:pt x="9057" y="44"/>
                  </a:lnTo>
                  <a:cubicBezTo>
                    <a:pt x="8794" y="-15"/>
                    <a:pt x="8516" y="-15"/>
                    <a:pt x="8253" y="44"/>
                  </a:cubicBezTo>
                  <a:lnTo>
                    <a:pt x="5328" y="3042"/>
                  </a:lnTo>
                  <a:cubicBezTo>
                    <a:pt x="5094" y="3276"/>
                    <a:pt x="4963" y="3590"/>
                    <a:pt x="4963" y="3919"/>
                  </a:cubicBezTo>
                  <a:cubicBezTo>
                    <a:pt x="5036" y="4241"/>
                    <a:pt x="5211" y="4526"/>
                    <a:pt x="5474" y="4723"/>
                  </a:cubicBezTo>
                  <a:lnTo>
                    <a:pt x="7448" y="6185"/>
                  </a:lnTo>
                  <a:lnTo>
                    <a:pt x="941" y="7648"/>
                  </a:lnTo>
                  <a:cubicBezTo>
                    <a:pt x="598" y="7757"/>
                    <a:pt x="313" y="7991"/>
                    <a:pt x="137" y="8306"/>
                  </a:cubicBezTo>
                  <a:cubicBezTo>
                    <a:pt x="-46" y="8649"/>
                    <a:pt x="-46" y="9059"/>
                    <a:pt x="137" y="9402"/>
                  </a:cubicBezTo>
                  <a:lnTo>
                    <a:pt x="5109" y="15324"/>
                  </a:lnTo>
                  <a:cubicBezTo>
                    <a:pt x="5365" y="15434"/>
                    <a:pt x="5657" y="15434"/>
                    <a:pt x="5913" y="15324"/>
                  </a:cubicBezTo>
                  <a:lnTo>
                    <a:pt x="6279" y="15324"/>
                  </a:lnTo>
                  <a:lnTo>
                    <a:pt x="21998" y="9475"/>
                  </a:lnTo>
                  <a:cubicBezTo>
                    <a:pt x="22532" y="9241"/>
                    <a:pt x="22817" y="8649"/>
                    <a:pt x="22656" y="8086"/>
                  </a:cubicBezTo>
                  <a:lnTo>
                    <a:pt x="20682" y="1287"/>
                  </a:lnTo>
                  <a:cubicBezTo>
                    <a:pt x="20616" y="1228"/>
                    <a:pt x="20543" y="1177"/>
                    <a:pt x="20462" y="114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621017BA-A2DD-4D25-875A-B18F24E9BA76}"/>
                </a:ext>
              </a:extLst>
            </p:cNvPr>
            <p:cNvSpPr/>
            <p:nvPr/>
          </p:nvSpPr>
          <p:spPr>
            <a:xfrm>
              <a:off x="3048009" y="2383632"/>
              <a:ext cx="51758" cy="44159"/>
            </a:xfrm>
            <a:custGeom>
              <a:avLst/>
              <a:gdLst>
                <a:gd name="connsiteX0" fmla="*/ 45312 w 51758"/>
                <a:gd name="connsiteY0" fmla="*/ 12720 h 44159"/>
                <a:gd name="connsiteX1" fmla="*/ 45312 w 51758"/>
                <a:gd name="connsiteY1" fmla="*/ 2923 h 44159"/>
                <a:gd name="connsiteX2" fmla="*/ 44654 w 51758"/>
                <a:gd name="connsiteY2" fmla="*/ 1972 h 44159"/>
                <a:gd name="connsiteX3" fmla="*/ 44288 w 51758"/>
                <a:gd name="connsiteY3" fmla="*/ 1972 h 44159"/>
                <a:gd name="connsiteX4" fmla="*/ 43630 w 51758"/>
                <a:gd name="connsiteY4" fmla="*/ 1972 h 44159"/>
                <a:gd name="connsiteX5" fmla="*/ 38366 w 51758"/>
                <a:gd name="connsiteY5" fmla="*/ 5482 h 44159"/>
                <a:gd name="connsiteX6" fmla="*/ 32078 w 51758"/>
                <a:gd name="connsiteY6" fmla="*/ 71 h 44159"/>
                <a:gd name="connsiteX7" fmla="*/ 31347 w 51758"/>
                <a:gd name="connsiteY7" fmla="*/ 71 h 44159"/>
                <a:gd name="connsiteX8" fmla="*/ 30835 w 51758"/>
                <a:gd name="connsiteY8" fmla="*/ 71 h 44159"/>
                <a:gd name="connsiteX9" fmla="*/ 30324 w 51758"/>
                <a:gd name="connsiteY9" fmla="*/ 1241 h 44159"/>
                <a:gd name="connsiteX10" fmla="*/ 31201 w 51758"/>
                <a:gd name="connsiteY10" fmla="*/ 4458 h 44159"/>
                <a:gd name="connsiteX11" fmla="*/ 24767 w 51758"/>
                <a:gd name="connsiteY11" fmla="*/ 9357 h 44159"/>
                <a:gd name="connsiteX12" fmla="*/ 19503 w 51758"/>
                <a:gd name="connsiteY12" fmla="*/ 3215 h 44159"/>
                <a:gd name="connsiteX13" fmla="*/ 18699 w 51758"/>
                <a:gd name="connsiteY13" fmla="*/ 3215 h 44159"/>
                <a:gd name="connsiteX14" fmla="*/ 18114 w 51758"/>
                <a:gd name="connsiteY14" fmla="*/ 3215 h 44159"/>
                <a:gd name="connsiteX15" fmla="*/ 17675 w 51758"/>
                <a:gd name="connsiteY15" fmla="*/ 4531 h 44159"/>
                <a:gd name="connsiteX16" fmla="*/ 20526 w 51758"/>
                <a:gd name="connsiteY16" fmla="*/ 12866 h 44159"/>
                <a:gd name="connsiteX17" fmla="*/ 19942 w 51758"/>
                <a:gd name="connsiteY17" fmla="*/ 17911 h 44159"/>
                <a:gd name="connsiteX18" fmla="*/ 14677 w 51758"/>
                <a:gd name="connsiteY18" fmla="*/ 10600 h 44159"/>
                <a:gd name="connsiteX19" fmla="*/ 13873 w 51758"/>
                <a:gd name="connsiteY19" fmla="*/ 10088 h 44159"/>
                <a:gd name="connsiteX20" fmla="*/ 13873 w 51758"/>
                <a:gd name="connsiteY20" fmla="*/ 10088 h 44159"/>
                <a:gd name="connsiteX21" fmla="*/ 13069 w 51758"/>
                <a:gd name="connsiteY21" fmla="*/ 10453 h 44159"/>
                <a:gd name="connsiteX22" fmla="*/ 274 w 51758"/>
                <a:gd name="connsiteY22" fmla="*/ 21786 h 44159"/>
                <a:gd name="connsiteX23" fmla="*/ 274 w 51758"/>
                <a:gd name="connsiteY23" fmla="*/ 23175 h 44159"/>
                <a:gd name="connsiteX24" fmla="*/ 10144 w 51758"/>
                <a:gd name="connsiteY24" fmla="*/ 39845 h 44159"/>
                <a:gd name="connsiteX25" fmla="*/ 11022 w 51758"/>
                <a:gd name="connsiteY25" fmla="*/ 40357 h 44159"/>
                <a:gd name="connsiteX26" fmla="*/ 11022 w 51758"/>
                <a:gd name="connsiteY26" fmla="*/ 40357 h 44159"/>
                <a:gd name="connsiteX27" fmla="*/ 11899 w 51758"/>
                <a:gd name="connsiteY27" fmla="*/ 39479 h 44159"/>
                <a:gd name="connsiteX28" fmla="*/ 13654 w 51758"/>
                <a:gd name="connsiteY28" fmla="*/ 31364 h 44159"/>
                <a:gd name="connsiteX29" fmla="*/ 13800 w 51758"/>
                <a:gd name="connsiteY29" fmla="*/ 31364 h 44159"/>
                <a:gd name="connsiteX30" fmla="*/ 17236 w 51758"/>
                <a:gd name="connsiteY30" fmla="*/ 36482 h 44159"/>
                <a:gd name="connsiteX31" fmla="*/ 16286 w 51758"/>
                <a:gd name="connsiteY31" fmla="*/ 42989 h 44159"/>
                <a:gd name="connsiteX32" fmla="*/ 16944 w 51758"/>
                <a:gd name="connsiteY32" fmla="*/ 44158 h 44159"/>
                <a:gd name="connsiteX33" fmla="*/ 17383 w 51758"/>
                <a:gd name="connsiteY33" fmla="*/ 44158 h 44159"/>
                <a:gd name="connsiteX34" fmla="*/ 18260 w 51758"/>
                <a:gd name="connsiteY34" fmla="*/ 43720 h 44159"/>
                <a:gd name="connsiteX35" fmla="*/ 32883 w 51758"/>
                <a:gd name="connsiteY35" fmla="*/ 24564 h 44159"/>
                <a:gd name="connsiteX36" fmla="*/ 42168 w 51758"/>
                <a:gd name="connsiteY36" fmla="*/ 25442 h 44159"/>
                <a:gd name="connsiteX37" fmla="*/ 43118 w 51758"/>
                <a:gd name="connsiteY37" fmla="*/ 25003 h 44159"/>
                <a:gd name="connsiteX38" fmla="*/ 43118 w 51758"/>
                <a:gd name="connsiteY38" fmla="*/ 23760 h 44159"/>
                <a:gd name="connsiteX39" fmla="*/ 38732 w 51758"/>
                <a:gd name="connsiteY39" fmla="*/ 17326 h 44159"/>
                <a:gd name="connsiteX40" fmla="*/ 47724 w 51758"/>
                <a:gd name="connsiteY40" fmla="*/ 19593 h 44159"/>
                <a:gd name="connsiteX41" fmla="*/ 47724 w 51758"/>
                <a:gd name="connsiteY41" fmla="*/ 19593 h 44159"/>
                <a:gd name="connsiteX42" fmla="*/ 48675 w 51758"/>
                <a:gd name="connsiteY42" fmla="*/ 19081 h 44159"/>
                <a:gd name="connsiteX43" fmla="*/ 51599 w 51758"/>
                <a:gd name="connsiteY43" fmla="*/ 14182 h 44159"/>
                <a:gd name="connsiteX44" fmla="*/ 51599 w 51758"/>
                <a:gd name="connsiteY44" fmla="*/ 13085 h 44159"/>
                <a:gd name="connsiteX45" fmla="*/ 50722 w 51758"/>
                <a:gd name="connsiteY45" fmla="*/ 12574 h 44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758" h="44159">
                  <a:moveTo>
                    <a:pt x="45312" y="12720"/>
                  </a:moveTo>
                  <a:lnTo>
                    <a:pt x="45312" y="2923"/>
                  </a:lnTo>
                  <a:cubicBezTo>
                    <a:pt x="45290" y="2506"/>
                    <a:pt x="45034" y="2140"/>
                    <a:pt x="44654" y="1972"/>
                  </a:cubicBezTo>
                  <a:lnTo>
                    <a:pt x="44288" y="1972"/>
                  </a:lnTo>
                  <a:cubicBezTo>
                    <a:pt x="44069" y="1921"/>
                    <a:pt x="43850" y="1921"/>
                    <a:pt x="43630" y="1972"/>
                  </a:cubicBezTo>
                  <a:lnTo>
                    <a:pt x="38366" y="5482"/>
                  </a:lnTo>
                  <a:lnTo>
                    <a:pt x="32078" y="71"/>
                  </a:lnTo>
                  <a:cubicBezTo>
                    <a:pt x="31844" y="-24"/>
                    <a:pt x="31581" y="-24"/>
                    <a:pt x="31347" y="71"/>
                  </a:cubicBezTo>
                  <a:cubicBezTo>
                    <a:pt x="31179" y="13"/>
                    <a:pt x="31004" y="13"/>
                    <a:pt x="30835" y="71"/>
                  </a:cubicBezTo>
                  <a:cubicBezTo>
                    <a:pt x="30448" y="327"/>
                    <a:pt x="30250" y="788"/>
                    <a:pt x="30324" y="1241"/>
                  </a:cubicBezTo>
                  <a:lnTo>
                    <a:pt x="31201" y="4458"/>
                  </a:lnTo>
                  <a:lnTo>
                    <a:pt x="24767" y="9357"/>
                  </a:lnTo>
                  <a:lnTo>
                    <a:pt x="19503" y="3215"/>
                  </a:lnTo>
                  <a:cubicBezTo>
                    <a:pt x="19247" y="3106"/>
                    <a:pt x="18955" y="3106"/>
                    <a:pt x="18699" y="3215"/>
                  </a:cubicBezTo>
                  <a:cubicBezTo>
                    <a:pt x="18509" y="3142"/>
                    <a:pt x="18304" y="3142"/>
                    <a:pt x="18114" y="3215"/>
                  </a:cubicBezTo>
                  <a:cubicBezTo>
                    <a:pt x="17675" y="3493"/>
                    <a:pt x="17492" y="4041"/>
                    <a:pt x="17675" y="4531"/>
                  </a:cubicBezTo>
                  <a:lnTo>
                    <a:pt x="20526" y="12866"/>
                  </a:lnTo>
                  <a:lnTo>
                    <a:pt x="19942" y="17911"/>
                  </a:lnTo>
                  <a:lnTo>
                    <a:pt x="14677" y="10600"/>
                  </a:lnTo>
                  <a:cubicBezTo>
                    <a:pt x="14473" y="10351"/>
                    <a:pt x="14188" y="10168"/>
                    <a:pt x="13873" y="10088"/>
                  </a:cubicBezTo>
                  <a:lnTo>
                    <a:pt x="13873" y="10088"/>
                  </a:lnTo>
                  <a:cubicBezTo>
                    <a:pt x="13573" y="10117"/>
                    <a:pt x="13288" y="10249"/>
                    <a:pt x="13069" y="10453"/>
                  </a:cubicBezTo>
                  <a:lnTo>
                    <a:pt x="274" y="21786"/>
                  </a:lnTo>
                  <a:cubicBezTo>
                    <a:pt x="-91" y="22181"/>
                    <a:pt x="-91" y="22780"/>
                    <a:pt x="274" y="23175"/>
                  </a:cubicBezTo>
                  <a:lnTo>
                    <a:pt x="10144" y="39845"/>
                  </a:lnTo>
                  <a:cubicBezTo>
                    <a:pt x="10313" y="40174"/>
                    <a:pt x="10656" y="40371"/>
                    <a:pt x="11022" y="40357"/>
                  </a:cubicBezTo>
                  <a:lnTo>
                    <a:pt x="11022" y="40357"/>
                  </a:lnTo>
                  <a:cubicBezTo>
                    <a:pt x="11460" y="40254"/>
                    <a:pt x="11797" y="39918"/>
                    <a:pt x="11899" y="39479"/>
                  </a:cubicBezTo>
                  <a:lnTo>
                    <a:pt x="13654" y="31364"/>
                  </a:lnTo>
                  <a:lnTo>
                    <a:pt x="13800" y="31364"/>
                  </a:lnTo>
                  <a:lnTo>
                    <a:pt x="17236" y="36482"/>
                  </a:lnTo>
                  <a:lnTo>
                    <a:pt x="16286" y="42989"/>
                  </a:lnTo>
                  <a:cubicBezTo>
                    <a:pt x="16279" y="43471"/>
                    <a:pt x="16527" y="43917"/>
                    <a:pt x="16944" y="44158"/>
                  </a:cubicBezTo>
                  <a:lnTo>
                    <a:pt x="17383" y="44158"/>
                  </a:lnTo>
                  <a:cubicBezTo>
                    <a:pt x="17733" y="44173"/>
                    <a:pt x="18062" y="44005"/>
                    <a:pt x="18260" y="43720"/>
                  </a:cubicBezTo>
                  <a:lnTo>
                    <a:pt x="32883" y="24564"/>
                  </a:lnTo>
                  <a:lnTo>
                    <a:pt x="42168" y="25442"/>
                  </a:lnTo>
                  <a:cubicBezTo>
                    <a:pt x="42533" y="25456"/>
                    <a:pt x="42892" y="25288"/>
                    <a:pt x="43118" y="25003"/>
                  </a:cubicBezTo>
                  <a:cubicBezTo>
                    <a:pt x="43265" y="24601"/>
                    <a:pt x="43265" y="24162"/>
                    <a:pt x="43118" y="23760"/>
                  </a:cubicBezTo>
                  <a:lnTo>
                    <a:pt x="38732" y="17326"/>
                  </a:lnTo>
                  <a:lnTo>
                    <a:pt x="47724" y="19593"/>
                  </a:lnTo>
                  <a:lnTo>
                    <a:pt x="47724" y="19593"/>
                  </a:lnTo>
                  <a:cubicBezTo>
                    <a:pt x="48119" y="19636"/>
                    <a:pt x="48492" y="19432"/>
                    <a:pt x="48675" y="19081"/>
                  </a:cubicBezTo>
                  <a:lnTo>
                    <a:pt x="51599" y="14182"/>
                  </a:lnTo>
                  <a:cubicBezTo>
                    <a:pt x="51812" y="13846"/>
                    <a:pt x="51812" y="13422"/>
                    <a:pt x="51599" y="13085"/>
                  </a:cubicBezTo>
                  <a:cubicBezTo>
                    <a:pt x="51417" y="12771"/>
                    <a:pt x="51088" y="12574"/>
                    <a:pt x="50722" y="1257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A35C88F-B21B-49BB-8821-BA368553D9B3}"/>
                </a:ext>
              </a:extLst>
            </p:cNvPr>
            <p:cNvSpPr/>
            <p:nvPr/>
          </p:nvSpPr>
          <p:spPr>
            <a:xfrm>
              <a:off x="3048868" y="2434663"/>
              <a:ext cx="4642" cy="6004"/>
            </a:xfrm>
            <a:custGeom>
              <a:avLst/>
              <a:gdLst>
                <a:gd name="connsiteX0" fmla="*/ 1462 w 4642"/>
                <a:gd name="connsiteY0" fmla="*/ 0 h 6004"/>
                <a:gd name="connsiteX1" fmla="*/ 1097 w 4642"/>
                <a:gd name="connsiteY1" fmla="*/ 0 h 6004"/>
                <a:gd name="connsiteX2" fmla="*/ 512 w 4642"/>
                <a:gd name="connsiteY2" fmla="*/ 0 h 6004"/>
                <a:gd name="connsiteX3" fmla="*/ 0 w 4642"/>
                <a:gd name="connsiteY3" fmla="*/ 951 h 6004"/>
                <a:gd name="connsiteX4" fmla="*/ 0 w 4642"/>
                <a:gd name="connsiteY4" fmla="*/ 4825 h 6004"/>
                <a:gd name="connsiteX5" fmla="*/ 731 w 4642"/>
                <a:gd name="connsiteY5" fmla="*/ 5922 h 6004"/>
                <a:gd name="connsiteX6" fmla="*/ 731 w 4642"/>
                <a:gd name="connsiteY6" fmla="*/ 5922 h 6004"/>
                <a:gd name="connsiteX7" fmla="*/ 1535 w 4642"/>
                <a:gd name="connsiteY7" fmla="*/ 5922 h 6004"/>
                <a:gd name="connsiteX8" fmla="*/ 4533 w 4642"/>
                <a:gd name="connsiteY8" fmla="*/ 2998 h 6004"/>
                <a:gd name="connsiteX9" fmla="*/ 4533 w 4642"/>
                <a:gd name="connsiteY9" fmla="*/ 1974 h 6004"/>
                <a:gd name="connsiteX10" fmla="*/ 3802 w 4642"/>
                <a:gd name="connsiteY10" fmla="*/ 1243 h 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42" h="6004">
                  <a:moveTo>
                    <a:pt x="1462" y="0"/>
                  </a:moveTo>
                  <a:lnTo>
                    <a:pt x="1097" y="0"/>
                  </a:lnTo>
                  <a:lnTo>
                    <a:pt x="512" y="0"/>
                  </a:lnTo>
                  <a:cubicBezTo>
                    <a:pt x="205" y="219"/>
                    <a:pt x="15" y="570"/>
                    <a:pt x="0" y="951"/>
                  </a:cubicBezTo>
                  <a:lnTo>
                    <a:pt x="0" y="4825"/>
                  </a:lnTo>
                  <a:cubicBezTo>
                    <a:pt x="29" y="5293"/>
                    <a:pt x="307" y="5710"/>
                    <a:pt x="731" y="5922"/>
                  </a:cubicBezTo>
                  <a:lnTo>
                    <a:pt x="731" y="5922"/>
                  </a:lnTo>
                  <a:cubicBezTo>
                    <a:pt x="987" y="6032"/>
                    <a:pt x="1280" y="6032"/>
                    <a:pt x="1535" y="5922"/>
                  </a:cubicBezTo>
                  <a:lnTo>
                    <a:pt x="4533" y="2998"/>
                  </a:lnTo>
                  <a:cubicBezTo>
                    <a:pt x="4679" y="2676"/>
                    <a:pt x="4679" y="2303"/>
                    <a:pt x="4533" y="1974"/>
                  </a:cubicBezTo>
                  <a:cubicBezTo>
                    <a:pt x="4475" y="1594"/>
                    <a:pt x="4182" y="1301"/>
                    <a:pt x="3802" y="124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84535541-69F8-4F7B-8EE0-2023C043D810}"/>
                </a:ext>
              </a:extLst>
            </p:cNvPr>
            <p:cNvSpPr/>
            <p:nvPr/>
          </p:nvSpPr>
          <p:spPr>
            <a:xfrm>
              <a:off x="2975316" y="2442410"/>
              <a:ext cx="5036" cy="13893"/>
            </a:xfrm>
            <a:custGeom>
              <a:avLst/>
              <a:gdLst>
                <a:gd name="connsiteX0" fmla="*/ 1829 w 5036"/>
                <a:gd name="connsiteY0" fmla="*/ 368 h 13893"/>
                <a:gd name="connsiteX1" fmla="*/ 1097 w 5036"/>
                <a:gd name="connsiteY1" fmla="*/ 2 h 13893"/>
                <a:gd name="connsiteX2" fmla="*/ 586 w 5036"/>
                <a:gd name="connsiteY2" fmla="*/ 2 h 13893"/>
                <a:gd name="connsiteX3" fmla="*/ 1 w 5036"/>
                <a:gd name="connsiteY3" fmla="*/ 1099 h 13893"/>
                <a:gd name="connsiteX4" fmla="*/ 1024 w 5036"/>
                <a:gd name="connsiteY4" fmla="*/ 12870 h 13893"/>
                <a:gd name="connsiteX5" fmla="*/ 1975 w 5036"/>
                <a:gd name="connsiteY5" fmla="*/ 13894 h 13893"/>
                <a:gd name="connsiteX6" fmla="*/ 1975 w 5036"/>
                <a:gd name="connsiteY6" fmla="*/ 13894 h 13893"/>
                <a:gd name="connsiteX7" fmla="*/ 2998 w 5036"/>
                <a:gd name="connsiteY7" fmla="*/ 13016 h 13893"/>
                <a:gd name="connsiteX8" fmla="*/ 4899 w 5036"/>
                <a:gd name="connsiteY8" fmla="*/ 4243 h 13893"/>
                <a:gd name="connsiteX9" fmla="*/ 4899 w 5036"/>
                <a:gd name="connsiteY9" fmla="*/ 3219 h 1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36" h="13893">
                  <a:moveTo>
                    <a:pt x="1829" y="368"/>
                  </a:moveTo>
                  <a:cubicBezTo>
                    <a:pt x="1668" y="119"/>
                    <a:pt x="1390" y="-20"/>
                    <a:pt x="1097" y="2"/>
                  </a:cubicBezTo>
                  <a:lnTo>
                    <a:pt x="586" y="2"/>
                  </a:lnTo>
                  <a:cubicBezTo>
                    <a:pt x="205" y="236"/>
                    <a:pt x="-14" y="653"/>
                    <a:pt x="1" y="1099"/>
                  </a:cubicBezTo>
                  <a:lnTo>
                    <a:pt x="1024" y="12870"/>
                  </a:lnTo>
                  <a:cubicBezTo>
                    <a:pt x="1024" y="13411"/>
                    <a:pt x="1441" y="13857"/>
                    <a:pt x="1975" y="13894"/>
                  </a:cubicBezTo>
                  <a:lnTo>
                    <a:pt x="1975" y="13894"/>
                  </a:lnTo>
                  <a:cubicBezTo>
                    <a:pt x="2465" y="13850"/>
                    <a:pt x="2874" y="13499"/>
                    <a:pt x="2998" y="13016"/>
                  </a:cubicBezTo>
                  <a:lnTo>
                    <a:pt x="4899" y="4243"/>
                  </a:lnTo>
                  <a:cubicBezTo>
                    <a:pt x="5082" y="3928"/>
                    <a:pt x="5082" y="3534"/>
                    <a:pt x="4899" y="321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899E04FF-1EBD-47F0-A20C-6A858E4F1F54}"/>
                </a:ext>
              </a:extLst>
            </p:cNvPr>
            <p:cNvSpPr/>
            <p:nvPr/>
          </p:nvSpPr>
          <p:spPr>
            <a:xfrm>
              <a:off x="2931156" y="2473869"/>
              <a:ext cx="7009" cy="8983"/>
            </a:xfrm>
            <a:custGeom>
              <a:avLst/>
              <a:gdLst>
                <a:gd name="connsiteX0" fmla="*/ 1608 w 7009"/>
                <a:gd name="connsiteY0" fmla="*/ 55 h 8983"/>
                <a:gd name="connsiteX1" fmla="*/ 1097 w 7009"/>
                <a:gd name="connsiteY1" fmla="*/ 55 h 8983"/>
                <a:gd name="connsiteX2" fmla="*/ 512 w 7009"/>
                <a:gd name="connsiteY2" fmla="*/ 55 h 8983"/>
                <a:gd name="connsiteX3" fmla="*/ 0 w 7009"/>
                <a:gd name="connsiteY3" fmla="*/ 932 h 8983"/>
                <a:gd name="connsiteX4" fmla="*/ 0 w 7009"/>
                <a:gd name="connsiteY4" fmla="*/ 6854 h 8983"/>
                <a:gd name="connsiteX5" fmla="*/ 877 w 7009"/>
                <a:gd name="connsiteY5" fmla="*/ 7951 h 8983"/>
                <a:gd name="connsiteX6" fmla="*/ 5995 w 7009"/>
                <a:gd name="connsiteY6" fmla="*/ 8902 h 8983"/>
                <a:gd name="connsiteX7" fmla="*/ 6873 w 7009"/>
                <a:gd name="connsiteY7" fmla="*/ 8902 h 8983"/>
                <a:gd name="connsiteX8" fmla="*/ 6873 w 7009"/>
                <a:gd name="connsiteY8" fmla="*/ 7732 h 8983"/>
                <a:gd name="connsiteX9" fmla="*/ 3436 w 7009"/>
                <a:gd name="connsiteY9" fmla="*/ 1371 h 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09" h="8983">
                  <a:moveTo>
                    <a:pt x="1608" y="55"/>
                  </a:moveTo>
                  <a:lnTo>
                    <a:pt x="1097" y="55"/>
                  </a:lnTo>
                  <a:cubicBezTo>
                    <a:pt x="907" y="-18"/>
                    <a:pt x="702" y="-18"/>
                    <a:pt x="512" y="55"/>
                  </a:cubicBezTo>
                  <a:cubicBezTo>
                    <a:pt x="205" y="245"/>
                    <a:pt x="15" y="574"/>
                    <a:pt x="0" y="932"/>
                  </a:cubicBezTo>
                  <a:lnTo>
                    <a:pt x="0" y="6854"/>
                  </a:lnTo>
                  <a:cubicBezTo>
                    <a:pt x="15" y="7374"/>
                    <a:pt x="373" y="7820"/>
                    <a:pt x="877" y="7951"/>
                  </a:cubicBezTo>
                  <a:lnTo>
                    <a:pt x="5995" y="8902"/>
                  </a:lnTo>
                  <a:cubicBezTo>
                    <a:pt x="6280" y="9011"/>
                    <a:pt x="6587" y="9011"/>
                    <a:pt x="6873" y="8902"/>
                  </a:cubicBezTo>
                  <a:cubicBezTo>
                    <a:pt x="7055" y="8536"/>
                    <a:pt x="7055" y="8097"/>
                    <a:pt x="6873" y="7732"/>
                  </a:cubicBezTo>
                  <a:lnTo>
                    <a:pt x="3436" y="1371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62BEA7A-FAC4-4059-8D08-478E6A432771}"/>
                </a:ext>
              </a:extLst>
            </p:cNvPr>
            <p:cNvSpPr/>
            <p:nvPr/>
          </p:nvSpPr>
          <p:spPr>
            <a:xfrm>
              <a:off x="2849482" y="2483648"/>
              <a:ext cx="36266" cy="25492"/>
            </a:xfrm>
            <a:custGeom>
              <a:avLst/>
              <a:gdLst>
                <a:gd name="connsiteX0" fmla="*/ 26620 w 36266"/>
                <a:gd name="connsiteY0" fmla="*/ 366 h 25492"/>
                <a:gd name="connsiteX1" fmla="*/ 25889 w 36266"/>
                <a:gd name="connsiteY1" fmla="*/ 0 h 25492"/>
                <a:gd name="connsiteX2" fmla="*/ 25889 w 36266"/>
                <a:gd name="connsiteY2" fmla="*/ 0 h 25492"/>
                <a:gd name="connsiteX3" fmla="*/ 9585 w 36266"/>
                <a:gd name="connsiteY3" fmla="*/ 4241 h 25492"/>
                <a:gd name="connsiteX4" fmla="*/ 299 w 36266"/>
                <a:gd name="connsiteY4" fmla="*/ 16158 h 25492"/>
                <a:gd name="connsiteX5" fmla="*/ 256 w 36266"/>
                <a:gd name="connsiteY5" fmla="*/ 17503 h 25492"/>
                <a:gd name="connsiteX6" fmla="*/ 299 w 36266"/>
                <a:gd name="connsiteY6" fmla="*/ 17547 h 25492"/>
                <a:gd name="connsiteX7" fmla="*/ 8196 w 36266"/>
                <a:gd name="connsiteY7" fmla="*/ 25443 h 25492"/>
                <a:gd name="connsiteX8" fmla="*/ 8927 w 36266"/>
                <a:gd name="connsiteY8" fmla="*/ 25443 h 25492"/>
                <a:gd name="connsiteX9" fmla="*/ 8927 w 36266"/>
                <a:gd name="connsiteY9" fmla="*/ 25443 h 25492"/>
                <a:gd name="connsiteX10" fmla="*/ 9731 w 36266"/>
                <a:gd name="connsiteY10" fmla="*/ 25005 h 25492"/>
                <a:gd name="connsiteX11" fmla="*/ 17042 w 36266"/>
                <a:gd name="connsiteY11" fmla="*/ 15573 h 25492"/>
                <a:gd name="connsiteX12" fmla="*/ 35320 w 36266"/>
                <a:gd name="connsiteY12" fmla="*/ 13672 h 25492"/>
                <a:gd name="connsiteX13" fmla="*/ 36256 w 36266"/>
                <a:gd name="connsiteY13" fmla="*/ 12437 h 25492"/>
                <a:gd name="connsiteX14" fmla="*/ 35979 w 36266"/>
                <a:gd name="connsiteY14" fmla="*/ 11845 h 2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266" h="25492">
                  <a:moveTo>
                    <a:pt x="26620" y="366"/>
                  </a:moveTo>
                  <a:cubicBezTo>
                    <a:pt x="26452" y="132"/>
                    <a:pt x="26181" y="-7"/>
                    <a:pt x="25889" y="0"/>
                  </a:cubicBezTo>
                  <a:lnTo>
                    <a:pt x="25889" y="0"/>
                  </a:lnTo>
                  <a:lnTo>
                    <a:pt x="9585" y="4241"/>
                  </a:lnTo>
                  <a:lnTo>
                    <a:pt x="299" y="16158"/>
                  </a:lnTo>
                  <a:cubicBezTo>
                    <a:pt x="-81" y="16517"/>
                    <a:pt x="-103" y="17116"/>
                    <a:pt x="256" y="17503"/>
                  </a:cubicBezTo>
                  <a:cubicBezTo>
                    <a:pt x="270" y="17518"/>
                    <a:pt x="285" y="17533"/>
                    <a:pt x="299" y="17547"/>
                  </a:cubicBezTo>
                  <a:lnTo>
                    <a:pt x="8196" y="25443"/>
                  </a:lnTo>
                  <a:cubicBezTo>
                    <a:pt x="8437" y="25509"/>
                    <a:pt x="8685" y="25509"/>
                    <a:pt x="8927" y="25443"/>
                  </a:cubicBezTo>
                  <a:lnTo>
                    <a:pt x="8927" y="25443"/>
                  </a:lnTo>
                  <a:cubicBezTo>
                    <a:pt x="9256" y="25443"/>
                    <a:pt x="9556" y="25283"/>
                    <a:pt x="9731" y="25005"/>
                  </a:cubicBezTo>
                  <a:lnTo>
                    <a:pt x="17042" y="15573"/>
                  </a:lnTo>
                  <a:lnTo>
                    <a:pt x="35320" y="13672"/>
                  </a:lnTo>
                  <a:cubicBezTo>
                    <a:pt x="35920" y="13592"/>
                    <a:pt x="36337" y="13036"/>
                    <a:pt x="36256" y="12437"/>
                  </a:cubicBezTo>
                  <a:cubicBezTo>
                    <a:pt x="36227" y="12217"/>
                    <a:pt x="36132" y="12005"/>
                    <a:pt x="35979" y="1184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642143-E07A-4A86-9093-C6AED42180D3}"/>
                </a:ext>
              </a:extLst>
            </p:cNvPr>
            <p:cNvSpPr/>
            <p:nvPr/>
          </p:nvSpPr>
          <p:spPr>
            <a:xfrm>
              <a:off x="2828323" y="2511066"/>
              <a:ext cx="7945" cy="7748"/>
            </a:xfrm>
            <a:custGeom>
              <a:avLst/>
              <a:gdLst>
                <a:gd name="connsiteX0" fmla="*/ 2669 w 7945"/>
                <a:gd name="connsiteY0" fmla="*/ 365 h 7748"/>
                <a:gd name="connsiteX1" fmla="*/ 1864 w 7945"/>
                <a:gd name="connsiteY1" fmla="*/ 0 h 7748"/>
                <a:gd name="connsiteX2" fmla="*/ 1864 w 7945"/>
                <a:gd name="connsiteY2" fmla="*/ 0 h 7748"/>
                <a:gd name="connsiteX3" fmla="*/ 1060 w 7945"/>
                <a:gd name="connsiteY3" fmla="*/ 804 h 7748"/>
                <a:gd name="connsiteX4" fmla="*/ 110 w 7945"/>
                <a:gd name="connsiteY4" fmla="*/ 6653 h 7748"/>
                <a:gd name="connsiteX5" fmla="*/ 110 w 7945"/>
                <a:gd name="connsiteY5" fmla="*/ 7677 h 7748"/>
                <a:gd name="connsiteX6" fmla="*/ 841 w 7945"/>
                <a:gd name="connsiteY6" fmla="*/ 7677 h 7748"/>
                <a:gd name="connsiteX7" fmla="*/ 6982 w 7945"/>
                <a:gd name="connsiteY7" fmla="*/ 6726 h 7748"/>
                <a:gd name="connsiteX8" fmla="*/ 7787 w 7945"/>
                <a:gd name="connsiteY8" fmla="*/ 5922 h 7748"/>
                <a:gd name="connsiteX9" fmla="*/ 7787 w 7945"/>
                <a:gd name="connsiteY9" fmla="*/ 4825 h 7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45" h="7748">
                  <a:moveTo>
                    <a:pt x="2669" y="365"/>
                  </a:moveTo>
                  <a:cubicBezTo>
                    <a:pt x="2457" y="146"/>
                    <a:pt x="2171" y="15"/>
                    <a:pt x="1864" y="0"/>
                  </a:cubicBezTo>
                  <a:lnTo>
                    <a:pt x="1864" y="0"/>
                  </a:lnTo>
                  <a:cubicBezTo>
                    <a:pt x="1448" y="58"/>
                    <a:pt x="1119" y="387"/>
                    <a:pt x="1060" y="804"/>
                  </a:cubicBezTo>
                  <a:lnTo>
                    <a:pt x="110" y="6653"/>
                  </a:lnTo>
                  <a:cubicBezTo>
                    <a:pt x="-37" y="6975"/>
                    <a:pt x="-37" y="7348"/>
                    <a:pt x="110" y="7677"/>
                  </a:cubicBezTo>
                  <a:cubicBezTo>
                    <a:pt x="344" y="7772"/>
                    <a:pt x="607" y="7772"/>
                    <a:pt x="841" y="7677"/>
                  </a:cubicBezTo>
                  <a:lnTo>
                    <a:pt x="6982" y="6726"/>
                  </a:lnTo>
                  <a:cubicBezTo>
                    <a:pt x="7392" y="6646"/>
                    <a:pt x="7706" y="6332"/>
                    <a:pt x="7787" y="5922"/>
                  </a:cubicBezTo>
                  <a:cubicBezTo>
                    <a:pt x="7999" y="5586"/>
                    <a:pt x="7999" y="5162"/>
                    <a:pt x="7787" y="482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9CE15F90-6E91-4F72-BA77-45A85B98C8E4}"/>
                </a:ext>
              </a:extLst>
            </p:cNvPr>
            <p:cNvSpPr/>
            <p:nvPr/>
          </p:nvSpPr>
          <p:spPr>
            <a:xfrm>
              <a:off x="2796049" y="2520936"/>
              <a:ext cx="29002" cy="23693"/>
            </a:xfrm>
            <a:custGeom>
              <a:avLst/>
              <a:gdLst>
                <a:gd name="connsiteX0" fmla="*/ 11473 w 29002"/>
                <a:gd name="connsiteY0" fmla="*/ 1974 h 23693"/>
                <a:gd name="connsiteX1" fmla="*/ 10596 w 29002"/>
                <a:gd name="connsiteY1" fmla="*/ 2632 h 23693"/>
                <a:gd name="connsiteX2" fmla="*/ 10596 w 29002"/>
                <a:gd name="connsiteY2" fmla="*/ 3729 h 23693"/>
                <a:gd name="connsiteX3" fmla="*/ 14836 w 29002"/>
                <a:gd name="connsiteY3" fmla="*/ 8774 h 23693"/>
                <a:gd name="connsiteX4" fmla="*/ 214 w 29002"/>
                <a:gd name="connsiteY4" fmla="*/ 21861 h 23693"/>
                <a:gd name="connsiteX5" fmla="*/ 214 w 29002"/>
                <a:gd name="connsiteY5" fmla="*/ 23250 h 23693"/>
                <a:gd name="connsiteX6" fmla="*/ 1164 w 29002"/>
                <a:gd name="connsiteY6" fmla="*/ 23689 h 23693"/>
                <a:gd name="connsiteX7" fmla="*/ 1164 w 29002"/>
                <a:gd name="connsiteY7" fmla="*/ 23689 h 23693"/>
                <a:gd name="connsiteX8" fmla="*/ 19223 w 29002"/>
                <a:gd name="connsiteY8" fmla="*/ 17620 h 23693"/>
                <a:gd name="connsiteX9" fmla="*/ 26096 w 29002"/>
                <a:gd name="connsiteY9" fmla="*/ 11698 h 23693"/>
                <a:gd name="connsiteX10" fmla="*/ 26096 w 29002"/>
                <a:gd name="connsiteY10" fmla="*/ 10748 h 23693"/>
                <a:gd name="connsiteX11" fmla="*/ 25511 w 29002"/>
                <a:gd name="connsiteY11" fmla="*/ 9943 h 23693"/>
                <a:gd name="connsiteX12" fmla="*/ 24487 w 29002"/>
                <a:gd name="connsiteY12" fmla="*/ 9432 h 23693"/>
                <a:gd name="connsiteX13" fmla="*/ 28874 w 29002"/>
                <a:gd name="connsiteY13" fmla="*/ 1608 h 23693"/>
                <a:gd name="connsiteX14" fmla="*/ 28414 w 29002"/>
                <a:gd name="connsiteY14" fmla="*/ 124 h 23693"/>
                <a:gd name="connsiteX15" fmla="*/ 27924 w 29002"/>
                <a:gd name="connsiteY15" fmla="*/ 0 h 23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02" h="23693">
                  <a:moveTo>
                    <a:pt x="11473" y="1974"/>
                  </a:moveTo>
                  <a:cubicBezTo>
                    <a:pt x="11071" y="1989"/>
                    <a:pt x="10720" y="2252"/>
                    <a:pt x="10596" y="2632"/>
                  </a:cubicBezTo>
                  <a:cubicBezTo>
                    <a:pt x="10340" y="2954"/>
                    <a:pt x="10340" y="3407"/>
                    <a:pt x="10596" y="3729"/>
                  </a:cubicBezTo>
                  <a:lnTo>
                    <a:pt x="14836" y="8774"/>
                  </a:lnTo>
                  <a:lnTo>
                    <a:pt x="214" y="21861"/>
                  </a:lnTo>
                  <a:cubicBezTo>
                    <a:pt x="-71" y="22278"/>
                    <a:pt x="-71" y="22833"/>
                    <a:pt x="214" y="23250"/>
                  </a:cubicBezTo>
                  <a:cubicBezTo>
                    <a:pt x="426" y="23557"/>
                    <a:pt x="791" y="23725"/>
                    <a:pt x="1164" y="23689"/>
                  </a:cubicBezTo>
                  <a:lnTo>
                    <a:pt x="1164" y="23689"/>
                  </a:lnTo>
                  <a:lnTo>
                    <a:pt x="19223" y="17620"/>
                  </a:lnTo>
                  <a:lnTo>
                    <a:pt x="26096" y="11698"/>
                  </a:lnTo>
                  <a:cubicBezTo>
                    <a:pt x="26242" y="11398"/>
                    <a:pt x="26242" y="11047"/>
                    <a:pt x="26096" y="10748"/>
                  </a:cubicBezTo>
                  <a:cubicBezTo>
                    <a:pt x="26037" y="10404"/>
                    <a:pt x="25825" y="10104"/>
                    <a:pt x="25511" y="9943"/>
                  </a:cubicBezTo>
                  <a:lnTo>
                    <a:pt x="24487" y="9432"/>
                  </a:lnTo>
                  <a:lnTo>
                    <a:pt x="28874" y="1608"/>
                  </a:lnTo>
                  <a:cubicBezTo>
                    <a:pt x="29159" y="1075"/>
                    <a:pt x="28955" y="409"/>
                    <a:pt x="28414" y="124"/>
                  </a:cubicBezTo>
                  <a:cubicBezTo>
                    <a:pt x="28267" y="44"/>
                    <a:pt x="28099" y="0"/>
                    <a:pt x="27924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10BDFC82-6636-41CC-9D13-49D4623FF729}"/>
                </a:ext>
              </a:extLst>
            </p:cNvPr>
            <p:cNvSpPr/>
            <p:nvPr/>
          </p:nvSpPr>
          <p:spPr>
            <a:xfrm>
              <a:off x="9668922" y="2572042"/>
              <a:ext cx="7128" cy="5044"/>
            </a:xfrm>
            <a:custGeom>
              <a:avLst/>
              <a:gdLst>
                <a:gd name="connsiteX0" fmla="*/ 6251 w 7128"/>
                <a:gd name="connsiteY0" fmla="*/ 4021 h 5044"/>
                <a:gd name="connsiteX1" fmla="*/ 7129 w 7128"/>
                <a:gd name="connsiteY1" fmla="*/ 3071 h 5044"/>
                <a:gd name="connsiteX2" fmla="*/ 6543 w 7128"/>
                <a:gd name="connsiteY2" fmla="*/ 1974 h 5044"/>
                <a:gd name="connsiteX3" fmla="*/ 2596 w 7128"/>
                <a:gd name="connsiteY3" fmla="*/ 0 h 5044"/>
                <a:gd name="connsiteX4" fmla="*/ 1718 w 7128"/>
                <a:gd name="connsiteY4" fmla="*/ 0 h 5044"/>
                <a:gd name="connsiteX5" fmla="*/ 1133 w 7128"/>
                <a:gd name="connsiteY5" fmla="*/ 658 h 5044"/>
                <a:gd name="connsiteX6" fmla="*/ 109 w 7128"/>
                <a:gd name="connsiteY6" fmla="*/ 3656 h 5044"/>
                <a:gd name="connsiteX7" fmla="*/ 109 w 7128"/>
                <a:gd name="connsiteY7" fmla="*/ 4679 h 5044"/>
                <a:gd name="connsiteX8" fmla="*/ 914 w 7128"/>
                <a:gd name="connsiteY8" fmla="*/ 5045 h 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28" h="5044">
                  <a:moveTo>
                    <a:pt x="6251" y="4021"/>
                  </a:moveTo>
                  <a:cubicBezTo>
                    <a:pt x="6689" y="3926"/>
                    <a:pt x="7055" y="3546"/>
                    <a:pt x="7129" y="3071"/>
                  </a:cubicBezTo>
                  <a:cubicBezTo>
                    <a:pt x="7129" y="2625"/>
                    <a:pt x="6909" y="2208"/>
                    <a:pt x="6543" y="1974"/>
                  </a:cubicBezTo>
                  <a:lnTo>
                    <a:pt x="2596" y="0"/>
                  </a:lnTo>
                  <a:lnTo>
                    <a:pt x="1718" y="0"/>
                  </a:lnTo>
                  <a:cubicBezTo>
                    <a:pt x="1426" y="117"/>
                    <a:pt x="1206" y="358"/>
                    <a:pt x="1133" y="658"/>
                  </a:cubicBezTo>
                  <a:lnTo>
                    <a:pt x="109" y="3656"/>
                  </a:lnTo>
                  <a:cubicBezTo>
                    <a:pt x="-36" y="3985"/>
                    <a:pt x="-36" y="4350"/>
                    <a:pt x="109" y="4679"/>
                  </a:cubicBezTo>
                  <a:cubicBezTo>
                    <a:pt x="329" y="4898"/>
                    <a:pt x="621" y="5030"/>
                    <a:pt x="914" y="504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CA6681B8-F66B-48A4-857D-AC41BE10EFEE}"/>
                </a:ext>
              </a:extLst>
            </p:cNvPr>
            <p:cNvSpPr/>
            <p:nvPr/>
          </p:nvSpPr>
          <p:spPr>
            <a:xfrm>
              <a:off x="9628810" y="2573022"/>
              <a:ext cx="13900" cy="11083"/>
            </a:xfrm>
            <a:custGeom>
              <a:avLst/>
              <a:gdLst>
                <a:gd name="connsiteX0" fmla="*/ 8490 w 13900"/>
                <a:gd name="connsiteY0" fmla="*/ 44 h 11083"/>
                <a:gd name="connsiteX1" fmla="*/ 7906 w 13900"/>
                <a:gd name="connsiteY1" fmla="*/ 44 h 11083"/>
                <a:gd name="connsiteX2" fmla="*/ 7101 w 13900"/>
                <a:gd name="connsiteY2" fmla="*/ 556 h 11083"/>
                <a:gd name="connsiteX3" fmla="*/ 228 w 13900"/>
                <a:gd name="connsiteY3" fmla="*/ 9329 h 11083"/>
                <a:gd name="connsiteX4" fmla="*/ 448 w 13900"/>
                <a:gd name="connsiteY4" fmla="*/ 10865 h 11083"/>
                <a:gd name="connsiteX5" fmla="*/ 1106 w 13900"/>
                <a:gd name="connsiteY5" fmla="*/ 11084 h 11083"/>
                <a:gd name="connsiteX6" fmla="*/ 1545 w 13900"/>
                <a:gd name="connsiteY6" fmla="*/ 11084 h 11083"/>
                <a:gd name="connsiteX7" fmla="*/ 13389 w 13900"/>
                <a:gd name="connsiteY7" fmla="*/ 5162 h 11083"/>
                <a:gd name="connsiteX8" fmla="*/ 13900 w 13900"/>
                <a:gd name="connsiteY8" fmla="*/ 4211 h 11083"/>
                <a:gd name="connsiteX9" fmla="*/ 13462 w 13900"/>
                <a:gd name="connsiteY9" fmla="*/ 3188 h 11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00" h="11083">
                  <a:moveTo>
                    <a:pt x="8490" y="44"/>
                  </a:moveTo>
                  <a:cubicBezTo>
                    <a:pt x="8271" y="-15"/>
                    <a:pt x="8125" y="-15"/>
                    <a:pt x="7906" y="44"/>
                  </a:cubicBezTo>
                  <a:cubicBezTo>
                    <a:pt x="7540" y="44"/>
                    <a:pt x="7247" y="241"/>
                    <a:pt x="7101" y="556"/>
                  </a:cubicBezTo>
                  <a:lnTo>
                    <a:pt x="228" y="9329"/>
                  </a:lnTo>
                  <a:cubicBezTo>
                    <a:pt x="-137" y="9812"/>
                    <a:pt x="-64" y="10499"/>
                    <a:pt x="448" y="10865"/>
                  </a:cubicBezTo>
                  <a:cubicBezTo>
                    <a:pt x="667" y="11003"/>
                    <a:pt x="886" y="11084"/>
                    <a:pt x="1106" y="11084"/>
                  </a:cubicBezTo>
                  <a:lnTo>
                    <a:pt x="1545" y="11084"/>
                  </a:lnTo>
                  <a:lnTo>
                    <a:pt x="13389" y="5162"/>
                  </a:lnTo>
                  <a:cubicBezTo>
                    <a:pt x="13681" y="4928"/>
                    <a:pt x="13900" y="4584"/>
                    <a:pt x="13900" y="4211"/>
                  </a:cubicBezTo>
                  <a:cubicBezTo>
                    <a:pt x="13900" y="3824"/>
                    <a:pt x="13754" y="3444"/>
                    <a:pt x="13462" y="318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00879D0-CABB-473B-A77C-BB57AB93ED97}"/>
                </a:ext>
              </a:extLst>
            </p:cNvPr>
            <p:cNvSpPr/>
            <p:nvPr/>
          </p:nvSpPr>
          <p:spPr>
            <a:xfrm>
              <a:off x="9585902" y="2584690"/>
              <a:ext cx="11753" cy="13064"/>
            </a:xfrm>
            <a:custGeom>
              <a:avLst/>
              <a:gdLst>
                <a:gd name="connsiteX0" fmla="*/ 11699 w 11753"/>
                <a:gd name="connsiteY0" fmla="*/ 8263 h 13064"/>
                <a:gd name="connsiteX1" fmla="*/ 11699 w 11753"/>
                <a:gd name="connsiteY1" fmla="*/ 7385 h 13064"/>
                <a:gd name="connsiteX2" fmla="*/ 6727 w 11753"/>
                <a:gd name="connsiteY2" fmla="*/ 440 h 13064"/>
                <a:gd name="connsiteX3" fmla="*/ 5923 w 11753"/>
                <a:gd name="connsiteY3" fmla="*/ 1 h 13064"/>
                <a:gd name="connsiteX4" fmla="*/ 5045 w 11753"/>
                <a:gd name="connsiteY4" fmla="*/ 440 h 13064"/>
                <a:gd name="connsiteX5" fmla="*/ 220 w 11753"/>
                <a:gd name="connsiteY5" fmla="*/ 7385 h 13064"/>
                <a:gd name="connsiteX6" fmla="*/ 220 w 11753"/>
                <a:gd name="connsiteY6" fmla="*/ 8482 h 13064"/>
                <a:gd name="connsiteX7" fmla="*/ 2194 w 11753"/>
                <a:gd name="connsiteY7" fmla="*/ 12357 h 13064"/>
                <a:gd name="connsiteX8" fmla="*/ 3217 w 11753"/>
                <a:gd name="connsiteY8" fmla="*/ 13015 h 13064"/>
                <a:gd name="connsiteX9" fmla="*/ 3656 w 11753"/>
                <a:gd name="connsiteY9" fmla="*/ 13015 h 13064"/>
                <a:gd name="connsiteX10" fmla="*/ 11479 w 11753"/>
                <a:gd name="connsiteY10" fmla="*/ 9067 h 13064"/>
                <a:gd name="connsiteX11" fmla="*/ 11699 w 11753"/>
                <a:gd name="connsiteY11" fmla="*/ 8263 h 1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53" h="13064">
                  <a:moveTo>
                    <a:pt x="11699" y="8263"/>
                  </a:moveTo>
                  <a:cubicBezTo>
                    <a:pt x="11771" y="7978"/>
                    <a:pt x="11771" y="7671"/>
                    <a:pt x="11699" y="7385"/>
                  </a:cubicBezTo>
                  <a:lnTo>
                    <a:pt x="6727" y="440"/>
                  </a:lnTo>
                  <a:cubicBezTo>
                    <a:pt x="6727" y="440"/>
                    <a:pt x="6727" y="1"/>
                    <a:pt x="5923" y="1"/>
                  </a:cubicBezTo>
                  <a:cubicBezTo>
                    <a:pt x="5557" y="-14"/>
                    <a:pt x="5265" y="154"/>
                    <a:pt x="5045" y="440"/>
                  </a:cubicBezTo>
                  <a:lnTo>
                    <a:pt x="220" y="7385"/>
                  </a:lnTo>
                  <a:cubicBezTo>
                    <a:pt x="-73" y="7692"/>
                    <a:pt x="-73" y="8175"/>
                    <a:pt x="220" y="8482"/>
                  </a:cubicBezTo>
                  <a:lnTo>
                    <a:pt x="2194" y="12357"/>
                  </a:lnTo>
                  <a:cubicBezTo>
                    <a:pt x="2340" y="12774"/>
                    <a:pt x="2778" y="13044"/>
                    <a:pt x="3217" y="13015"/>
                  </a:cubicBezTo>
                  <a:cubicBezTo>
                    <a:pt x="3364" y="13081"/>
                    <a:pt x="3510" y="13081"/>
                    <a:pt x="3656" y="13015"/>
                  </a:cubicBezTo>
                  <a:lnTo>
                    <a:pt x="11479" y="9067"/>
                  </a:lnTo>
                  <a:cubicBezTo>
                    <a:pt x="11626" y="8833"/>
                    <a:pt x="11699" y="8548"/>
                    <a:pt x="11699" y="826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680A5FE-C439-442A-A8DB-531FFB3141C1}"/>
                </a:ext>
              </a:extLst>
            </p:cNvPr>
            <p:cNvSpPr/>
            <p:nvPr/>
          </p:nvSpPr>
          <p:spPr>
            <a:xfrm>
              <a:off x="9571134" y="2587609"/>
              <a:ext cx="12885" cy="8925"/>
            </a:xfrm>
            <a:custGeom>
              <a:avLst/>
              <a:gdLst>
                <a:gd name="connsiteX0" fmla="*/ 11625 w 12885"/>
                <a:gd name="connsiteY0" fmla="*/ 79 h 8925"/>
                <a:gd name="connsiteX1" fmla="*/ 11113 w 12885"/>
                <a:gd name="connsiteY1" fmla="*/ 79 h 8925"/>
                <a:gd name="connsiteX2" fmla="*/ 219 w 12885"/>
                <a:gd name="connsiteY2" fmla="*/ 6951 h 8925"/>
                <a:gd name="connsiteX3" fmla="*/ 219 w 12885"/>
                <a:gd name="connsiteY3" fmla="*/ 8267 h 8925"/>
                <a:gd name="connsiteX4" fmla="*/ 1243 w 12885"/>
                <a:gd name="connsiteY4" fmla="*/ 8926 h 8925"/>
                <a:gd name="connsiteX5" fmla="*/ 1243 w 12885"/>
                <a:gd name="connsiteY5" fmla="*/ 8926 h 8925"/>
                <a:gd name="connsiteX6" fmla="*/ 9943 w 12885"/>
                <a:gd name="connsiteY6" fmla="*/ 6951 h 8925"/>
                <a:gd name="connsiteX7" fmla="*/ 10748 w 12885"/>
                <a:gd name="connsiteY7" fmla="*/ 6293 h 8925"/>
                <a:gd name="connsiteX8" fmla="*/ 12722 w 12885"/>
                <a:gd name="connsiteY8" fmla="*/ 1395 h 8925"/>
                <a:gd name="connsiteX9" fmla="*/ 12722 w 12885"/>
                <a:gd name="connsiteY9" fmla="*/ 152 h 8925"/>
                <a:gd name="connsiteX10" fmla="*/ 11625 w 12885"/>
                <a:gd name="connsiteY10" fmla="*/ 79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85" h="8925">
                  <a:moveTo>
                    <a:pt x="11625" y="79"/>
                  </a:moveTo>
                  <a:lnTo>
                    <a:pt x="11113" y="79"/>
                  </a:lnTo>
                  <a:lnTo>
                    <a:pt x="219" y="6951"/>
                  </a:lnTo>
                  <a:cubicBezTo>
                    <a:pt x="-73" y="7339"/>
                    <a:pt x="-73" y="7880"/>
                    <a:pt x="219" y="8267"/>
                  </a:cubicBezTo>
                  <a:cubicBezTo>
                    <a:pt x="219" y="8706"/>
                    <a:pt x="804" y="8926"/>
                    <a:pt x="1243" y="8926"/>
                  </a:cubicBezTo>
                  <a:lnTo>
                    <a:pt x="1243" y="8926"/>
                  </a:lnTo>
                  <a:lnTo>
                    <a:pt x="9943" y="6951"/>
                  </a:lnTo>
                  <a:cubicBezTo>
                    <a:pt x="10309" y="6871"/>
                    <a:pt x="10601" y="6630"/>
                    <a:pt x="10748" y="6293"/>
                  </a:cubicBezTo>
                  <a:lnTo>
                    <a:pt x="12722" y="1395"/>
                  </a:lnTo>
                  <a:cubicBezTo>
                    <a:pt x="12940" y="1000"/>
                    <a:pt x="12940" y="547"/>
                    <a:pt x="12722" y="152"/>
                  </a:cubicBezTo>
                  <a:cubicBezTo>
                    <a:pt x="12356" y="-24"/>
                    <a:pt x="11990" y="-46"/>
                    <a:pt x="11625" y="7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5DEB395-7472-4923-AD44-B74A30C456C3}"/>
                </a:ext>
              </a:extLst>
            </p:cNvPr>
            <p:cNvSpPr/>
            <p:nvPr/>
          </p:nvSpPr>
          <p:spPr>
            <a:xfrm>
              <a:off x="9557973" y="2587688"/>
              <a:ext cx="14038" cy="10016"/>
            </a:xfrm>
            <a:custGeom>
              <a:avLst/>
              <a:gdLst>
                <a:gd name="connsiteX0" fmla="*/ 14038 w 14038"/>
                <a:gd name="connsiteY0" fmla="*/ 1536 h 10016"/>
                <a:gd name="connsiteX1" fmla="*/ 13088 w 14038"/>
                <a:gd name="connsiteY1" fmla="*/ 951 h 10016"/>
                <a:gd name="connsiteX2" fmla="*/ 1170 w 14038"/>
                <a:gd name="connsiteY2" fmla="*/ 0 h 10016"/>
                <a:gd name="connsiteX3" fmla="*/ 220 w 14038"/>
                <a:gd name="connsiteY3" fmla="*/ 585 h 10016"/>
                <a:gd name="connsiteX4" fmla="*/ 220 w 14038"/>
                <a:gd name="connsiteY4" fmla="*/ 1828 h 10016"/>
                <a:gd name="connsiteX5" fmla="*/ 8042 w 14038"/>
                <a:gd name="connsiteY5" fmla="*/ 9651 h 10016"/>
                <a:gd name="connsiteX6" fmla="*/ 8700 w 14038"/>
                <a:gd name="connsiteY6" fmla="*/ 10016 h 10016"/>
                <a:gd name="connsiteX7" fmla="*/ 8700 w 14038"/>
                <a:gd name="connsiteY7" fmla="*/ 10016 h 10016"/>
                <a:gd name="connsiteX8" fmla="*/ 9505 w 14038"/>
                <a:gd name="connsiteY8" fmla="*/ 9432 h 10016"/>
                <a:gd name="connsiteX9" fmla="*/ 13526 w 14038"/>
                <a:gd name="connsiteY9" fmla="*/ 2559 h 10016"/>
                <a:gd name="connsiteX10" fmla="*/ 14038 w 14038"/>
                <a:gd name="connsiteY10" fmla="*/ 1536 h 1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38" h="10016">
                  <a:moveTo>
                    <a:pt x="14038" y="1536"/>
                  </a:moveTo>
                  <a:cubicBezTo>
                    <a:pt x="13818" y="1221"/>
                    <a:pt x="13453" y="1009"/>
                    <a:pt x="13088" y="951"/>
                  </a:cubicBezTo>
                  <a:lnTo>
                    <a:pt x="1170" y="0"/>
                  </a:lnTo>
                  <a:cubicBezTo>
                    <a:pt x="804" y="22"/>
                    <a:pt x="438" y="241"/>
                    <a:pt x="220" y="585"/>
                  </a:cubicBezTo>
                  <a:cubicBezTo>
                    <a:pt x="-73" y="951"/>
                    <a:pt x="-73" y="1462"/>
                    <a:pt x="220" y="1828"/>
                  </a:cubicBezTo>
                  <a:lnTo>
                    <a:pt x="8042" y="9651"/>
                  </a:lnTo>
                  <a:cubicBezTo>
                    <a:pt x="8189" y="9841"/>
                    <a:pt x="8481" y="9973"/>
                    <a:pt x="8700" y="10016"/>
                  </a:cubicBezTo>
                  <a:lnTo>
                    <a:pt x="8700" y="10016"/>
                  </a:lnTo>
                  <a:cubicBezTo>
                    <a:pt x="8700" y="10016"/>
                    <a:pt x="9285" y="10016"/>
                    <a:pt x="9505" y="9432"/>
                  </a:cubicBezTo>
                  <a:lnTo>
                    <a:pt x="13526" y="2559"/>
                  </a:lnTo>
                  <a:cubicBezTo>
                    <a:pt x="13818" y="2318"/>
                    <a:pt x="14038" y="1938"/>
                    <a:pt x="14038" y="153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50DDFDAC-0FC0-400B-AAC5-9BD2E474599A}"/>
                </a:ext>
              </a:extLst>
            </p:cNvPr>
            <p:cNvSpPr/>
            <p:nvPr/>
          </p:nvSpPr>
          <p:spPr>
            <a:xfrm>
              <a:off x="9517103" y="2583972"/>
              <a:ext cx="3710" cy="5982"/>
            </a:xfrm>
            <a:custGeom>
              <a:avLst/>
              <a:gdLst>
                <a:gd name="connsiteX0" fmla="*/ 1608 w 3710"/>
                <a:gd name="connsiteY0" fmla="*/ 5544 h 5982"/>
                <a:gd name="connsiteX1" fmla="*/ 3656 w 3710"/>
                <a:gd name="connsiteY1" fmla="*/ 3570 h 5982"/>
                <a:gd name="connsiteX2" fmla="*/ 3656 w 3710"/>
                <a:gd name="connsiteY2" fmla="*/ 2765 h 5982"/>
                <a:gd name="connsiteX3" fmla="*/ 3656 w 3710"/>
                <a:gd name="connsiteY3" fmla="*/ 2034 h 5982"/>
                <a:gd name="connsiteX4" fmla="*/ 1608 w 3710"/>
                <a:gd name="connsiteY4" fmla="*/ 60 h 5982"/>
                <a:gd name="connsiteX5" fmla="*/ 877 w 3710"/>
                <a:gd name="connsiteY5" fmla="*/ 60 h 5982"/>
                <a:gd name="connsiteX6" fmla="*/ 585 w 3710"/>
                <a:gd name="connsiteY6" fmla="*/ 60 h 5982"/>
                <a:gd name="connsiteX7" fmla="*/ 0 w 3710"/>
                <a:gd name="connsiteY7" fmla="*/ 1084 h 5982"/>
                <a:gd name="connsiteX8" fmla="*/ 0 w 3710"/>
                <a:gd name="connsiteY8" fmla="*/ 5032 h 5982"/>
                <a:gd name="connsiteX9" fmla="*/ 585 w 3710"/>
                <a:gd name="connsiteY9" fmla="*/ 5982 h 5982"/>
                <a:gd name="connsiteX10" fmla="*/ 1024 w 3710"/>
                <a:gd name="connsiteY10" fmla="*/ 5982 h 5982"/>
                <a:gd name="connsiteX11" fmla="*/ 1608 w 3710"/>
                <a:gd name="connsiteY11" fmla="*/ 5544 h 5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10" h="5982">
                  <a:moveTo>
                    <a:pt x="1608" y="5544"/>
                  </a:moveTo>
                  <a:lnTo>
                    <a:pt x="3656" y="3570"/>
                  </a:lnTo>
                  <a:cubicBezTo>
                    <a:pt x="3729" y="3306"/>
                    <a:pt x="3729" y="3029"/>
                    <a:pt x="3656" y="2765"/>
                  </a:cubicBezTo>
                  <a:cubicBezTo>
                    <a:pt x="3729" y="2524"/>
                    <a:pt x="3729" y="2276"/>
                    <a:pt x="3656" y="2034"/>
                  </a:cubicBezTo>
                  <a:lnTo>
                    <a:pt x="1608" y="60"/>
                  </a:lnTo>
                  <a:cubicBezTo>
                    <a:pt x="1389" y="-20"/>
                    <a:pt x="1096" y="-20"/>
                    <a:pt x="877" y="60"/>
                  </a:cubicBezTo>
                  <a:lnTo>
                    <a:pt x="585" y="60"/>
                  </a:lnTo>
                  <a:cubicBezTo>
                    <a:pt x="219" y="258"/>
                    <a:pt x="0" y="660"/>
                    <a:pt x="0" y="1084"/>
                  </a:cubicBezTo>
                  <a:lnTo>
                    <a:pt x="0" y="5032"/>
                  </a:lnTo>
                  <a:cubicBezTo>
                    <a:pt x="0" y="5441"/>
                    <a:pt x="219" y="5829"/>
                    <a:pt x="585" y="5982"/>
                  </a:cubicBezTo>
                  <a:lnTo>
                    <a:pt x="1024" y="5982"/>
                  </a:lnTo>
                  <a:cubicBezTo>
                    <a:pt x="1242" y="5931"/>
                    <a:pt x="1462" y="5770"/>
                    <a:pt x="1608" y="554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70F8088-A11B-4DDF-82F9-0B655CA55FC1}"/>
                </a:ext>
              </a:extLst>
            </p:cNvPr>
            <p:cNvSpPr/>
            <p:nvPr/>
          </p:nvSpPr>
          <p:spPr>
            <a:xfrm>
              <a:off x="9473308" y="2580011"/>
              <a:ext cx="8480" cy="11991"/>
            </a:xfrm>
            <a:custGeom>
              <a:avLst/>
              <a:gdLst>
                <a:gd name="connsiteX0" fmla="*/ 1096 w 8480"/>
                <a:gd name="connsiteY0" fmla="*/ 11698 h 11991"/>
                <a:gd name="connsiteX1" fmla="*/ 7969 w 8480"/>
                <a:gd name="connsiteY1" fmla="*/ 7750 h 11991"/>
                <a:gd name="connsiteX2" fmla="*/ 8481 w 8480"/>
                <a:gd name="connsiteY2" fmla="*/ 6653 h 11991"/>
                <a:gd name="connsiteX3" fmla="*/ 7823 w 8480"/>
                <a:gd name="connsiteY3" fmla="*/ 877 h 11991"/>
                <a:gd name="connsiteX4" fmla="*/ 6946 w 8480"/>
                <a:gd name="connsiteY4" fmla="*/ 0 h 11991"/>
                <a:gd name="connsiteX5" fmla="*/ 6946 w 8480"/>
                <a:gd name="connsiteY5" fmla="*/ 0 h 11991"/>
                <a:gd name="connsiteX6" fmla="*/ 6068 w 8480"/>
                <a:gd name="connsiteY6" fmla="*/ 512 h 11991"/>
                <a:gd name="connsiteX7" fmla="*/ 219 w 8480"/>
                <a:gd name="connsiteY7" fmla="*/ 10382 h 11991"/>
                <a:gd name="connsiteX8" fmla="*/ 219 w 8480"/>
                <a:gd name="connsiteY8" fmla="*/ 11625 h 11991"/>
                <a:gd name="connsiteX9" fmla="*/ 1023 w 8480"/>
                <a:gd name="connsiteY9" fmla="*/ 11990 h 1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" h="11991">
                  <a:moveTo>
                    <a:pt x="1096" y="11698"/>
                  </a:moveTo>
                  <a:lnTo>
                    <a:pt x="7969" y="7750"/>
                  </a:lnTo>
                  <a:cubicBezTo>
                    <a:pt x="8334" y="7487"/>
                    <a:pt x="8481" y="7077"/>
                    <a:pt x="8481" y="6653"/>
                  </a:cubicBezTo>
                  <a:lnTo>
                    <a:pt x="7823" y="877"/>
                  </a:lnTo>
                  <a:cubicBezTo>
                    <a:pt x="7823" y="439"/>
                    <a:pt x="7312" y="0"/>
                    <a:pt x="6946" y="0"/>
                  </a:cubicBezTo>
                  <a:lnTo>
                    <a:pt x="6946" y="0"/>
                  </a:lnTo>
                  <a:cubicBezTo>
                    <a:pt x="6580" y="88"/>
                    <a:pt x="6288" y="263"/>
                    <a:pt x="6068" y="512"/>
                  </a:cubicBezTo>
                  <a:lnTo>
                    <a:pt x="219" y="10382"/>
                  </a:lnTo>
                  <a:cubicBezTo>
                    <a:pt x="-73" y="10755"/>
                    <a:pt x="-73" y="11252"/>
                    <a:pt x="219" y="11625"/>
                  </a:cubicBezTo>
                  <a:cubicBezTo>
                    <a:pt x="438" y="11874"/>
                    <a:pt x="731" y="12005"/>
                    <a:pt x="1023" y="1199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9EB9CB1A-C90C-4547-A441-B55EF5D901CF}"/>
                </a:ext>
              </a:extLst>
            </p:cNvPr>
            <p:cNvSpPr/>
            <p:nvPr/>
          </p:nvSpPr>
          <p:spPr>
            <a:xfrm>
              <a:off x="9379492" y="2555513"/>
              <a:ext cx="17869" cy="6921"/>
            </a:xfrm>
            <a:custGeom>
              <a:avLst/>
              <a:gdLst>
                <a:gd name="connsiteX0" fmla="*/ 9955 w 17869"/>
                <a:gd name="connsiteY0" fmla="*/ 6878 h 6921"/>
                <a:gd name="connsiteX1" fmla="*/ 10540 w 17869"/>
                <a:gd name="connsiteY1" fmla="*/ 6878 h 6921"/>
                <a:gd name="connsiteX2" fmla="*/ 17339 w 17869"/>
                <a:gd name="connsiteY2" fmla="*/ 3003 h 6921"/>
                <a:gd name="connsiteX3" fmla="*/ 17852 w 17869"/>
                <a:gd name="connsiteY3" fmla="*/ 1760 h 6921"/>
                <a:gd name="connsiteX4" fmla="*/ 16901 w 17869"/>
                <a:gd name="connsiteY4" fmla="*/ 956 h 6921"/>
                <a:gd name="connsiteX5" fmla="*/ 1108 w 17869"/>
                <a:gd name="connsiteY5" fmla="*/ 5 h 6921"/>
                <a:gd name="connsiteX6" fmla="*/ 85 w 17869"/>
                <a:gd name="connsiteY6" fmla="*/ 737 h 6921"/>
                <a:gd name="connsiteX7" fmla="*/ 597 w 17869"/>
                <a:gd name="connsiteY7" fmla="*/ 2053 h 6921"/>
                <a:gd name="connsiteX8" fmla="*/ 9443 w 17869"/>
                <a:gd name="connsiteY8" fmla="*/ 6878 h 6921"/>
                <a:gd name="connsiteX9" fmla="*/ 9955 w 17869"/>
                <a:gd name="connsiteY9" fmla="*/ 6878 h 6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869" h="6921">
                  <a:moveTo>
                    <a:pt x="9955" y="6878"/>
                  </a:moveTo>
                  <a:lnTo>
                    <a:pt x="10540" y="6878"/>
                  </a:lnTo>
                  <a:lnTo>
                    <a:pt x="17339" y="3003"/>
                  </a:lnTo>
                  <a:cubicBezTo>
                    <a:pt x="17778" y="2740"/>
                    <a:pt x="17925" y="2243"/>
                    <a:pt x="17852" y="1760"/>
                  </a:cubicBezTo>
                  <a:cubicBezTo>
                    <a:pt x="17778" y="1307"/>
                    <a:pt x="17339" y="978"/>
                    <a:pt x="16901" y="956"/>
                  </a:cubicBezTo>
                  <a:lnTo>
                    <a:pt x="1108" y="5"/>
                  </a:lnTo>
                  <a:cubicBezTo>
                    <a:pt x="597" y="-46"/>
                    <a:pt x="158" y="269"/>
                    <a:pt x="85" y="737"/>
                  </a:cubicBezTo>
                  <a:cubicBezTo>
                    <a:pt x="-135" y="1241"/>
                    <a:pt x="85" y="1819"/>
                    <a:pt x="597" y="2053"/>
                  </a:cubicBezTo>
                  <a:lnTo>
                    <a:pt x="9443" y="6878"/>
                  </a:lnTo>
                  <a:cubicBezTo>
                    <a:pt x="9590" y="6937"/>
                    <a:pt x="9808" y="6937"/>
                    <a:pt x="9955" y="687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43695C29-813C-4913-8119-5F6F0198B17D}"/>
                </a:ext>
              </a:extLst>
            </p:cNvPr>
            <p:cNvSpPr/>
            <p:nvPr/>
          </p:nvSpPr>
          <p:spPr>
            <a:xfrm>
              <a:off x="4168646" y="3194307"/>
              <a:ext cx="11600" cy="14988"/>
            </a:xfrm>
            <a:custGeom>
              <a:avLst/>
              <a:gdLst>
                <a:gd name="connsiteX0" fmla="*/ 10184 w 11600"/>
                <a:gd name="connsiteY0" fmla="*/ 0 h 14988"/>
                <a:gd name="connsiteX1" fmla="*/ 1410 w 11600"/>
                <a:gd name="connsiteY1" fmla="*/ 7311 h 14988"/>
                <a:gd name="connsiteX2" fmla="*/ 971 w 11600"/>
                <a:gd name="connsiteY2" fmla="*/ 7969 h 14988"/>
                <a:gd name="connsiteX3" fmla="*/ 21 w 11600"/>
                <a:gd name="connsiteY3" fmla="*/ 13818 h 14988"/>
                <a:gd name="connsiteX4" fmla="*/ 679 w 11600"/>
                <a:gd name="connsiteY4" fmla="*/ 14988 h 14988"/>
                <a:gd name="connsiteX5" fmla="*/ 679 w 11600"/>
                <a:gd name="connsiteY5" fmla="*/ 14988 h 14988"/>
                <a:gd name="connsiteX6" fmla="*/ 1629 w 11600"/>
                <a:gd name="connsiteY6" fmla="*/ 14623 h 14988"/>
                <a:gd name="connsiteX7" fmla="*/ 11354 w 11600"/>
                <a:gd name="connsiteY7" fmla="*/ 1755 h 14988"/>
                <a:gd name="connsiteX8" fmla="*/ 11354 w 11600"/>
                <a:gd name="connsiteY8" fmla="*/ 366 h 14988"/>
                <a:gd name="connsiteX9" fmla="*/ 10549 w 11600"/>
                <a:gd name="connsiteY9" fmla="*/ 0 h 1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0" h="14988">
                  <a:moveTo>
                    <a:pt x="10184" y="0"/>
                  </a:moveTo>
                  <a:lnTo>
                    <a:pt x="1410" y="7311"/>
                  </a:lnTo>
                  <a:cubicBezTo>
                    <a:pt x="1198" y="7480"/>
                    <a:pt x="1045" y="7713"/>
                    <a:pt x="971" y="7969"/>
                  </a:cubicBezTo>
                  <a:lnTo>
                    <a:pt x="21" y="13818"/>
                  </a:lnTo>
                  <a:cubicBezTo>
                    <a:pt x="-81" y="14316"/>
                    <a:pt x="197" y="14820"/>
                    <a:pt x="679" y="14988"/>
                  </a:cubicBezTo>
                  <a:lnTo>
                    <a:pt x="679" y="14988"/>
                  </a:lnTo>
                  <a:cubicBezTo>
                    <a:pt x="1023" y="14944"/>
                    <a:pt x="1344" y="14820"/>
                    <a:pt x="1629" y="14623"/>
                  </a:cubicBezTo>
                  <a:lnTo>
                    <a:pt x="11354" y="1755"/>
                  </a:lnTo>
                  <a:cubicBezTo>
                    <a:pt x="11682" y="1353"/>
                    <a:pt x="11682" y="768"/>
                    <a:pt x="11354" y="366"/>
                  </a:cubicBezTo>
                  <a:cubicBezTo>
                    <a:pt x="11142" y="146"/>
                    <a:pt x="10856" y="15"/>
                    <a:pt x="10549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6030F858-7A1B-4584-BA7F-DEE0F94F5870}"/>
                </a:ext>
              </a:extLst>
            </p:cNvPr>
            <p:cNvSpPr/>
            <p:nvPr/>
          </p:nvSpPr>
          <p:spPr>
            <a:xfrm>
              <a:off x="3727501" y="3063352"/>
              <a:ext cx="8190" cy="4907"/>
            </a:xfrm>
            <a:custGeom>
              <a:avLst/>
              <a:gdLst>
                <a:gd name="connsiteX0" fmla="*/ 952 w 8190"/>
                <a:gd name="connsiteY0" fmla="*/ 82 h 4907"/>
                <a:gd name="connsiteX1" fmla="*/ 952 w 8190"/>
                <a:gd name="connsiteY1" fmla="*/ 82 h 4907"/>
                <a:gd name="connsiteX2" fmla="*/ 148 w 8190"/>
                <a:gd name="connsiteY2" fmla="*/ 82 h 4907"/>
                <a:gd name="connsiteX3" fmla="*/ 148 w 8190"/>
                <a:gd name="connsiteY3" fmla="*/ 1179 h 4907"/>
                <a:gd name="connsiteX4" fmla="*/ 1099 w 8190"/>
                <a:gd name="connsiteY4" fmla="*/ 4103 h 4907"/>
                <a:gd name="connsiteX5" fmla="*/ 2122 w 8190"/>
                <a:gd name="connsiteY5" fmla="*/ 4908 h 4907"/>
                <a:gd name="connsiteX6" fmla="*/ 7313 w 8190"/>
                <a:gd name="connsiteY6" fmla="*/ 3811 h 4907"/>
                <a:gd name="connsiteX7" fmla="*/ 8191 w 8190"/>
                <a:gd name="connsiteY7" fmla="*/ 2861 h 4907"/>
                <a:gd name="connsiteX8" fmla="*/ 7386 w 8190"/>
                <a:gd name="connsiteY8" fmla="*/ 1764 h 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90" h="4907">
                  <a:moveTo>
                    <a:pt x="952" y="82"/>
                  </a:moveTo>
                  <a:lnTo>
                    <a:pt x="952" y="82"/>
                  </a:lnTo>
                  <a:cubicBezTo>
                    <a:pt x="696" y="-27"/>
                    <a:pt x="404" y="-27"/>
                    <a:pt x="148" y="82"/>
                  </a:cubicBezTo>
                  <a:cubicBezTo>
                    <a:pt x="-49" y="419"/>
                    <a:pt x="-49" y="843"/>
                    <a:pt x="148" y="1179"/>
                  </a:cubicBezTo>
                  <a:lnTo>
                    <a:pt x="1099" y="4103"/>
                  </a:lnTo>
                  <a:cubicBezTo>
                    <a:pt x="1230" y="4564"/>
                    <a:pt x="1639" y="4893"/>
                    <a:pt x="2122" y="4908"/>
                  </a:cubicBezTo>
                  <a:lnTo>
                    <a:pt x="7313" y="3811"/>
                  </a:lnTo>
                  <a:cubicBezTo>
                    <a:pt x="7752" y="3811"/>
                    <a:pt x="8117" y="3299"/>
                    <a:pt x="8191" y="2861"/>
                  </a:cubicBezTo>
                  <a:cubicBezTo>
                    <a:pt x="8161" y="2371"/>
                    <a:pt x="7847" y="1939"/>
                    <a:pt x="7386" y="176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CEE09D50-ECDD-4A27-BEEF-D8C0C0ADC5DC}"/>
                </a:ext>
              </a:extLst>
            </p:cNvPr>
            <p:cNvSpPr/>
            <p:nvPr/>
          </p:nvSpPr>
          <p:spPr>
            <a:xfrm>
              <a:off x="3179364" y="2291348"/>
              <a:ext cx="20802" cy="24725"/>
            </a:xfrm>
            <a:custGeom>
              <a:avLst/>
              <a:gdLst>
                <a:gd name="connsiteX0" fmla="*/ 17704 w 20802"/>
                <a:gd name="connsiteY0" fmla="*/ 379 h 24725"/>
                <a:gd name="connsiteX1" fmla="*/ 16900 w 20802"/>
                <a:gd name="connsiteY1" fmla="*/ 13 h 24725"/>
                <a:gd name="connsiteX2" fmla="*/ 15950 w 20802"/>
                <a:gd name="connsiteY2" fmla="*/ 379 h 24725"/>
                <a:gd name="connsiteX3" fmla="*/ 4105 w 20802"/>
                <a:gd name="connsiteY3" fmla="*/ 16244 h 24725"/>
                <a:gd name="connsiteX4" fmla="*/ 230 w 20802"/>
                <a:gd name="connsiteY4" fmla="*/ 23044 h 24725"/>
                <a:gd name="connsiteX5" fmla="*/ 230 w 20802"/>
                <a:gd name="connsiteY5" fmla="*/ 24287 h 24725"/>
                <a:gd name="connsiteX6" fmla="*/ 962 w 20802"/>
                <a:gd name="connsiteY6" fmla="*/ 24725 h 24725"/>
                <a:gd name="connsiteX7" fmla="*/ 1400 w 20802"/>
                <a:gd name="connsiteY7" fmla="*/ 24725 h 24725"/>
                <a:gd name="connsiteX8" fmla="*/ 9735 w 20802"/>
                <a:gd name="connsiteY8" fmla="*/ 21362 h 24725"/>
                <a:gd name="connsiteX9" fmla="*/ 20556 w 20802"/>
                <a:gd name="connsiteY9" fmla="*/ 5716 h 24725"/>
                <a:gd name="connsiteX10" fmla="*/ 20556 w 20802"/>
                <a:gd name="connsiteY10" fmla="*/ 4327 h 2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802" h="24725">
                  <a:moveTo>
                    <a:pt x="17704" y="379"/>
                  </a:moveTo>
                  <a:cubicBezTo>
                    <a:pt x="17522" y="123"/>
                    <a:pt x="17214" y="-16"/>
                    <a:pt x="16900" y="13"/>
                  </a:cubicBezTo>
                  <a:cubicBezTo>
                    <a:pt x="16542" y="-45"/>
                    <a:pt x="16176" y="94"/>
                    <a:pt x="15950" y="379"/>
                  </a:cubicBezTo>
                  <a:lnTo>
                    <a:pt x="4105" y="16244"/>
                  </a:lnTo>
                  <a:lnTo>
                    <a:pt x="230" y="23044"/>
                  </a:lnTo>
                  <a:cubicBezTo>
                    <a:pt x="-77" y="23402"/>
                    <a:pt x="-77" y="23928"/>
                    <a:pt x="230" y="24287"/>
                  </a:cubicBezTo>
                  <a:cubicBezTo>
                    <a:pt x="369" y="24557"/>
                    <a:pt x="654" y="24733"/>
                    <a:pt x="962" y="24725"/>
                  </a:cubicBezTo>
                  <a:lnTo>
                    <a:pt x="1400" y="24725"/>
                  </a:lnTo>
                  <a:lnTo>
                    <a:pt x="9735" y="21362"/>
                  </a:lnTo>
                  <a:lnTo>
                    <a:pt x="20556" y="5716"/>
                  </a:lnTo>
                  <a:cubicBezTo>
                    <a:pt x="20885" y="5314"/>
                    <a:pt x="20885" y="4729"/>
                    <a:pt x="20556" y="432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C544BC9-AC71-423D-B5AA-8BF3CB9285B4}"/>
                </a:ext>
              </a:extLst>
            </p:cNvPr>
            <p:cNvSpPr/>
            <p:nvPr/>
          </p:nvSpPr>
          <p:spPr>
            <a:xfrm>
              <a:off x="3466269" y="2477872"/>
              <a:ext cx="9732" cy="19740"/>
            </a:xfrm>
            <a:custGeom>
              <a:avLst/>
              <a:gdLst>
                <a:gd name="connsiteX0" fmla="*/ 8701 w 9732"/>
                <a:gd name="connsiteY0" fmla="*/ 19740 h 19740"/>
                <a:gd name="connsiteX1" fmla="*/ 9140 w 9732"/>
                <a:gd name="connsiteY1" fmla="*/ 19740 h 19740"/>
                <a:gd name="connsiteX2" fmla="*/ 9652 w 9732"/>
                <a:gd name="connsiteY2" fmla="*/ 18351 h 19740"/>
                <a:gd name="connsiteX3" fmla="*/ 5704 w 9732"/>
                <a:gd name="connsiteY3" fmla="*/ 8481 h 19740"/>
                <a:gd name="connsiteX4" fmla="*/ 1756 w 9732"/>
                <a:gd name="connsiteY4" fmla="*/ 585 h 19740"/>
                <a:gd name="connsiteX5" fmla="*/ 805 w 9732"/>
                <a:gd name="connsiteY5" fmla="*/ 0 h 19740"/>
                <a:gd name="connsiteX6" fmla="*/ 805 w 9732"/>
                <a:gd name="connsiteY6" fmla="*/ 0 h 19740"/>
                <a:gd name="connsiteX7" fmla="*/ 1 w 9732"/>
                <a:gd name="connsiteY7" fmla="*/ 1097 h 19740"/>
                <a:gd name="connsiteX8" fmla="*/ 1171 w 9732"/>
                <a:gd name="connsiteY8" fmla="*/ 10601 h 19740"/>
                <a:gd name="connsiteX9" fmla="*/ 8044 w 9732"/>
                <a:gd name="connsiteY9" fmla="*/ 19375 h 19740"/>
                <a:gd name="connsiteX10" fmla="*/ 8701 w 9732"/>
                <a:gd name="connsiteY10" fmla="*/ 19740 h 1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32" h="19740">
                  <a:moveTo>
                    <a:pt x="8701" y="19740"/>
                  </a:moveTo>
                  <a:lnTo>
                    <a:pt x="9140" y="19740"/>
                  </a:lnTo>
                  <a:cubicBezTo>
                    <a:pt x="9645" y="19477"/>
                    <a:pt x="9864" y="18878"/>
                    <a:pt x="9652" y="18351"/>
                  </a:cubicBezTo>
                  <a:lnTo>
                    <a:pt x="5704" y="8481"/>
                  </a:lnTo>
                  <a:lnTo>
                    <a:pt x="1756" y="585"/>
                  </a:lnTo>
                  <a:cubicBezTo>
                    <a:pt x="1551" y="249"/>
                    <a:pt x="1200" y="37"/>
                    <a:pt x="805" y="0"/>
                  </a:cubicBezTo>
                  <a:lnTo>
                    <a:pt x="805" y="0"/>
                  </a:lnTo>
                  <a:cubicBezTo>
                    <a:pt x="315" y="132"/>
                    <a:pt x="-21" y="592"/>
                    <a:pt x="1" y="1097"/>
                  </a:cubicBezTo>
                  <a:lnTo>
                    <a:pt x="1171" y="10601"/>
                  </a:lnTo>
                  <a:lnTo>
                    <a:pt x="8044" y="19375"/>
                  </a:lnTo>
                  <a:cubicBezTo>
                    <a:pt x="8226" y="19558"/>
                    <a:pt x="8453" y="19682"/>
                    <a:pt x="8701" y="1974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3BBD92E-5111-4F4B-B97D-2D9DA9C9C045}"/>
                </a:ext>
              </a:extLst>
            </p:cNvPr>
            <p:cNvSpPr/>
            <p:nvPr/>
          </p:nvSpPr>
          <p:spPr>
            <a:xfrm>
              <a:off x="3456559" y="2440292"/>
              <a:ext cx="35791" cy="57320"/>
            </a:xfrm>
            <a:custGeom>
              <a:avLst/>
              <a:gdLst>
                <a:gd name="connsiteX0" fmla="*/ 14683 w 35791"/>
                <a:gd name="connsiteY0" fmla="*/ 33705 h 57320"/>
                <a:gd name="connsiteX1" fmla="*/ 10662 w 35791"/>
                <a:gd name="connsiteY1" fmla="*/ 34509 h 57320"/>
                <a:gd name="connsiteX2" fmla="*/ 9784 w 35791"/>
                <a:gd name="connsiteY2" fmla="*/ 35460 h 57320"/>
                <a:gd name="connsiteX3" fmla="*/ 10369 w 35791"/>
                <a:gd name="connsiteY3" fmla="*/ 36630 h 57320"/>
                <a:gd name="connsiteX4" fmla="*/ 20824 w 35791"/>
                <a:gd name="connsiteY4" fmla="*/ 41309 h 57320"/>
                <a:gd name="connsiteX5" fmla="*/ 27551 w 35791"/>
                <a:gd name="connsiteY5" fmla="*/ 56663 h 57320"/>
                <a:gd name="connsiteX6" fmla="*/ 28574 w 35791"/>
                <a:gd name="connsiteY6" fmla="*/ 57321 h 57320"/>
                <a:gd name="connsiteX7" fmla="*/ 34423 w 35791"/>
                <a:gd name="connsiteY7" fmla="*/ 57321 h 57320"/>
                <a:gd name="connsiteX8" fmla="*/ 35520 w 35791"/>
                <a:gd name="connsiteY8" fmla="*/ 56224 h 57320"/>
                <a:gd name="connsiteX9" fmla="*/ 35520 w 35791"/>
                <a:gd name="connsiteY9" fmla="*/ 47377 h 57320"/>
                <a:gd name="connsiteX10" fmla="*/ 35081 w 35791"/>
                <a:gd name="connsiteY10" fmla="*/ 46500 h 57320"/>
                <a:gd name="connsiteX11" fmla="*/ 34423 w 35791"/>
                <a:gd name="connsiteY11" fmla="*/ 46500 h 57320"/>
                <a:gd name="connsiteX12" fmla="*/ 34423 w 35791"/>
                <a:gd name="connsiteY12" fmla="*/ 46500 h 57320"/>
                <a:gd name="connsiteX13" fmla="*/ 33546 w 35791"/>
                <a:gd name="connsiteY13" fmla="*/ 46500 h 57320"/>
                <a:gd name="connsiteX14" fmla="*/ 35739 w 35791"/>
                <a:gd name="connsiteY14" fmla="*/ 40724 h 57320"/>
                <a:gd name="connsiteX15" fmla="*/ 35374 w 35791"/>
                <a:gd name="connsiteY15" fmla="*/ 39481 h 57320"/>
                <a:gd name="connsiteX16" fmla="*/ 28062 w 35791"/>
                <a:gd name="connsiteY16" fmla="*/ 34217 h 57320"/>
                <a:gd name="connsiteX17" fmla="*/ 26893 w 35791"/>
                <a:gd name="connsiteY17" fmla="*/ 29611 h 57320"/>
                <a:gd name="connsiteX18" fmla="*/ 30256 w 35791"/>
                <a:gd name="connsiteY18" fmla="*/ 32389 h 57320"/>
                <a:gd name="connsiteX19" fmla="*/ 30914 w 35791"/>
                <a:gd name="connsiteY19" fmla="*/ 32389 h 57320"/>
                <a:gd name="connsiteX20" fmla="*/ 31645 w 35791"/>
                <a:gd name="connsiteY20" fmla="*/ 32389 h 57320"/>
                <a:gd name="connsiteX21" fmla="*/ 31645 w 35791"/>
                <a:gd name="connsiteY21" fmla="*/ 30927 h 57320"/>
                <a:gd name="connsiteX22" fmla="*/ 19874 w 35791"/>
                <a:gd name="connsiteY22" fmla="*/ 11333 h 57320"/>
                <a:gd name="connsiteX23" fmla="*/ 19143 w 35791"/>
                <a:gd name="connsiteY23" fmla="*/ 10821 h 57320"/>
                <a:gd name="connsiteX24" fmla="*/ 13952 w 35791"/>
                <a:gd name="connsiteY24" fmla="*/ 9943 h 57320"/>
                <a:gd name="connsiteX25" fmla="*/ 12124 w 35791"/>
                <a:gd name="connsiteY25" fmla="*/ 1901 h 57320"/>
                <a:gd name="connsiteX26" fmla="*/ 11173 w 35791"/>
                <a:gd name="connsiteY26" fmla="*/ 951 h 57320"/>
                <a:gd name="connsiteX27" fmla="*/ 3204 w 35791"/>
                <a:gd name="connsiteY27" fmla="*/ 0 h 57320"/>
                <a:gd name="connsiteX28" fmla="*/ 2400 w 35791"/>
                <a:gd name="connsiteY28" fmla="*/ 439 h 57320"/>
                <a:gd name="connsiteX29" fmla="*/ 2400 w 35791"/>
                <a:gd name="connsiteY29" fmla="*/ 1462 h 57320"/>
                <a:gd name="connsiteX30" fmla="*/ 4228 w 35791"/>
                <a:gd name="connsiteY30" fmla="*/ 5995 h 57320"/>
                <a:gd name="connsiteX31" fmla="*/ 60 w 35791"/>
                <a:gd name="connsiteY31" fmla="*/ 15573 h 57320"/>
                <a:gd name="connsiteX32" fmla="*/ 426 w 35791"/>
                <a:gd name="connsiteY32" fmla="*/ 16889 h 57320"/>
                <a:gd name="connsiteX33" fmla="*/ 1084 w 35791"/>
                <a:gd name="connsiteY33" fmla="*/ 16889 h 57320"/>
                <a:gd name="connsiteX34" fmla="*/ 1888 w 35791"/>
                <a:gd name="connsiteY34" fmla="*/ 16889 h 57320"/>
                <a:gd name="connsiteX35" fmla="*/ 7445 w 35791"/>
                <a:gd name="connsiteY35" fmla="*/ 11259 h 57320"/>
                <a:gd name="connsiteX36" fmla="*/ 5909 w 35791"/>
                <a:gd name="connsiteY36" fmla="*/ 25882 h 57320"/>
                <a:gd name="connsiteX37" fmla="*/ 6604 w 35791"/>
                <a:gd name="connsiteY37" fmla="*/ 27030 h 57320"/>
                <a:gd name="connsiteX38" fmla="*/ 6714 w 35791"/>
                <a:gd name="connsiteY38" fmla="*/ 27052 h 57320"/>
                <a:gd name="connsiteX39" fmla="*/ 14683 w 35791"/>
                <a:gd name="connsiteY39" fmla="*/ 28880 h 5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5791" h="57320">
                  <a:moveTo>
                    <a:pt x="14683" y="33705"/>
                  </a:moveTo>
                  <a:lnTo>
                    <a:pt x="10662" y="34509"/>
                  </a:lnTo>
                  <a:cubicBezTo>
                    <a:pt x="10223" y="34648"/>
                    <a:pt x="9887" y="35014"/>
                    <a:pt x="9784" y="35460"/>
                  </a:cubicBezTo>
                  <a:cubicBezTo>
                    <a:pt x="9770" y="35921"/>
                    <a:pt x="9989" y="36359"/>
                    <a:pt x="10369" y="36630"/>
                  </a:cubicBezTo>
                  <a:lnTo>
                    <a:pt x="20824" y="41309"/>
                  </a:lnTo>
                  <a:lnTo>
                    <a:pt x="27551" y="56663"/>
                  </a:lnTo>
                  <a:cubicBezTo>
                    <a:pt x="27741" y="57058"/>
                    <a:pt x="28136" y="57313"/>
                    <a:pt x="28574" y="57321"/>
                  </a:cubicBezTo>
                  <a:lnTo>
                    <a:pt x="34423" y="57321"/>
                  </a:lnTo>
                  <a:cubicBezTo>
                    <a:pt x="35030" y="57321"/>
                    <a:pt x="35520" y="56831"/>
                    <a:pt x="35520" y="56224"/>
                  </a:cubicBezTo>
                  <a:lnTo>
                    <a:pt x="35520" y="47377"/>
                  </a:lnTo>
                  <a:cubicBezTo>
                    <a:pt x="35498" y="47034"/>
                    <a:pt x="35345" y="46719"/>
                    <a:pt x="35081" y="46500"/>
                  </a:cubicBezTo>
                  <a:cubicBezTo>
                    <a:pt x="34869" y="46427"/>
                    <a:pt x="34635" y="46427"/>
                    <a:pt x="34423" y="46500"/>
                  </a:cubicBezTo>
                  <a:lnTo>
                    <a:pt x="34423" y="46500"/>
                  </a:lnTo>
                  <a:lnTo>
                    <a:pt x="33546" y="46500"/>
                  </a:lnTo>
                  <a:lnTo>
                    <a:pt x="35739" y="40724"/>
                  </a:lnTo>
                  <a:cubicBezTo>
                    <a:pt x="35878" y="40271"/>
                    <a:pt x="35732" y="39781"/>
                    <a:pt x="35374" y="39481"/>
                  </a:cubicBezTo>
                  <a:lnTo>
                    <a:pt x="28062" y="34217"/>
                  </a:lnTo>
                  <a:lnTo>
                    <a:pt x="26893" y="29611"/>
                  </a:lnTo>
                  <a:lnTo>
                    <a:pt x="30256" y="32389"/>
                  </a:lnTo>
                  <a:cubicBezTo>
                    <a:pt x="30468" y="32462"/>
                    <a:pt x="30702" y="32462"/>
                    <a:pt x="30914" y="32389"/>
                  </a:cubicBezTo>
                  <a:cubicBezTo>
                    <a:pt x="31155" y="32462"/>
                    <a:pt x="31404" y="32462"/>
                    <a:pt x="31645" y="32389"/>
                  </a:cubicBezTo>
                  <a:cubicBezTo>
                    <a:pt x="31960" y="31951"/>
                    <a:pt x="31960" y="31366"/>
                    <a:pt x="31645" y="30927"/>
                  </a:cubicBezTo>
                  <a:lnTo>
                    <a:pt x="19874" y="11333"/>
                  </a:lnTo>
                  <a:cubicBezTo>
                    <a:pt x="19698" y="11084"/>
                    <a:pt x="19435" y="10901"/>
                    <a:pt x="19143" y="10821"/>
                  </a:cubicBezTo>
                  <a:lnTo>
                    <a:pt x="13952" y="9943"/>
                  </a:lnTo>
                  <a:lnTo>
                    <a:pt x="12124" y="1901"/>
                  </a:lnTo>
                  <a:cubicBezTo>
                    <a:pt x="12021" y="1426"/>
                    <a:pt x="11649" y="1053"/>
                    <a:pt x="11173" y="951"/>
                  </a:cubicBezTo>
                  <a:lnTo>
                    <a:pt x="3204" y="0"/>
                  </a:lnTo>
                  <a:cubicBezTo>
                    <a:pt x="2882" y="22"/>
                    <a:pt x="2590" y="183"/>
                    <a:pt x="2400" y="439"/>
                  </a:cubicBezTo>
                  <a:cubicBezTo>
                    <a:pt x="2181" y="746"/>
                    <a:pt x="2181" y="1155"/>
                    <a:pt x="2400" y="1462"/>
                  </a:cubicBezTo>
                  <a:lnTo>
                    <a:pt x="4228" y="5995"/>
                  </a:lnTo>
                  <a:lnTo>
                    <a:pt x="60" y="15573"/>
                  </a:lnTo>
                  <a:cubicBezTo>
                    <a:pt x="-93" y="16048"/>
                    <a:pt x="53" y="16560"/>
                    <a:pt x="426" y="16889"/>
                  </a:cubicBezTo>
                  <a:cubicBezTo>
                    <a:pt x="638" y="16955"/>
                    <a:pt x="872" y="16955"/>
                    <a:pt x="1084" y="16889"/>
                  </a:cubicBezTo>
                  <a:cubicBezTo>
                    <a:pt x="1333" y="17021"/>
                    <a:pt x="1632" y="17021"/>
                    <a:pt x="1888" y="16889"/>
                  </a:cubicBezTo>
                  <a:lnTo>
                    <a:pt x="7445" y="11259"/>
                  </a:lnTo>
                  <a:lnTo>
                    <a:pt x="5909" y="25882"/>
                  </a:lnTo>
                  <a:cubicBezTo>
                    <a:pt x="5785" y="26394"/>
                    <a:pt x="6099" y="26906"/>
                    <a:pt x="6604" y="27030"/>
                  </a:cubicBezTo>
                  <a:cubicBezTo>
                    <a:pt x="6640" y="27037"/>
                    <a:pt x="6677" y="27045"/>
                    <a:pt x="6714" y="27052"/>
                  </a:cubicBezTo>
                  <a:lnTo>
                    <a:pt x="14683" y="2888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08C0309-BB2E-4A7F-B69E-AA37682F8984}"/>
                </a:ext>
              </a:extLst>
            </p:cNvPr>
            <p:cNvSpPr/>
            <p:nvPr/>
          </p:nvSpPr>
          <p:spPr>
            <a:xfrm>
              <a:off x="3404389" y="2369464"/>
              <a:ext cx="29504" cy="35222"/>
            </a:xfrm>
            <a:custGeom>
              <a:avLst/>
              <a:gdLst>
                <a:gd name="connsiteX0" fmla="*/ 14942 w 29504"/>
                <a:gd name="connsiteY0" fmla="*/ 23524 h 35222"/>
                <a:gd name="connsiteX1" fmla="*/ 27664 w 29504"/>
                <a:gd name="connsiteY1" fmla="*/ 33687 h 35222"/>
                <a:gd name="connsiteX2" fmla="*/ 28322 w 29504"/>
                <a:gd name="connsiteY2" fmla="*/ 33687 h 35222"/>
                <a:gd name="connsiteX3" fmla="*/ 28761 w 29504"/>
                <a:gd name="connsiteY3" fmla="*/ 33687 h 35222"/>
                <a:gd name="connsiteX4" fmla="*/ 29419 w 29504"/>
                <a:gd name="connsiteY4" fmla="*/ 32663 h 35222"/>
                <a:gd name="connsiteX5" fmla="*/ 29419 w 29504"/>
                <a:gd name="connsiteY5" fmla="*/ 22866 h 35222"/>
                <a:gd name="connsiteX6" fmla="*/ 28688 w 29504"/>
                <a:gd name="connsiteY6" fmla="*/ 21843 h 35222"/>
                <a:gd name="connsiteX7" fmla="*/ 25763 w 29504"/>
                <a:gd name="connsiteY7" fmla="*/ 20746 h 35222"/>
                <a:gd name="connsiteX8" fmla="*/ 27372 w 29504"/>
                <a:gd name="connsiteY8" fmla="*/ 20746 h 35222"/>
                <a:gd name="connsiteX9" fmla="*/ 28249 w 29504"/>
                <a:gd name="connsiteY9" fmla="*/ 20234 h 35222"/>
                <a:gd name="connsiteX10" fmla="*/ 28249 w 29504"/>
                <a:gd name="connsiteY10" fmla="*/ 18991 h 35222"/>
                <a:gd name="connsiteX11" fmla="*/ 25836 w 29504"/>
                <a:gd name="connsiteY11" fmla="*/ 15847 h 35222"/>
                <a:gd name="connsiteX12" fmla="*/ 28395 w 29504"/>
                <a:gd name="connsiteY12" fmla="*/ 15847 h 35222"/>
                <a:gd name="connsiteX13" fmla="*/ 29346 w 29504"/>
                <a:gd name="connsiteY13" fmla="*/ 15263 h 35222"/>
                <a:gd name="connsiteX14" fmla="*/ 29346 w 29504"/>
                <a:gd name="connsiteY14" fmla="*/ 14166 h 35222"/>
                <a:gd name="connsiteX15" fmla="*/ 25983 w 29504"/>
                <a:gd name="connsiteY15" fmla="*/ 8902 h 35222"/>
                <a:gd name="connsiteX16" fmla="*/ 10336 w 29504"/>
                <a:gd name="connsiteY16" fmla="*/ 55 h 35222"/>
                <a:gd name="connsiteX17" fmla="*/ 9751 w 29504"/>
                <a:gd name="connsiteY17" fmla="*/ 55 h 35222"/>
                <a:gd name="connsiteX18" fmla="*/ 9093 w 29504"/>
                <a:gd name="connsiteY18" fmla="*/ 55 h 35222"/>
                <a:gd name="connsiteX19" fmla="*/ 247 w 29504"/>
                <a:gd name="connsiteY19" fmla="*/ 6928 h 35222"/>
                <a:gd name="connsiteX20" fmla="*/ 247 w 29504"/>
                <a:gd name="connsiteY20" fmla="*/ 8317 h 35222"/>
                <a:gd name="connsiteX21" fmla="*/ 3902 w 29504"/>
                <a:gd name="connsiteY21" fmla="*/ 14751 h 35222"/>
                <a:gd name="connsiteX22" fmla="*/ 2075 w 29504"/>
                <a:gd name="connsiteY22" fmla="*/ 19137 h 35222"/>
                <a:gd name="connsiteX23" fmla="*/ 2075 w 29504"/>
                <a:gd name="connsiteY23" fmla="*/ 20161 h 35222"/>
                <a:gd name="connsiteX24" fmla="*/ 11799 w 29504"/>
                <a:gd name="connsiteY24" fmla="*/ 34784 h 35222"/>
                <a:gd name="connsiteX25" fmla="*/ 12749 w 29504"/>
                <a:gd name="connsiteY25" fmla="*/ 35222 h 35222"/>
                <a:gd name="connsiteX26" fmla="*/ 12749 w 29504"/>
                <a:gd name="connsiteY26" fmla="*/ 35222 h 35222"/>
                <a:gd name="connsiteX27" fmla="*/ 13700 w 29504"/>
                <a:gd name="connsiteY27" fmla="*/ 34637 h 35222"/>
                <a:gd name="connsiteX28" fmla="*/ 15747 w 29504"/>
                <a:gd name="connsiteY28" fmla="*/ 30104 h 35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9504" h="35222">
                  <a:moveTo>
                    <a:pt x="14942" y="23524"/>
                  </a:moveTo>
                  <a:lnTo>
                    <a:pt x="27664" y="33687"/>
                  </a:lnTo>
                  <a:cubicBezTo>
                    <a:pt x="27876" y="33775"/>
                    <a:pt x="28110" y="33775"/>
                    <a:pt x="28322" y="33687"/>
                  </a:cubicBezTo>
                  <a:lnTo>
                    <a:pt x="28761" y="33687"/>
                  </a:lnTo>
                  <a:cubicBezTo>
                    <a:pt x="29141" y="33482"/>
                    <a:pt x="29390" y="33095"/>
                    <a:pt x="29419" y="32663"/>
                  </a:cubicBezTo>
                  <a:lnTo>
                    <a:pt x="29419" y="22866"/>
                  </a:lnTo>
                  <a:cubicBezTo>
                    <a:pt x="29411" y="22406"/>
                    <a:pt x="29119" y="21996"/>
                    <a:pt x="28688" y="21843"/>
                  </a:cubicBezTo>
                  <a:lnTo>
                    <a:pt x="25763" y="20746"/>
                  </a:lnTo>
                  <a:lnTo>
                    <a:pt x="27372" y="20746"/>
                  </a:lnTo>
                  <a:cubicBezTo>
                    <a:pt x="27737" y="20746"/>
                    <a:pt x="28066" y="20549"/>
                    <a:pt x="28249" y="20234"/>
                  </a:cubicBezTo>
                  <a:cubicBezTo>
                    <a:pt x="28505" y="19861"/>
                    <a:pt x="28505" y="19364"/>
                    <a:pt x="28249" y="18991"/>
                  </a:cubicBezTo>
                  <a:lnTo>
                    <a:pt x="25836" y="15847"/>
                  </a:lnTo>
                  <a:lnTo>
                    <a:pt x="28395" y="15847"/>
                  </a:lnTo>
                  <a:cubicBezTo>
                    <a:pt x="28805" y="15877"/>
                    <a:pt x="29192" y="15642"/>
                    <a:pt x="29346" y="15263"/>
                  </a:cubicBezTo>
                  <a:cubicBezTo>
                    <a:pt x="29558" y="14926"/>
                    <a:pt x="29558" y="14502"/>
                    <a:pt x="29346" y="14166"/>
                  </a:cubicBezTo>
                  <a:lnTo>
                    <a:pt x="25983" y="8902"/>
                  </a:lnTo>
                  <a:lnTo>
                    <a:pt x="10336" y="55"/>
                  </a:lnTo>
                  <a:cubicBezTo>
                    <a:pt x="10146" y="-4"/>
                    <a:pt x="9942" y="-4"/>
                    <a:pt x="9751" y="55"/>
                  </a:cubicBezTo>
                  <a:cubicBezTo>
                    <a:pt x="9539" y="-18"/>
                    <a:pt x="9305" y="-18"/>
                    <a:pt x="9093" y="55"/>
                  </a:cubicBezTo>
                  <a:lnTo>
                    <a:pt x="247" y="6928"/>
                  </a:lnTo>
                  <a:cubicBezTo>
                    <a:pt x="-82" y="7330"/>
                    <a:pt x="-82" y="7915"/>
                    <a:pt x="247" y="8317"/>
                  </a:cubicBezTo>
                  <a:lnTo>
                    <a:pt x="3902" y="14751"/>
                  </a:lnTo>
                  <a:lnTo>
                    <a:pt x="2075" y="19137"/>
                  </a:lnTo>
                  <a:cubicBezTo>
                    <a:pt x="1892" y="19452"/>
                    <a:pt x="1892" y="19847"/>
                    <a:pt x="2075" y="20161"/>
                  </a:cubicBezTo>
                  <a:lnTo>
                    <a:pt x="11799" y="34784"/>
                  </a:lnTo>
                  <a:cubicBezTo>
                    <a:pt x="12069" y="35018"/>
                    <a:pt x="12398" y="35171"/>
                    <a:pt x="12749" y="35222"/>
                  </a:cubicBezTo>
                  <a:lnTo>
                    <a:pt x="12749" y="35222"/>
                  </a:lnTo>
                  <a:cubicBezTo>
                    <a:pt x="13137" y="35178"/>
                    <a:pt x="13487" y="34966"/>
                    <a:pt x="13700" y="34637"/>
                  </a:cubicBezTo>
                  <a:lnTo>
                    <a:pt x="15747" y="30104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01F1FF49-CAE1-42D8-8C4F-CF380BC088A1}"/>
                </a:ext>
              </a:extLst>
            </p:cNvPr>
            <p:cNvSpPr/>
            <p:nvPr/>
          </p:nvSpPr>
          <p:spPr>
            <a:xfrm>
              <a:off x="3469789" y="2437512"/>
              <a:ext cx="7667" cy="6867"/>
            </a:xfrm>
            <a:custGeom>
              <a:avLst/>
              <a:gdLst>
                <a:gd name="connsiteX0" fmla="*/ 7083 w 7667"/>
                <a:gd name="connsiteY0" fmla="*/ 2 h 6867"/>
                <a:gd name="connsiteX1" fmla="*/ 1014 w 7667"/>
                <a:gd name="connsiteY1" fmla="*/ 1026 h 6867"/>
                <a:gd name="connsiteX2" fmla="*/ 137 w 7667"/>
                <a:gd name="connsiteY2" fmla="*/ 1757 h 6867"/>
                <a:gd name="connsiteX3" fmla="*/ 137 w 7667"/>
                <a:gd name="connsiteY3" fmla="*/ 2854 h 6867"/>
                <a:gd name="connsiteX4" fmla="*/ 4012 w 7667"/>
                <a:gd name="connsiteY4" fmla="*/ 6802 h 6867"/>
                <a:gd name="connsiteX5" fmla="*/ 4889 w 7667"/>
                <a:gd name="connsiteY5" fmla="*/ 6802 h 6867"/>
                <a:gd name="connsiteX6" fmla="*/ 4889 w 7667"/>
                <a:gd name="connsiteY6" fmla="*/ 6802 h 6867"/>
                <a:gd name="connsiteX7" fmla="*/ 5693 w 7667"/>
                <a:gd name="connsiteY7" fmla="*/ 6144 h 6867"/>
                <a:gd name="connsiteX8" fmla="*/ 7668 w 7667"/>
                <a:gd name="connsiteY8" fmla="*/ 1245 h 6867"/>
                <a:gd name="connsiteX9" fmla="*/ 7668 w 7667"/>
                <a:gd name="connsiteY9" fmla="*/ 149 h 6867"/>
                <a:gd name="connsiteX10" fmla="*/ 7083 w 7667"/>
                <a:gd name="connsiteY10" fmla="*/ 2 h 6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7" h="6867">
                  <a:moveTo>
                    <a:pt x="7083" y="2"/>
                  </a:moveTo>
                  <a:lnTo>
                    <a:pt x="1014" y="1026"/>
                  </a:lnTo>
                  <a:cubicBezTo>
                    <a:pt x="598" y="1070"/>
                    <a:pt x="254" y="1355"/>
                    <a:pt x="137" y="1757"/>
                  </a:cubicBezTo>
                  <a:cubicBezTo>
                    <a:pt x="-46" y="2101"/>
                    <a:pt x="-46" y="2510"/>
                    <a:pt x="137" y="2854"/>
                  </a:cubicBezTo>
                  <a:lnTo>
                    <a:pt x="4012" y="6802"/>
                  </a:lnTo>
                  <a:cubicBezTo>
                    <a:pt x="4297" y="6890"/>
                    <a:pt x="4604" y="6890"/>
                    <a:pt x="4889" y="6802"/>
                  </a:cubicBezTo>
                  <a:lnTo>
                    <a:pt x="4889" y="6802"/>
                  </a:lnTo>
                  <a:cubicBezTo>
                    <a:pt x="5328" y="6802"/>
                    <a:pt x="5621" y="6436"/>
                    <a:pt x="5693" y="6144"/>
                  </a:cubicBezTo>
                  <a:lnTo>
                    <a:pt x="7668" y="1245"/>
                  </a:lnTo>
                  <a:cubicBezTo>
                    <a:pt x="7668" y="807"/>
                    <a:pt x="7668" y="368"/>
                    <a:pt x="7668" y="149"/>
                  </a:cubicBezTo>
                  <a:cubicBezTo>
                    <a:pt x="7492" y="39"/>
                    <a:pt x="7287" y="-12"/>
                    <a:pt x="7083" y="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E1BA071-E64E-40B7-B1D4-EB129BA42AD1}"/>
                </a:ext>
              </a:extLst>
            </p:cNvPr>
            <p:cNvSpPr/>
            <p:nvPr/>
          </p:nvSpPr>
          <p:spPr>
            <a:xfrm>
              <a:off x="3471801" y="2425743"/>
              <a:ext cx="7058" cy="8991"/>
            </a:xfrm>
            <a:custGeom>
              <a:avLst/>
              <a:gdLst>
                <a:gd name="connsiteX0" fmla="*/ 6752 w 7058"/>
                <a:gd name="connsiteY0" fmla="*/ 7457 h 8991"/>
                <a:gd name="connsiteX1" fmla="*/ 2804 w 7058"/>
                <a:gd name="connsiteY1" fmla="*/ 512 h 8991"/>
                <a:gd name="connsiteX2" fmla="*/ 1853 w 7058"/>
                <a:gd name="connsiteY2" fmla="*/ 0 h 8991"/>
                <a:gd name="connsiteX3" fmla="*/ 1853 w 7058"/>
                <a:gd name="connsiteY3" fmla="*/ 0 h 8991"/>
                <a:gd name="connsiteX4" fmla="*/ 976 w 7058"/>
                <a:gd name="connsiteY4" fmla="*/ 804 h 8991"/>
                <a:gd name="connsiteX5" fmla="*/ 25 w 7058"/>
                <a:gd name="connsiteY5" fmla="*/ 6726 h 8991"/>
                <a:gd name="connsiteX6" fmla="*/ 801 w 7058"/>
                <a:gd name="connsiteY6" fmla="*/ 7955 h 8991"/>
                <a:gd name="connsiteX7" fmla="*/ 903 w 7058"/>
                <a:gd name="connsiteY7" fmla="*/ 7969 h 8991"/>
                <a:gd name="connsiteX8" fmla="*/ 6021 w 7058"/>
                <a:gd name="connsiteY8" fmla="*/ 8920 h 8991"/>
                <a:gd name="connsiteX9" fmla="*/ 6752 w 7058"/>
                <a:gd name="connsiteY9" fmla="*/ 8920 h 8991"/>
                <a:gd name="connsiteX10" fmla="*/ 6767 w 7058"/>
                <a:gd name="connsiteY10" fmla="*/ 7472 h 8991"/>
                <a:gd name="connsiteX11" fmla="*/ 6752 w 7058"/>
                <a:gd name="connsiteY11" fmla="*/ 7457 h 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58" h="8991">
                  <a:moveTo>
                    <a:pt x="6752" y="7457"/>
                  </a:moveTo>
                  <a:lnTo>
                    <a:pt x="2804" y="512"/>
                  </a:lnTo>
                  <a:cubicBezTo>
                    <a:pt x="2584" y="205"/>
                    <a:pt x="2233" y="15"/>
                    <a:pt x="1853" y="0"/>
                  </a:cubicBezTo>
                  <a:lnTo>
                    <a:pt x="1853" y="0"/>
                  </a:lnTo>
                  <a:cubicBezTo>
                    <a:pt x="1422" y="51"/>
                    <a:pt x="1064" y="373"/>
                    <a:pt x="976" y="804"/>
                  </a:cubicBezTo>
                  <a:lnTo>
                    <a:pt x="25" y="6726"/>
                  </a:lnTo>
                  <a:cubicBezTo>
                    <a:pt x="-99" y="7275"/>
                    <a:pt x="245" y="7823"/>
                    <a:pt x="801" y="7955"/>
                  </a:cubicBezTo>
                  <a:cubicBezTo>
                    <a:pt x="830" y="7962"/>
                    <a:pt x="866" y="7962"/>
                    <a:pt x="903" y="7969"/>
                  </a:cubicBezTo>
                  <a:lnTo>
                    <a:pt x="6021" y="8920"/>
                  </a:lnTo>
                  <a:cubicBezTo>
                    <a:pt x="6255" y="9015"/>
                    <a:pt x="6518" y="9015"/>
                    <a:pt x="6752" y="8920"/>
                  </a:cubicBezTo>
                  <a:cubicBezTo>
                    <a:pt x="7154" y="8525"/>
                    <a:pt x="7161" y="7874"/>
                    <a:pt x="6767" y="7472"/>
                  </a:cubicBezTo>
                  <a:cubicBezTo>
                    <a:pt x="6759" y="7465"/>
                    <a:pt x="6759" y="7465"/>
                    <a:pt x="6752" y="745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AB8F9CA-3D9F-46CE-B621-F15E98466A1E}"/>
                </a:ext>
              </a:extLst>
            </p:cNvPr>
            <p:cNvSpPr/>
            <p:nvPr/>
          </p:nvSpPr>
          <p:spPr>
            <a:xfrm>
              <a:off x="3443048" y="2414772"/>
              <a:ext cx="28872" cy="35355"/>
            </a:xfrm>
            <a:custGeom>
              <a:avLst/>
              <a:gdLst>
                <a:gd name="connsiteX0" fmla="*/ 12840 w 28872"/>
                <a:gd name="connsiteY0" fmla="*/ 13676 h 35355"/>
                <a:gd name="connsiteX1" fmla="*/ 15107 w 28872"/>
                <a:gd name="connsiteY1" fmla="*/ 23107 h 35355"/>
                <a:gd name="connsiteX2" fmla="*/ 16131 w 28872"/>
                <a:gd name="connsiteY2" fmla="*/ 23985 h 35355"/>
                <a:gd name="connsiteX3" fmla="*/ 25123 w 28872"/>
                <a:gd name="connsiteY3" fmla="*/ 22961 h 35355"/>
                <a:gd name="connsiteX4" fmla="*/ 25854 w 28872"/>
                <a:gd name="connsiteY4" fmla="*/ 22449 h 35355"/>
                <a:gd name="connsiteX5" fmla="*/ 25854 w 28872"/>
                <a:gd name="connsiteY5" fmla="*/ 21499 h 35355"/>
                <a:gd name="connsiteX6" fmla="*/ 23076 w 28872"/>
                <a:gd name="connsiteY6" fmla="*/ 12360 h 35355"/>
                <a:gd name="connsiteX7" fmla="*/ 27097 w 28872"/>
                <a:gd name="connsiteY7" fmla="*/ 15796 h 35355"/>
                <a:gd name="connsiteX8" fmla="*/ 27829 w 28872"/>
                <a:gd name="connsiteY8" fmla="*/ 15796 h 35355"/>
                <a:gd name="connsiteX9" fmla="*/ 28340 w 28872"/>
                <a:gd name="connsiteY9" fmla="*/ 15796 h 35355"/>
                <a:gd name="connsiteX10" fmla="*/ 28852 w 28872"/>
                <a:gd name="connsiteY10" fmla="*/ 14553 h 35355"/>
                <a:gd name="connsiteX11" fmla="*/ 25854 w 28872"/>
                <a:gd name="connsiteY11" fmla="*/ 3732 h 35355"/>
                <a:gd name="connsiteX12" fmla="*/ 25050 w 28872"/>
                <a:gd name="connsiteY12" fmla="*/ 3001 h 35355"/>
                <a:gd name="connsiteX13" fmla="*/ 10428 w 28872"/>
                <a:gd name="connsiteY13" fmla="*/ 77 h 35355"/>
                <a:gd name="connsiteX14" fmla="*/ 9623 w 28872"/>
                <a:gd name="connsiteY14" fmla="*/ 77 h 35355"/>
                <a:gd name="connsiteX15" fmla="*/ 9623 w 28872"/>
                <a:gd name="connsiteY15" fmla="*/ 1173 h 35355"/>
                <a:gd name="connsiteX16" fmla="*/ 11598 w 28872"/>
                <a:gd name="connsiteY16" fmla="*/ 6949 h 35355"/>
                <a:gd name="connsiteX17" fmla="*/ 12402 w 28872"/>
                <a:gd name="connsiteY17" fmla="*/ 10166 h 35355"/>
                <a:gd name="connsiteX18" fmla="*/ 11890 w 28872"/>
                <a:gd name="connsiteY18" fmla="*/ 9581 h 35355"/>
                <a:gd name="connsiteX19" fmla="*/ 1069 w 28872"/>
                <a:gd name="connsiteY19" fmla="*/ 6584 h 35355"/>
                <a:gd name="connsiteX20" fmla="*/ 1069 w 28872"/>
                <a:gd name="connsiteY20" fmla="*/ 6584 h 35355"/>
                <a:gd name="connsiteX21" fmla="*/ 192 w 28872"/>
                <a:gd name="connsiteY21" fmla="*/ 7022 h 35355"/>
                <a:gd name="connsiteX22" fmla="*/ 192 w 28872"/>
                <a:gd name="connsiteY22" fmla="*/ 8265 h 35355"/>
                <a:gd name="connsiteX23" fmla="*/ 5164 w 28872"/>
                <a:gd name="connsiteY23" fmla="*/ 17185 h 35355"/>
                <a:gd name="connsiteX24" fmla="*/ 7357 w 28872"/>
                <a:gd name="connsiteY24" fmla="*/ 20110 h 35355"/>
                <a:gd name="connsiteX25" fmla="*/ 4579 w 28872"/>
                <a:gd name="connsiteY25" fmla="*/ 21426 h 35355"/>
                <a:gd name="connsiteX26" fmla="*/ 3921 w 28872"/>
                <a:gd name="connsiteY26" fmla="*/ 22449 h 35355"/>
                <a:gd name="connsiteX27" fmla="*/ 4286 w 28872"/>
                <a:gd name="connsiteY27" fmla="*/ 29029 h 35355"/>
                <a:gd name="connsiteX28" fmla="*/ 9185 w 28872"/>
                <a:gd name="connsiteY28" fmla="*/ 34878 h 35355"/>
                <a:gd name="connsiteX29" fmla="*/ 9989 w 28872"/>
                <a:gd name="connsiteY29" fmla="*/ 35317 h 35355"/>
                <a:gd name="connsiteX30" fmla="*/ 10355 w 28872"/>
                <a:gd name="connsiteY30" fmla="*/ 35317 h 35355"/>
                <a:gd name="connsiteX31" fmla="*/ 11086 w 28872"/>
                <a:gd name="connsiteY31" fmla="*/ 34367 h 35355"/>
                <a:gd name="connsiteX32" fmla="*/ 11086 w 28872"/>
                <a:gd name="connsiteY32" fmla="*/ 17770 h 35355"/>
                <a:gd name="connsiteX33" fmla="*/ 12987 w 28872"/>
                <a:gd name="connsiteY33" fmla="*/ 17770 h 35355"/>
                <a:gd name="connsiteX34" fmla="*/ 13718 w 28872"/>
                <a:gd name="connsiteY34" fmla="*/ 17405 h 35355"/>
                <a:gd name="connsiteX35" fmla="*/ 13718 w 28872"/>
                <a:gd name="connsiteY35" fmla="*/ 16527 h 35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872" h="35355">
                  <a:moveTo>
                    <a:pt x="12840" y="13676"/>
                  </a:moveTo>
                  <a:lnTo>
                    <a:pt x="15107" y="23107"/>
                  </a:lnTo>
                  <a:cubicBezTo>
                    <a:pt x="15231" y="23590"/>
                    <a:pt x="15641" y="23941"/>
                    <a:pt x="16131" y="23985"/>
                  </a:cubicBezTo>
                  <a:lnTo>
                    <a:pt x="25123" y="22961"/>
                  </a:lnTo>
                  <a:cubicBezTo>
                    <a:pt x="25445" y="22939"/>
                    <a:pt x="25723" y="22742"/>
                    <a:pt x="25854" y="22449"/>
                  </a:cubicBezTo>
                  <a:cubicBezTo>
                    <a:pt x="26045" y="22157"/>
                    <a:pt x="26045" y="21791"/>
                    <a:pt x="25854" y="21499"/>
                  </a:cubicBezTo>
                  <a:lnTo>
                    <a:pt x="23076" y="12360"/>
                  </a:lnTo>
                  <a:lnTo>
                    <a:pt x="27097" y="15796"/>
                  </a:lnTo>
                  <a:cubicBezTo>
                    <a:pt x="27331" y="15891"/>
                    <a:pt x="27595" y="15891"/>
                    <a:pt x="27829" y="15796"/>
                  </a:cubicBezTo>
                  <a:lnTo>
                    <a:pt x="28340" y="15796"/>
                  </a:lnTo>
                  <a:cubicBezTo>
                    <a:pt x="28743" y="15518"/>
                    <a:pt x="28940" y="15028"/>
                    <a:pt x="28852" y="14553"/>
                  </a:cubicBezTo>
                  <a:lnTo>
                    <a:pt x="25854" y="3732"/>
                  </a:lnTo>
                  <a:cubicBezTo>
                    <a:pt x="25767" y="3345"/>
                    <a:pt x="25445" y="3052"/>
                    <a:pt x="25050" y="3001"/>
                  </a:cubicBezTo>
                  <a:lnTo>
                    <a:pt x="10428" y="77"/>
                  </a:lnTo>
                  <a:cubicBezTo>
                    <a:pt x="10172" y="-26"/>
                    <a:pt x="9879" y="-26"/>
                    <a:pt x="9623" y="77"/>
                  </a:cubicBezTo>
                  <a:cubicBezTo>
                    <a:pt x="9455" y="420"/>
                    <a:pt x="9455" y="830"/>
                    <a:pt x="9623" y="1173"/>
                  </a:cubicBezTo>
                  <a:lnTo>
                    <a:pt x="11598" y="6949"/>
                  </a:lnTo>
                  <a:lnTo>
                    <a:pt x="12402" y="10166"/>
                  </a:lnTo>
                  <a:cubicBezTo>
                    <a:pt x="12402" y="10166"/>
                    <a:pt x="12402" y="9655"/>
                    <a:pt x="11890" y="9581"/>
                  </a:cubicBezTo>
                  <a:lnTo>
                    <a:pt x="1069" y="6584"/>
                  </a:lnTo>
                  <a:lnTo>
                    <a:pt x="1069" y="6584"/>
                  </a:lnTo>
                  <a:cubicBezTo>
                    <a:pt x="718" y="6569"/>
                    <a:pt x="389" y="6737"/>
                    <a:pt x="192" y="7022"/>
                  </a:cubicBezTo>
                  <a:cubicBezTo>
                    <a:pt x="-64" y="7395"/>
                    <a:pt x="-64" y="7893"/>
                    <a:pt x="192" y="8265"/>
                  </a:cubicBezTo>
                  <a:lnTo>
                    <a:pt x="5164" y="17185"/>
                  </a:lnTo>
                  <a:lnTo>
                    <a:pt x="7357" y="20110"/>
                  </a:lnTo>
                  <a:lnTo>
                    <a:pt x="4579" y="21426"/>
                  </a:lnTo>
                  <a:cubicBezTo>
                    <a:pt x="4198" y="21631"/>
                    <a:pt x="3950" y="22018"/>
                    <a:pt x="3921" y="22449"/>
                  </a:cubicBezTo>
                  <a:lnTo>
                    <a:pt x="4286" y="29029"/>
                  </a:lnTo>
                  <a:lnTo>
                    <a:pt x="9185" y="34878"/>
                  </a:lnTo>
                  <a:cubicBezTo>
                    <a:pt x="9360" y="35149"/>
                    <a:pt x="9660" y="35317"/>
                    <a:pt x="9989" y="35317"/>
                  </a:cubicBezTo>
                  <a:cubicBezTo>
                    <a:pt x="10106" y="35368"/>
                    <a:pt x="10238" y="35368"/>
                    <a:pt x="10355" y="35317"/>
                  </a:cubicBezTo>
                  <a:cubicBezTo>
                    <a:pt x="10779" y="35193"/>
                    <a:pt x="11071" y="34805"/>
                    <a:pt x="11086" y="34367"/>
                  </a:cubicBezTo>
                  <a:lnTo>
                    <a:pt x="11086" y="17770"/>
                  </a:lnTo>
                  <a:lnTo>
                    <a:pt x="12987" y="17770"/>
                  </a:lnTo>
                  <a:cubicBezTo>
                    <a:pt x="13272" y="17756"/>
                    <a:pt x="13535" y="17624"/>
                    <a:pt x="13718" y="17405"/>
                  </a:cubicBezTo>
                  <a:cubicBezTo>
                    <a:pt x="13871" y="17134"/>
                    <a:pt x="13871" y="16798"/>
                    <a:pt x="13718" y="1652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23C79C9-717B-4ED2-AF9A-0CC88C763B06}"/>
                </a:ext>
              </a:extLst>
            </p:cNvPr>
            <p:cNvSpPr/>
            <p:nvPr/>
          </p:nvSpPr>
          <p:spPr>
            <a:xfrm>
              <a:off x="3435563" y="2375904"/>
              <a:ext cx="18673" cy="42317"/>
            </a:xfrm>
            <a:custGeom>
              <a:avLst/>
              <a:gdLst>
                <a:gd name="connsiteX0" fmla="*/ 13745 w 18673"/>
                <a:gd name="connsiteY0" fmla="*/ 34266 h 42317"/>
                <a:gd name="connsiteX1" fmla="*/ 13745 w 18673"/>
                <a:gd name="connsiteY1" fmla="*/ 29953 h 42317"/>
                <a:gd name="connsiteX2" fmla="*/ 17182 w 18673"/>
                <a:gd name="connsiteY2" fmla="*/ 31342 h 42317"/>
                <a:gd name="connsiteX3" fmla="*/ 17547 w 18673"/>
                <a:gd name="connsiteY3" fmla="*/ 31342 h 42317"/>
                <a:gd name="connsiteX4" fmla="*/ 18278 w 18673"/>
                <a:gd name="connsiteY4" fmla="*/ 31342 h 42317"/>
                <a:gd name="connsiteX5" fmla="*/ 18644 w 18673"/>
                <a:gd name="connsiteY5" fmla="*/ 30245 h 42317"/>
                <a:gd name="connsiteX6" fmla="*/ 10674 w 18673"/>
                <a:gd name="connsiteY6" fmla="*/ 4582 h 42317"/>
                <a:gd name="connsiteX7" fmla="*/ 8700 w 18673"/>
                <a:gd name="connsiteY7" fmla="*/ 634 h 42317"/>
                <a:gd name="connsiteX8" fmla="*/ 8042 w 18673"/>
                <a:gd name="connsiteY8" fmla="*/ 49 h 42317"/>
                <a:gd name="connsiteX9" fmla="*/ 8042 w 18673"/>
                <a:gd name="connsiteY9" fmla="*/ 49 h 42317"/>
                <a:gd name="connsiteX10" fmla="*/ 7458 w 18673"/>
                <a:gd name="connsiteY10" fmla="*/ 49 h 42317"/>
                <a:gd name="connsiteX11" fmla="*/ 658 w 18673"/>
                <a:gd name="connsiteY11" fmla="*/ 3924 h 42317"/>
                <a:gd name="connsiteX12" fmla="*/ 0 w 18673"/>
                <a:gd name="connsiteY12" fmla="*/ 5021 h 42317"/>
                <a:gd name="connsiteX13" fmla="*/ 2998 w 18673"/>
                <a:gd name="connsiteY13" fmla="*/ 21764 h 42317"/>
                <a:gd name="connsiteX14" fmla="*/ 3948 w 18673"/>
                <a:gd name="connsiteY14" fmla="*/ 22641 h 42317"/>
                <a:gd name="connsiteX15" fmla="*/ 6215 w 18673"/>
                <a:gd name="connsiteY15" fmla="*/ 23080 h 42317"/>
                <a:gd name="connsiteX16" fmla="*/ 5410 w 18673"/>
                <a:gd name="connsiteY16" fmla="*/ 23592 h 42317"/>
                <a:gd name="connsiteX17" fmla="*/ 4972 w 18673"/>
                <a:gd name="connsiteY17" fmla="*/ 24323 h 42317"/>
                <a:gd name="connsiteX18" fmla="*/ 4972 w 18673"/>
                <a:gd name="connsiteY18" fmla="*/ 25200 h 42317"/>
                <a:gd name="connsiteX19" fmla="*/ 7165 w 18673"/>
                <a:gd name="connsiteY19" fmla="*/ 28125 h 42317"/>
                <a:gd name="connsiteX20" fmla="*/ 5191 w 18673"/>
                <a:gd name="connsiteY20" fmla="*/ 29514 h 42317"/>
                <a:gd name="connsiteX21" fmla="*/ 4752 w 18673"/>
                <a:gd name="connsiteY21" fmla="*/ 30318 h 42317"/>
                <a:gd name="connsiteX22" fmla="*/ 4752 w 18673"/>
                <a:gd name="connsiteY22" fmla="*/ 41139 h 42317"/>
                <a:gd name="connsiteX23" fmla="*/ 5410 w 18673"/>
                <a:gd name="connsiteY23" fmla="*/ 42235 h 42317"/>
                <a:gd name="connsiteX24" fmla="*/ 5849 w 18673"/>
                <a:gd name="connsiteY24" fmla="*/ 42235 h 42317"/>
                <a:gd name="connsiteX25" fmla="*/ 6580 w 18673"/>
                <a:gd name="connsiteY25" fmla="*/ 42235 h 42317"/>
                <a:gd name="connsiteX26" fmla="*/ 13526 w 18673"/>
                <a:gd name="connsiteY26" fmla="*/ 35363 h 42317"/>
                <a:gd name="connsiteX27" fmla="*/ 13745 w 18673"/>
                <a:gd name="connsiteY27" fmla="*/ 34266 h 42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8673" h="42317">
                  <a:moveTo>
                    <a:pt x="13745" y="34266"/>
                  </a:moveTo>
                  <a:lnTo>
                    <a:pt x="13745" y="29953"/>
                  </a:lnTo>
                  <a:lnTo>
                    <a:pt x="17182" y="31342"/>
                  </a:lnTo>
                  <a:lnTo>
                    <a:pt x="17547" y="31342"/>
                  </a:lnTo>
                  <a:cubicBezTo>
                    <a:pt x="17781" y="31452"/>
                    <a:pt x="18044" y="31452"/>
                    <a:pt x="18278" y="31342"/>
                  </a:cubicBezTo>
                  <a:cubicBezTo>
                    <a:pt x="18600" y="31078"/>
                    <a:pt x="18739" y="30647"/>
                    <a:pt x="18644" y="30245"/>
                  </a:cubicBezTo>
                  <a:lnTo>
                    <a:pt x="10674" y="4582"/>
                  </a:lnTo>
                  <a:lnTo>
                    <a:pt x="8700" y="634"/>
                  </a:lnTo>
                  <a:cubicBezTo>
                    <a:pt x="8584" y="349"/>
                    <a:pt x="8342" y="137"/>
                    <a:pt x="8042" y="49"/>
                  </a:cubicBezTo>
                  <a:lnTo>
                    <a:pt x="8042" y="49"/>
                  </a:lnTo>
                  <a:cubicBezTo>
                    <a:pt x="7852" y="-16"/>
                    <a:pt x="7648" y="-16"/>
                    <a:pt x="7458" y="49"/>
                  </a:cubicBezTo>
                  <a:lnTo>
                    <a:pt x="658" y="3924"/>
                  </a:lnTo>
                  <a:cubicBezTo>
                    <a:pt x="263" y="4151"/>
                    <a:pt x="15" y="4568"/>
                    <a:pt x="0" y="5021"/>
                  </a:cubicBezTo>
                  <a:lnTo>
                    <a:pt x="2998" y="21764"/>
                  </a:lnTo>
                  <a:cubicBezTo>
                    <a:pt x="3137" y="22203"/>
                    <a:pt x="3502" y="22539"/>
                    <a:pt x="3948" y="22641"/>
                  </a:cubicBezTo>
                  <a:lnTo>
                    <a:pt x="6215" y="23080"/>
                  </a:lnTo>
                  <a:lnTo>
                    <a:pt x="5410" y="23592"/>
                  </a:lnTo>
                  <a:cubicBezTo>
                    <a:pt x="5169" y="23767"/>
                    <a:pt x="5016" y="24030"/>
                    <a:pt x="4972" y="24323"/>
                  </a:cubicBezTo>
                  <a:cubicBezTo>
                    <a:pt x="4869" y="24608"/>
                    <a:pt x="4869" y="24915"/>
                    <a:pt x="4972" y="25200"/>
                  </a:cubicBezTo>
                  <a:lnTo>
                    <a:pt x="7165" y="28125"/>
                  </a:lnTo>
                  <a:lnTo>
                    <a:pt x="5191" y="29514"/>
                  </a:lnTo>
                  <a:cubicBezTo>
                    <a:pt x="4913" y="29689"/>
                    <a:pt x="4752" y="29989"/>
                    <a:pt x="4752" y="30318"/>
                  </a:cubicBezTo>
                  <a:lnTo>
                    <a:pt x="4752" y="41139"/>
                  </a:lnTo>
                  <a:cubicBezTo>
                    <a:pt x="4782" y="41592"/>
                    <a:pt x="5023" y="42002"/>
                    <a:pt x="5410" y="42235"/>
                  </a:cubicBezTo>
                  <a:lnTo>
                    <a:pt x="5849" y="42235"/>
                  </a:lnTo>
                  <a:cubicBezTo>
                    <a:pt x="6083" y="42345"/>
                    <a:pt x="6346" y="42345"/>
                    <a:pt x="6580" y="42235"/>
                  </a:cubicBezTo>
                  <a:lnTo>
                    <a:pt x="13526" y="35363"/>
                  </a:lnTo>
                  <a:cubicBezTo>
                    <a:pt x="13760" y="35048"/>
                    <a:pt x="13840" y="34646"/>
                    <a:pt x="13745" y="3426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AB3D90A-D6B9-4053-90DA-77EF3F7169C4}"/>
                </a:ext>
              </a:extLst>
            </p:cNvPr>
            <p:cNvSpPr/>
            <p:nvPr/>
          </p:nvSpPr>
          <p:spPr>
            <a:xfrm>
              <a:off x="3419100" y="2398501"/>
              <a:ext cx="19972" cy="49029"/>
            </a:xfrm>
            <a:custGeom>
              <a:avLst/>
              <a:gdLst>
                <a:gd name="connsiteX0" fmla="*/ 4546 w 19972"/>
                <a:gd name="connsiteY0" fmla="*/ 44 h 49029"/>
                <a:gd name="connsiteX1" fmla="*/ 3815 w 19972"/>
                <a:gd name="connsiteY1" fmla="*/ 44 h 49029"/>
                <a:gd name="connsiteX2" fmla="*/ 3815 w 19972"/>
                <a:gd name="connsiteY2" fmla="*/ 44 h 49029"/>
                <a:gd name="connsiteX3" fmla="*/ 3084 w 19972"/>
                <a:gd name="connsiteY3" fmla="*/ 702 h 49029"/>
                <a:gd name="connsiteX4" fmla="*/ 159 w 19972"/>
                <a:gd name="connsiteY4" fmla="*/ 8525 h 49029"/>
                <a:gd name="connsiteX5" fmla="*/ 159 w 19972"/>
                <a:gd name="connsiteY5" fmla="*/ 9695 h 49029"/>
                <a:gd name="connsiteX6" fmla="*/ 7470 w 19972"/>
                <a:gd name="connsiteY6" fmla="*/ 17957 h 49029"/>
                <a:gd name="connsiteX7" fmla="*/ 4838 w 19972"/>
                <a:gd name="connsiteY7" fmla="*/ 24171 h 49029"/>
                <a:gd name="connsiteX8" fmla="*/ 4838 w 19972"/>
                <a:gd name="connsiteY8" fmla="*/ 25487 h 49029"/>
                <a:gd name="connsiteX9" fmla="*/ 11638 w 19972"/>
                <a:gd name="connsiteY9" fmla="*/ 31336 h 49029"/>
                <a:gd name="connsiteX10" fmla="*/ 12369 w 19972"/>
                <a:gd name="connsiteY10" fmla="*/ 31336 h 49029"/>
                <a:gd name="connsiteX11" fmla="*/ 11272 w 19972"/>
                <a:gd name="connsiteY11" fmla="*/ 34773 h 49029"/>
                <a:gd name="connsiteX12" fmla="*/ 11272 w 19972"/>
                <a:gd name="connsiteY12" fmla="*/ 35577 h 49029"/>
                <a:gd name="connsiteX13" fmla="*/ 17121 w 19972"/>
                <a:gd name="connsiteY13" fmla="*/ 48298 h 49029"/>
                <a:gd name="connsiteX14" fmla="*/ 18145 w 19972"/>
                <a:gd name="connsiteY14" fmla="*/ 49030 h 49029"/>
                <a:gd name="connsiteX15" fmla="*/ 18145 w 19972"/>
                <a:gd name="connsiteY15" fmla="*/ 49030 h 49029"/>
                <a:gd name="connsiteX16" fmla="*/ 19022 w 19972"/>
                <a:gd name="connsiteY16" fmla="*/ 48006 h 49029"/>
                <a:gd name="connsiteX17" fmla="*/ 19973 w 19972"/>
                <a:gd name="connsiteY17" fmla="*/ 33895 h 49029"/>
                <a:gd name="connsiteX18" fmla="*/ 14709 w 19972"/>
                <a:gd name="connsiteY18" fmla="*/ 9768 h 49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72" h="49029">
                  <a:moveTo>
                    <a:pt x="4546" y="44"/>
                  </a:moveTo>
                  <a:cubicBezTo>
                    <a:pt x="4305" y="-15"/>
                    <a:pt x="4056" y="-15"/>
                    <a:pt x="3815" y="44"/>
                  </a:cubicBezTo>
                  <a:lnTo>
                    <a:pt x="3815" y="44"/>
                  </a:lnTo>
                  <a:cubicBezTo>
                    <a:pt x="3471" y="110"/>
                    <a:pt x="3186" y="366"/>
                    <a:pt x="3084" y="702"/>
                  </a:cubicBezTo>
                  <a:lnTo>
                    <a:pt x="159" y="8525"/>
                  </a:lnTo>
                  <a:cubicBezTo>
                    <a:pt x="-53" y="8890"/>
                    <a:pt x="-53" y="9336"/>
                    <a:pt x="159" y="9695"/>
                  </a:cubicBezTo>
                  <a:lnTo>
                    <a:pt x="7470" y="17957"/>
                  </a:lnTo>
                  <a:lnTo>
                    <a:pt x="4838" y="24171"/>
                  </a:lnTo>
                  <a:cubicBezTo>
                    <a:pt x="4517" y="24551"/>
                    <a:pt x="4517" y="25107"/>
                    <a:pt x="4838" y="25487"/>
                  </a:cubicBezTo>
                  <a:lnTo>
                    <a:pt x="11638" y="31336"/>
                  </a:lnTo>
                  <a:cubicBezTo>
                    <a:pt x="11872" y="31431"/>
                    <a:pt x="12135" y="31431"/>
                    <a:pt x="12369" y="31336"/>
                  </a:cubicBezTo>
                  <a:lnTo>
                    <a:pt x="11272" y="34773"/>
                  </a:lnTo>
                  <a:cubicBezTo>
                    <a:pt x="11228" y="35036"/>
                    <a:pt x="11228" y="35314"/>
                    <a:pt x="11272" y="35577"/>
                  </a:cubicBezTo>
                  <a:lnTo>
                    <a:pt x="17121" y="48298"/>
                  </a:lnTo>
                  <a:cubicBezTo>
                    <a:pt x="17333" y="48686"/>
                    <a:pt x="17713" y="48949"/>
                    <a:pt x="18145" y="49030"/>
                  </a:cubicBezTo>
                  <a:lnTo>
                    <a:pt x="18145" y="49030"/>
                  </a:lnTo>
                  <a:cubicBezTo>
                    <a:pt x="18657" y="49030"/>
                    <a:pt x="19022" y="48518"/>
                    <a:pt x="19022" y="48006"/>
                  </a:cubicBezTo>
                  <a:lnTo>
                    <a:pt x="19973" y="33895"/>
                  </a:lnTo>
                  <a:lnTo>
                    <a:pt x="14709" y="976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BE8DE779-7AC9-44EF-A42B-4C33170164C2}"/>
                </a:ext>
              </a:extLst>
            </p:cNvPr>
            <p:cNvSpPr/>
            <p:nvPr/>
          </p:nvSpPr>
          <p:spPr>
            <a:xfrm>
              <a:off x="3203416" y="2287413"/>
              <a:ext cx="14050" cy="6141"/>
            </a:xfrm>
            <a:custGeom>
              <a:avLst/>
              <a:gdLst>
                <a:gd name="connsiteX0" fmla="*/ 3961 w 14050"/>
                <a:gd name="connsiteY0" fmla="*/ 0 h 6141"/>
                <a:gd name="connsiteX1" fmla="*/ 3961 w 14050"/>
                <a:gd name="connsiteY1" fmla="*/ 0 h 6141"/>
                <a:gd name="connsiteX2" fmla="*/ 3084 w 14050"/>
                <a:gd name="connsiteY2" fmla="*/ 512 h 6141"/>
                <a:gd name="connsiteX3" fmla="*/ 159 w 14050"/>
                <a:gd name="connsiteY3" fmla="*/ 4387 h 6141"/>
                <a:gd name="connsiteX4" fmla="*/ 159 w 14050"/>
                <a:gd name="connsiteY4" fmla="*/ 5557 h 6141"/>
                <a:gd name="connsiteX5" fmla="*/ 1183 w 14050"/>
                <a:gd name="connsiteY5" fmla="*/ 6142 h 6141"/>
                <a:gd name="connsiteX6" fmla="*/ 13027 w 14050"/>
                <a:gd name="connsiteY6" fmla="*/ 5191 h 6141"/>
                <a:gd name="connsiteX7" fmla="*/ 14050 w 14050"/>
                <a:gd name="connsiteY7" fmla="*/ 4167 h 6141"/>
                <a:gd name="connsiteX8" fmla="*/ 13246 w 14050"/>
                <a:gd name="connsiteY8" fmla="*/ 3071 h 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50" h="6141">
                  <a:moveTo>
                    <a:pt x="3961" y="0"/>
                  </a:moveTo>
                  <a:lnTo>
                    <a:pt x="3961" y="0"/>
                  </a:lnTo>
                  <a:cubicBezTo>
                    <a:pt x="3595" y="0"/>
                    <a:pt x="3376" y="0"/>
                    <a:pt x="3084" y="512"/>
                  </a:cubicBezTo>
                  <a:lnTo>
                    <a:pt x="159" y="4387"/>
                  </a:lnTo>
                  <a:cubicBezTo>
                    <a:pt x="-53" y="4745"/>
                    <a:pt x="-53" y="5191"/>
                    <a:pt x="159" y="5557"/>
                  </a:cubicBezTo>
                  <a:cubicBezTo>
                    <a:pt x="378" y="5915"/>
                    <a:pt x="766" y="6134"/>
                    <a:pt x="1183" y="6142"/>
                  </a:cubicBezTo>
                  <a:lnTo>
                    <a:pt x="13027" y="5191"/>
                  </a:lnTo>
                  <a:cubicBezTo>
                    <a:pt x="13553" y="5103"/>
                    <a:pt x="13963" y="4694"/>
                    <a:pt x="14050" y="4167"/>
                  </a:cubicBezTo>
                  <a:cubicBezTo>
                    <a:pt x="14043" y="3670"/>
                    <a:pt x="13721" y="3224"/>
                    <a:pt x="13246" y="307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3934306-B9C0-4FB7-8153-3CC15459CA9E}"/>
                </a:ext>
              </a:extLst>
            </p:cNvPr>
            <p:cNvSpPr/>
            <p:nvPr/>
          </p:nvSpPr>
          <p:spPr>
            <a:xfrm>
              <a:off x="2800586" y="2291361"/>
              <a:ext cx="40362" cy="25644"/>
            </a:xfrm>
            <a:custGeom>
              <a:avLst/>
              <a:gdLst>
                <a:gd name="connsiteX0" fmla="*/ 38741 w 40362"/>
                <a:gd name="connsiteY0" fmla="*/ 3948 h 25644"/>
                <a:gd name="connsiteX1" fmla="*/ 26458 w 40362"/>
                <a:gd name="connsiteY1" fmla="*/ 0 h 25644"/>
                <a:gd name="connsiteX2" fmla="*/ 868 w 40362"/>
                <a:gd name="connsiteY2" fmla="*/ 5849 h 25644"/>
                <a:gd name="connsiteX3" fmla="*/ 137 w 40362"/>
                <a:gd name="connsiteY3" fmla="*/ 6580 h 25644"/>
                <a:gd name="connsiteX4" fmla="*/ 137 w 40362"/>
                <a:gd name="connsiteY4" fmla="*/ 7604 h 25644"/>
                <a:gd name="connsiteX5" fmla="*/ 8472 w 40362"/>
                <a:gd name="connsiteY5" fmla="*/ 17766 h 25644"/>
                <a:gd name="connsiteX6" fmla="*/ 28066 w 40362"/>
                <a:gd name="connsiteY6" fmla="*/ 25590 h 25644"/>
                <a:gd name="connsiteX7" fmla="*/ 28432 w 40362"/>
                <a:gd name="connsiteY7" fmla="*/ 25590 h 25644"/>
                <a:gd name="connsiteX8" fmla="*/ 29236 w 40362"/>
                <a:gd name="connsiteY8" fmla="*/ 25590 h 25644"/>
                <a:gd name="connsiteX9" fmla="*/ 39984 w 40362"/>
                <a:gd name="connsiteY9" fmla="*/ 15719 h 25644"/>
                <a:gd name="connsiteX10" fmla="*/ 40349 w 40362"/>
                <a:gd name="connsiteY10" fmla="*/ 14769 h 25644"/>
                <a:gd name="connsiteX11" fmla="*/ 39399 w 40362"/>
                <a:gd name="connsiteY11" fmla="*/ 4972 h 25644"/>
                <a:gd name="connsiteX12" fmla="*/ 38741 w 40362"/>
                <a:gd name="connsiteY12" fmla="*/ 3948 h 2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62" h="25644">
                  <a:moveTo>
                    <a:pt x="38741" y="3948"/>
                  </a:moveTo>
                  <a:lnTo>
                    <a:pt x="26458" y="0"/>
                  </a:lnTo>
                  <a:lnTo>
                    <a:pt x="868" y="5849"/>
                  </a:lnTo>
                  <a:cubicBezTo>
                    <a:pt x="868" y="5849"/>
                    <a:pt x="210" y="6215"/>
                    <a:pt x="137" y="6580"/>
                  </a:cubicBezTo>
                  <a:cubicBezTo>
                    <a:pt x="-46" y="6895"/>
                    <a:pt x="-46" y="7289"/>
                    <a:pt x="137" y="7604"/>
                  </a:cubicBezTo>
                  <a:lnTo>
                    <a:pt x="8472" y="17766"/>
                  </a:lnTo>
                  <a:lnTo>
                    <a:pt x="28066" y="25590"/>
                  </a:lnTo>
                  <a:lnTo>
                    <a:pt x="28432" y="25590"/>
                  </a:lnTo>
                  <a:cubicBezTo>
                    <a:pt x="28695" y="25663"/>
                    <a:pt x="28973" y="25663"/>
                    <a:pt x="29236" y="25590"/>
                  </a:cubicBezTo>
                  <a:lnTo>
                    <a:pt x="39984" y="15719"/>
                  </a:lnTo>
                  <a:cubicBezTo>
                    <a:pt x="40269" y="15493"/>
                    <a:pt x="40408" y="15127"/>
                    <a:pt x="40349" y="14769"/>
                  </a:cubicBezTo>
                  <a:lnTo>
                    <a:pt x="39399" y="4972"/>
                  </a:lnTo>
                  <a:cubicBezTo>
                    <a:pt x="39428" y="4526"/>
                    <a:pt x="39165" y="4109"/>
                    <a:pt x="38741" y="394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177D67C2-C092-4E8A-BE53-D816CA5148B8}"/>
                </a:ext>
              </a:extLst>
            </p:cNvPr>
            <p:cNvSpPr/>
            <p:nvPr/>
          </p:nvSpPr>
          <p:spPr>
            <a:xfrm>
              <a:off x="2844059" y="2273754"/>
              <a:ext cx="22540" cy="19793"/>
            </a:xfrm>
            <a:custGeom>
              <a:avLst/>
              <a:gdLst>
                <a:gd name="connsiteX0" fmla="*/ 12596 w 22540"/>
                <a:gd name="connsiteY0" fmla="*/ 19728 h 19793"/>
                <a:gd name="connsiteX1" fmla="*/ 13400 w 22540"/>
                <a:gd name="connsiteY1" fmla="*/ 19728 h 19793"/>
                <a:gd name="connsiteX2" fmla="*/ 22173 w 22540"/>
                <a:gd name="connsiteY2" fmla="*/ 11905 h 19793"/>
                <a:gd name="connsiteX3" fmla="*/ 22539 w 22540"/>
                <a:gd name="connsiteY3" fmla="*/ 11027 h 19793"/>
                <a:gd name="connsiteX4" fmla="*/ 22100 w 22540"/>
                <a:gd name="connsiteY4" fmla="*/ 10150 h 19793"/>
                <a:gd name="connsiteX5" fmla="*/ 8355 w 22540"/>
                <a:gd name="connsiteY5" fmla="*/ 60 h 19793"/>
                <a:gd name="connsiteX6" fmla="*/ 7697 w 22540"/>
                <a:gd name="connsiteY6" fmla="*/ 60 h 19793"/>
                <a:gd name="connsiteX7" fmla="*/ 6966 w 22540"/>
                <a:gd name="connsiteY7" fmla="*/ 60 h 19793"/>
                <a:gd name="connsiteX8" fmla="*/ 93 w 22540"/>
                <a:gd name="connsiteY8" fmla="*/ 6860 h 19793"/>
                <a:gd name="connsiteX9" fmla="*/ 93 w 22540"/>
                <a:gd name="connsiteY9" fmla="*/ 7737 h 19793"/>
                <a:gd name="connsiteX10" fmla="*/ 93 w 22540"/>
                <a:gd name="connsiteY10" fmla="*/ 8468 h 19793"/>
                <a:gd name="connsiteX11" fmla="*/ 11864 w 22540"/>
                <a:gd name="connsiteY11" fmla="*/ 19289 h 19793"/>
                <a:gd name="connsiteX12" fmla="*/ 12596 w 22540"/>
                <a:gd name="connsiteY12" fmla="*/ 19728 h 1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40" h="19793">
                  <a:moveTo>
                    <a:pt x="12596" y="19728"/>
                  </a:moveTo>
                  <a:cubicBezTo>
                    <a:pt x="12859" y="19815"/>
                    <a:pt x="13137" y="19815"/>
                    <a:pt x="13400" y="19728"/>
                  </a:cubicBezTo>
                  <a:lnTo>
                    <a:pt x="22173" y="11905"/>
                  </a:lnTo>
                  <a:cubicBezTo>
                    <a:pt x="22422" y="11685"/>
                    <a:pt x="22554" y="11363"/>
                    <a:pt x="22539" y="11027"/>
                  </a:cubicBezTo>
                  <a:cubicBezTo>
                    <a:pt x="22495" y="10691"/>
                    <a:pt x="22341" y="10384"/>
                    <a:pt x="22100" y="10150"/>
                  </a:cubicBezTo>
                  <a:lnTo>
                    <a:pt x="8355" y="60"/>
                  </a:lnTo>
                  <a:cubicBezTo>
                    <a:pt x="8136" y="16"/>
                    <a:pt x="7916" y="16"/>
                    <a:pt x="7697" y="60"/>
                  </a:cubicBezTo>
                  <a:cubicBezTo>
                    <a:pt x="7463" y="-20"/>
                    <a:pt x="7200" y="-20"/>
                    <a:pt x="6966" y="60"/>
                  </a:cubicBezTo>
                  <a:lnTo>
                    <a:pt x="93" y="6860"/>
                  </a:lnTo>
                  <a:cubicBezTo>
                    <a:pt x="-31" y="7137"/>
                    <a:pt x="-31" y="7459"/>
                    <a:pt x="93" y="7737"/>
                  </a:cubicBezTo>
                  <a:cubicBezTo>
                    <a:pt x="13" y="7971"/>
                    <a:pt x="13" y="8234"/>
                    <a:pt x="93" y="8468"/>
                  </a:cubicBezTo>
                  <a:lnTo>
                    <a:pt x="11864" y="19289"/>
                  </a:lnTo>
                  <a:cubicBezTo>
                    <a:pt x="12025" y="19545"/>
                    <a:pt x="12296" y="19706"/>
                    <a:pt x="12596" y="1972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BA1BF0A-8C14-4C85-BA72-B999ED463213}"/>
                </a:ext>
              </a:extLst>
            </p:cNvPr>
            <p:cNvSpPr/>
            <p:nvPr/>
          </p:nvSpPr>
          <p:spPr>
            <a:xfrm>
              <a:off x="9684079" y="2152154"/>
              <a:ext cx="60071" cy="33339"/>
            </a:xfrm>
            <a:custGeom>
              <a:avLst/>
              <a:gdLst>
                <a:gd name="connsiteX0" fmla="*/ 58724 w 60071"/>
                <a:gd name="connsiteY0" fmla="*/ 19302 h 33339"/>
                <a:gd name="connsiteX1" fmla="*/ 47684 w 60071"/>
                <a:gd name="connsiteY1" fmla="*/ 18717 h 33339"/>
                <a:gd name="connsiteX2" fmla="*/ 33061 w 60071"/>
                <a:gd name="connsiteY2" fmla="*/ 4899 h 33339"/>
                <a:gd name="connsiteX3" fmla="*/ 32257 w 60071"/>
                <a:gd name="connsiteY3" fmla="*/ 4899 h 33339"/>
                <a:gd name="connsiteX4" fmla="*/ 32257 w 60071"/>
                <a:gd name="connsiteY4" fmla="*/ 4899 h 33339"/>
                <a:gd name="connsiteX5" fmla="*/ 20193 w 60071"/>
                <a:gd name="connsiteY5" fmla="*/ 7896 h 33339"/>
                <a:gd name="connsiteX6" fmla="*/ 3523 w 60071"/>
                <a:gd name="connsiteY6" fmla="*/ 0 h 33339"/>
                <a:gd name="connsiteX7" fmla="*/ 3085 w 60071"/>
                <a:gd name="connsiteY7" fmla="*/ 0 h 33339"/>
                <a:gd name="connsiteX8" fmla="*/ 2573 w 60071"/>
                <a:gd name="connsiteY8" fmla="*/ 0 h 33339"/>
                <a:gd name="connsiteX9" fmla="*/ 2061 w 60071"/>
                <a:gd name="connsiteY9" fmla="*/ 731 h 33339"/>
                <a:gd name="connsiteX10" fmla="*/ 14 w 60071"/>
                <a:gd name="connsiteY10" fmla="*/ 12575 h 33339"/>
                <a:gd name="connsiteX11" fmla="*/ 598 w 60071"/>
                <a:gd name="connsiteY11" fmla="*/ 13745 h 33339"/>
                <a:gd name="connsiteX12" fmla="*/ 41907 w 60071"/>
                <a:gd name="connsiteY12" fmla="*/ 33340 h 33339"/>
                <a:gd name="connsiteX13" fmla="*/ 42931 w 60071"/>
                <a:gd name="connsiteY13" fmla="*/ 33340 h 33339"/>
                <a:gd name="connsiteX14" fmla="*/ 59601 w 60071"/>
                <a:gd name="connsiteY14" fmla="*/ 23469 h 33339"/>
                <a:gd name="connsiteX15" fmla="*/ 60039 w 60071"/>
                <a:gd name="connsiteY15" fmla="*/ 22592 h 33339"/>
                <a:gd name="connsiteX16" fmla="*/ 60039 w 60071"/>
                <a:gd name="connsiteY16" fmla="*/ 20618 h 33339"/>
                <a:gd name="connsiteX17" fmla="*/ 59235 w 60071"/>
                <a:gd name="connsiteY17" fmla="*/ 19302 h 33339"/>
                <a:gd name="connsiteX18" fmla="*/ 58724 w 60071"/>
                <a:gd name="connsiteY18" fmla="*/ 19302 h 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071" h="33339">
                  <a:moveTo>
                    <a:pt x="58724" y="19302"/>
                  </a:moveTo>
                  <a:lnTo>
                    <a:pt x="47684" y="18717"/>
                  </a:lnTo>
                  <a:lnTo>
                    <a:pt x="33061" y="4899"/>
                  </a:lnTo>
                  <a:cubicBezTo>
                    <a:pt x="32768" y="4833"/>
                    <a:pt x="32549" y="4833"/>
                    <a:pt x="32257" y="4899"/>
                  </a:cubicBezTo>
                  <a:lnTo>
                    <a:pt x="32257" y="4899"/>
                  </a:lnTo>
                  <a:lnTo>
                    <a:pt x="20193" y="7896"/>
                  </a:lnTo>
                  <a:lnTo>
                    <a:pt x="3523" y="0"/>
                  </a:lnTo>
                  <a:lnTo>
                    <a:pt x="3085" y="0"/>
                  </a:lnTo>
                  <a:lnTo>
                    <a:pt x="2573" y="0"/>
                  </a:lnTo>
                  <a:cubicBezTo>
                    <a:pt x="2280" y="132"/>
                    <a:pt x="2061" y="409"/>
                    <a:pt x="2061" y="731"/>
                  </a:cubicBezTo>
                  <a:lnTo>
                    <a:pt x="14" y="12575"/>
                  </a:lnTo>
                  <a:cubicBezTo>
                    <a:pt x="-59" y="13051"/>
                    <a:pt x="160" y="13511"/>
                    <a:pt x="598" y="13745"/>
                  </a:cubicBezTo>
                  <a:lnTo>
                    <a:pt x="41907" y="33340"/>
                  </a:lnTo>
                  <a:lnTo>
                    <a:pt x="42931" y="33340"/>
                  </a:lnTo>
                  <a:lnTo>
                    <a:pt x="59601" y="23469"/>
                  </a:lnTo>
                  <a:cubicBezTo>
                    <a:pt x="59893" y="23257"/>
                    <a:pt x="60039" y="22936"/>
                    <a:pt x="60039" y="22592"/>
                  </a:cubicBezTo>
                  <a:lnTo>
                    <a:pt x="60039" y="20618"/>
                  </a:lnTo>
                  <a:cubicBezTo>
                    <a:pt x="60186" y="20026"/>
                    <a:pt x="59820" y="19441"/>
                    <a:pt x="59235" y="19302"/>
                  </a:cubicBezTo>
                  <a:cubicBezTo>
                    <a:pt x="59089" y="19265"/>
                    <a:pt x="58870" y="19265"/>
                    <a:pt x="58724" y="1930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A0AC5FF2-81C1-4A1D-874D-D1BA7288C21D}"/>
                </a:ext>
              </a:extLst>
            </p:cNvPr>
            <p:cNvSpPr/>
            <p:nvPr/>
          </p:nvSpPr>
          <p:spPr>
            <a:xfrm>
              <a:off x="9733737" y="2546452"/>
              <a:ext cx="9881" cy="14964"/>
            </a:xfrm>
            <a:custGeom>
              <a:avLst/>
              <a:gdLst>
                <a:gd name="connsiteX0" fmla="*/ 8920 w 9881"/>
                <a:gd name="connsiteY0" fmla="*/ 0 h 14964"/>
                <a:gd name="connsiteX1" fmla="*/ 8042 w 9881"/>
                <a:gd name="connsiteY1" fmla="*/ 512 h 14964"/>
                <a:gd name="connsiteX2" fmla="*/ 219 w 9881"/>
                <a:gd name="connsiteY2" fmla="*/ 13233 h 14964"/>
                <a:gd name="connsiteX3" fmla="*/ 219 w 9881"/>
                <a:gd name="connsiteY3" fmla="*/ 14549 h 14964"/>
                <a:gd name="connsiteX4" fmla="*/ 951 w 9881"/>
                <a:gd name="connsiteY4" fmla="*/ 14915 h 14964"/>
                <a:gd name="connsiteX5" fmla="*/ 1608 w 9881"/>
                <a:gd name="connsiteY5" fmla="*/ 14915 h 14964"/>
                <a:gd name="connsiteX6" fmla="*/ 9431 w 9881"/>
                <a:gd name="connsiteY6" fmla="*/ 10016 h 14964"/>
                <a:gd name="connsiteX7" fmla="*/ 9870 w 9881"/>
                <a:gd name="connsiteY7" fmla="*/ 9066 h 14964"/>
                <a:gd name="connsiteX8" fmla="*/ 9870 w 9881"/>
                <a:gd name="connsiteY8" fmla="*/ 1243 h 14964"/>
                <a:gd name="connsiteX9" fmla="*/ 9139 w 9881"/>
                <a:gd name="connsiteY9" fmla="*/ 227 h 14964"/>
                <a:gd name="connsiteX10" fmla="*/ 9139 w 9881"/>
                <a:gd name="connsiteY10" fmla="*/ 219 h 1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81" h="14964">
                  <a:moveTo>
                    <a:pt x="8920" y="0"/>
                  </a:moveTo>
                  <a:cubicBezTo>
                    <a:pt x="8554" y="15"/>
                    <a:pt x="8262" y="205"/>
                    <a:pt x="8042" y="512"/>
                  </a:cubicBezTo>
                  <a:lnTo>
                    <a:pt x="219" y="13233"/>
                  </a:lnTo>
                  <a:cubicBezTo>
                    <a:pt x="-73" y="13614"/>
                    <a:pt x="-73" y="14169"/>
                    <a:pt x="219" y="14549"/>
                  </a:cubicBezTo>
                  <a:cubicBezTo>
                    <a:pt x="365" y="14783"/>
                    <a:pt x="658" y="14922"/>
                    <a:pt x="951" y="14915"/>
                  </a:cubicBezTo>
                  <a:cubicBezTo>
                    <a:pt x="1169" y="14981"/>
                    <a:pt x="1389" y="14981"/>
                    <a:pt x="1608" y="14915"/>
                  </a:cubicBezTo>
                  <a:lnTo>
                    <a:pt x="9431" y="10016"/>
                  </a:lnTo>
                  <a:cubicBezTo>
                    <a:pt x="9724" y="9790"/>
                    <a:pt x="9870" y="9431"/>
                    <a:pt x="9870" y="9066"/>
                  </a:cubicBezTo>
                  <a:lnTo>
                    <a:pt x="9870" y="1243"/>
                  </a:lnTo>
                  <a:cubicBezTo>
                    <a:pt x="9943" y="768"/>
                    <a:pt x="9651" y="307"/>
                    <a:pt x="9139" y="227"/>
                  </a:cubicBezTo>
                  <a:cubicBezTo>
                    <a:pt x="9139" y="219"/>
                    <a:pt x="9139" y="219"/>
                    <a:pt x="9139" y="21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E8F095B-5375-40E5-8123-47C13BC92B04}"/>
                </a:ext>
              </a:extLst>
            </p:cNvPr>
            <p:cNvSpPr/>
            <p:nvPr/>
          </p:nvSpPr>
          <p:spPr>
            <a:xfrm>
              <a:off x="4298086" y="1611410"/>
              <a:ext cx="559546" cy="622414"/>
            </a:xfrm>
            <a:custGeom>
              <a:avLst/>
              <a:gdLst>
                <a:gd name="connsiteX0" fmla="*/ 244773 w 559546"/>
                <a:gd name="connsiteY0" fmla="*/ 67557 h 622414"/>
                <a:gd name="connsiteX1" fmla="*/ 244773 w 559546"/>
                <a:gd name="connsiteY1" fmla="*/ 67557 h 622414"/>
                <a:gd name="connsiteX2" fmla="*/ 244262 w 559546"/>
                <a:gd name="connsiteY2" fmla="*/ 67557 h 622414"/>
                <a:gd name="connsiteX3" fmla="*/ 224594 w 559546"/>
                <a:gd name="connsiteY3" fmla="*/ 79328 h 622414"/>
                <a:gd name="connsiteX4" fmla="*/ 224155 w 559546"/>
                <a:gd name="connsiteY4" fmla="*/ 80644 h 622414"/>
                <a:gd name="connsiteX5" fmla="*/ 228762 w 559546"/>
                <a:gd name="connsiteY5" fmla="*/ 91611 h 622414"/>
                <a:gd name="connsiteX6" fmla="*/ 216259 w 559546"/>
                <a:gd name="connsiteY6" fmla="*/ 98922 h 622414"/>
                <a:gd name="connsiteX7" fmla="*/ 202660 w 559546"/>
                <a:gd name="connsiteY7" fmla="*/ 93512 h 622414"/>
                <a:gd name="connsiteX8" fmla="*/ 201783 w 559546"/>
                <a:gd name="connsiteY8" fmla="*/ 82399 h 622414"/>
                <a:gd name="connsiteX9" fmla="*/ 200686 w 559546"/>
                <a:gd name="connsiteY9" fmla="*/ 81448 h 622414"/>
                <a:gd name="connsiteX10" fmla="*/ 200686 w 559546"/>
                <a:gd name="connsiteY10" fmla="*/ 81448 h 622414"/>
                <a:gd name="connsiteX11" fmla="*/ 199590 w 559546"/>
                <a:gd name="connsiteY11" fmla="*/ 82252 h 622414"/>
                <a:gd name="connsiteX12" fmla="*/ 194910 w 559546"/>
                <a:gd name="connsiteY12" fmla="*/ 101408 h 622414"/>
                <a:gd name="connsiteX13" fmla="*/ 180653 w 559546"/>
                <a:gd name="connsiteY13" fmla="*/ 118370 h 622414"/>
                <a:gd name="connsiteX14" fmla="*/ 179410 w 559546"/>
                <a:gd name="connsiteY14" fmla="*/ 112667 h 622414"/>
                <a:gd name="connsiteX15" fmla="*/ 186283 w 559546"/>
                <a:gd name="connsiteY15" fmla="*/ 110035 h 622414"/>
                <a:gd name="connsiteX16" fmla="*/ 187014 w 559546"/>
                <a:gd name="connsiteY16" fmla="*/ 109231 h 622414"/>
                <a:gd name="connsiteX17" fmla="*/ 186575 w 559546"/>
                <a:gd name="connsiteY17" fmla="*/ 108134 h 622414"/>
                <a:gd name="connsiteX18" fmla="*/ 182335 w 559546"/>
                <a:gd name="connsiteY18" fmla="*/ 104698 h 622414"/>
                <a:gd name="connsiteX19" fmla="*/ 191839 w 559546"/>
                <a:gd name="connsiteY19" fmla="*/ 70042 h 622414"/>
                <a:gd name="connsiteX20" fmla="*/ 191839 w 559546"/>
                <a:gd name="connsiteY20" fmla="*/ 69165 h 622414"/>
                <a:gd name="connsiteX21" fmla="*/ 183285 w 559546"/>
                <a:gd name="connsiteY21" fmla="*/ 56882 h 622414"/>
                <a:gd name="connsiteX22" fmla="*/ 187014 w 559546"/>
                <a:gd name="connsiteY22" fmla="*/ 46573 h 622414"/>
                <a:gd name="connsiteX23" fmla="*/ 186648 w 559546"/>
                <a:gd name="connsiteY23" fmla="*/ 45330 h 622414"/>
                <a:gd name="connsiteX24" fmla="*/ 172026 w 559546"/>
                <a:gd name="connsiteY24" fmla="*/ 35168 h 622414"/>
                <a:gd name="connsiteX25" fmla="*/ 176193 w 559546"/>
                <a:gd name="connsiteY25" fmla="*/ 30196 h 622414"/>
                <a:gd name="connsiteX26" fmla="*/ 176193 w 559546"/>
                <a:gd name="connsiteY26" fmla="*/ 29245 h 622414"/>
                <a:gd name="connsiteX27" fmla="*/ 169321 w 559546"/>
                <a:gd name="connsiteY27" fmla="*/ 1755 h 622414"/>
                <a:gd name="connsiteX28" fmla="*/ 168297 w 559546"/>
                <a:gd name="connsiteY28" fmla="*/ 951 h 622414"/>
                <a:gd name="connsiteX29" fmla="*/ 168297 w 559546"/>
                <a:gd name="connsiteY29" fmla="*/ 951 h 622414"/>
                <a:gd name="connsiteX30" fmla="*/ 127427 w 559546"/>
                <a:gd name="connsiteY30" fmla="*/ 11113 h 622414"/>
                <a:gd name="connsiteX31" fmla="*/ 121578 w 559546"/>
                <a:gd name="connsiteY31" fmla="*/ 19010 h 622414"/>
                <a:gd name="connsiteX32" fmla="*/ 121563 w 559546"/>
                <a:gd name="connsiteY32" fmla="*/ 20457 h 622414"/>
                <a:gd name="connsiteX33" fmla="*/ 121578 w 559546"/>
                <a:gd name="connsiteY33" fmla="*/ 20472 h 622414"/>
                <a:gd name="connsiteX34" fmla="*/ 126038 w 559546"/>
                <a:gd name="connsiteY34" fmla="*/ 24054 h 622414"/>
                <a:gd name="connsiteX35" fmla="*/ 126038 w 559546"/>
                <a:gd name="connsiteY35" fmla="*/ 29538 h 622414"/>
                <a:gd name="connsiteX36" fmla="*/ 112000 w 559546"/>
                <a:gd name="connsiteY36" fmla="*/ 21642 h 622414"/>
                <a:gd name="connsiteX37" fmla="*/ 111415 w 559546"/>
                <a:gd name="connsiteY37" fmla="*/ 21642 h 622414"/>
                <a:gd name="connsiteX38" fmla="*/ 110830 w 559546"/>
                <a:gd name="connsiteY38" fmla="*/ 21642 h 622414"/>
                <a:gd name="connsiteX39" fmla="*/ 110318 w 559546"/>
                <a:gd name="connsiteY39" fmla="*/ 22665 h 622414"/>
                <a:gd name="connsiteX40" fmla="*/ 112000 w 559546"/>
                <a:gd name="connsiteY40" fmla="*/ 34363 h 622414"/>
                <a:gd name="connsiteX41" fmla="*/ 100156 w 559546"/>
                <a:gd name="connsiteY41" fmla="*/ 28368 h 622414"/>
                <a:gd name="connsiteX42" fmla="*/ 99132 w 559546"/>
                <a:gd name="connsiteY42" fmla="*/ 28368 h 622414"/>
                <a:gd name="connsiteX43" fmla="*/ 98620 w 559546"/>
                <a:gd name="connsiteY43" fmla="*/ 29172 h 622414"/>
                <a:gd name="connsiteX44" fmla="*/ 97670 w 559546"/>
                <a:gd name="connsiteY44" fmla="*/ 35094 h 622414"/>
                <a:gd name="connsiteX45" fmla="*/ 97670 w 559546"/>
                <a:gd name="connsiteY45" fmla="*/ 35899 h 622414"/>
                <a:gd name="connsiteX46" fmla="*/ 101984 w 559546"/>
                <a:gd name="connsiteY46" fmla="*/ 41163 h 622414"/>
                <a:gd name="connsiteX47" fmla="*/ 116606 w 559546"/>
                <a:gd name="connsiteY47" fmla="*/ 47304 h 622414"/>
                <a:gd name="connsiteX48" fmla="*/ 89920 w 559546"/>
                <a:gd name="connsiteY48" fmla="*/ 44965 h 622414"/>
                <a:gd name="connsiteX49" fmla="*/ 88896 w 559546"/>
                <a:gd name="connsiteY49" fmla="*/ 45769 h 622414"/>
                <a:gd name="connsiteX50" fmla="*/ 89262 w 559546"/>
                <a:gd name="connsiteY50" fmla="*/ 47012 h 622414"/>
                <a:gd name="connsiteX51" fmla="*/ 113974 w 559546"/>
                <a:gd name="connsiteY51" fmla="*/ 64267 h 622414"/>
                <a:gd name="connsiteX52" fmla="*/ 87069 w 559546"/>
                <a:gd name="connsiteY52" fmla="*/ 57760 h 622414"/>
                <a:gd name="connsiteX53" fmla="*/ 87069 w 559546"/>
                <a:gd name="connsiteY53" fmla="*/ 57760 h 622414"/>
                <a:gd name="connsiteX54" fmla="*/ 86337 w 559546"/>
                <a:gd name="connsiteY54" fmla="*/ 57760 h 622414"/>
                <a:gd name="connsiteX55" fmla="*/ 85972 w 559546"/>
                <a:gd name="connsiteY55" fmla="*/ 58710 h 622414"/>
                <a:gd name="connsiteX56" fmla="*/ 88896 w 559546"/>
                <a:gd name="connsiteY56" fmla="*/ 87955 h 622414"/>
                <a:gd name="connsiteX57" fmla="*/ 89774 w 559546"/>
                <a:gd name="connsiteY57" fmla="*/ 88906 h 622414"/>
                <a:gd name="connsiteX58" fmla="*/ 101618 w 559546"/>
                <a:gd name="connsiteY58" fmla="*/ 91391 h 622414"/>
                <a:gd name="connsiteX59" fmla="*/ 81293 w 559546"/>
                <a:gd name="connsiteY59" fmla="*/ 114568 h 622414"/>
                <a:gd name="connsiteX60" fmla="*/ 81293 w 559546"/>
                <a:gd name="connsiteY60" fmla="*/ 115884 h 622414"/>
                <a:gd name="connsiteX61" fmla="*/ 93137 w 559546"/>
                <a:gd name="connsiteY61" fmla="*/ 134528 h 622414"/>
                <a:gd name="connsiteX62" fmla="*/ 93722 w 559546"/>
                <a:gd name="connsiteY62" fmla="*/ 134967 h 622414"/>
                <a:gd name="connsiteX63" fmla="*/ 105566 w 559546"/>
                <a:gd name="connsiteY63" fmla="*/ 137745 h 622414"/>
                <a:gd name="connsiteX64" fmla="*/ 102715 w 559546"/>
                <a:gd name="connsiteY64" fmla="*/ 171889 h 622414"/>
                <a:gd name="connsiteX65" fmla="*/ 102203 w 559546"/>
                <a:gd name="connsiteY65" fmla="*/ 174009 h 622414"/>
                <a:gd name="connsiteX66" fmla="*/ 100960 w 559546"/>
                <a:gd name="connsiteY66" fmla="*/ 166186 h 622414"/>
                <a:gd name="connsiteX67" fmla="*/ 100448 w 559546"/>
                <a:gd name="connsiteY67" fmla="*/ 165382 h 622414"/>
                <a:gd name="connsiteX68" fmla="*/ 99863 w 559546"/>
                <a:gd name="connsiteY68" fmla="*/ 165382 h 622414"/>
                <a:gd name="connsiteX69" fmla="*/ 99863 w 559546"/>
                <a:gd name="connsiteY69" fmla="*/ 165382 h 622414"/>
                <a:gd name="connsiteX70" fmla="*/ 80050 w 559546"/>
                <a:gd name="connsiteY70" fmla="*/ 170500 h 622414"/>
                <a:gd name="connsiteX71" fmla="*/ 102568 w 559546"/>
                <a:gd name="connsiteY71" fmla="*/ 159606 h 622414"/>
                <a:gd name="connsiteX72" fmla="*/ 103226 w 559546"/>
                <a:gd name="connsiteY72" fmla="*/ 158875 h 622414"/>
                <a:gd name="connsiteX73" fmla="*/ 103226 w 559546"/>
                <a:gd name="connsiteY73" fmla="*/ 157997 h 622414"/>
                <a:gd name="connsiteX74" fmla="*/ 76760 w 559546"/>
                <a:gd name="connsiteY74" fmla="*/ 121368 h 622414"/>
                <a:gd name="connsiteX75" fmla="*/ 72885 w 559546"/>
                <a:gd name="connsiteY75" fmla="*/ 112156 h 622414"/>
                <a:gd name="connsiteX76" fmla="*/ 76760 w 559546"/>
                <a:gd name="connsiteY76" fmla="*/ 90880 h 622414"/>
                <a:gd name="connsiteX77" fmla="*/ 69010 w 559546"/>
                <a:gd name="connsiteY77" fmla="*/ 75526 h 622414"/>
                <a:gd name="connsiteX78" fmla="*/ 77710 w 559546"/>
                <a:gd name="connsiteY78" fmla="*/ 39920 h 622414"/>
                <a:gd name="connsiteX79" fmla="*/ 102130 w 559546"/>
                <a:gd name="connsiteY79" fmla="*/ 1682 h 622414"/>
                <a:gd name="connsiteX80" fmla="*/ 102130 w 559546"/>
                <a:gd name="connsiteY80" fmla="*/ 512 h 622414"/>
                <a:gd name="connsiteX81" fmla="*/ 101106 w 559546"/>
                <a:gd name="connsiteY81" fmla="*/ 0 h 622414"/>
                <a:gd name="connsiteX82" fmla="*/ 52998 w 559546"/>
                <a:gd name="connsiteY82" fmla="*/ 951 h 622414"/>
                <a:gd name="connsiteX83" fmla="*/ 52194 w 559546"/>
                <a:gd name="connsiteY83" fmla="*/ 1316 h 622414"/>
                <a:gd name="connsiteX84" fmla="*/ 18562 w 559546"/>
                <a:gd name="connsiteY84" fmla="*/ 42040 h 622414"/>
                <a:gd name="connsiteX85" fmla="*/ 13663 w 559546"/>
                <a:gd name="connsiteY85" fmla="*/ 64632 h 622414"/>
                <a:gd name="connsiteX86" fmla="*/ 14102 w 559546"/>
                <a:gd name="connsiteY86" fmla="*/ 65729 h 622414"/>
                <a:gd name="connsiteX87" fmla="*/ 12713 w 559546"/>
                <a:gd name="connsiteY87" fmla="*/ 65729 h 622414"/>
                <a:gd name="connsiteX88" fmla="*/ 11762 w 559546"/>
                <a:gd name="connsiteY88" fmla="*/ 66460 h 622414"/>
                <a:gd name="connsiteX89" fmla="*/ 3866 w 559546"/>
                <a:gd name="connsiteY89" fmla="*/ 91465 h 622414"/>
                <a:gd name="connsiteX90" fmla="*/ 5767 w 559546"/>
                <a:gd name="connsiteY90" fmla="*/ 104259 h 622414"/>
                <a:gd name="connsiteX91" fmla="*/ 6864 w 559546"/>
                <a:gd name="connsiteY91" fmla="*/ 105210 h 622414"/>
                <a:gd name="connsiteX92" fmla="*/ 8545 w 559546"/>
                <a:gd name="connsiteY92" fmla="*/ 105210 h 622414"/>
                <a:gd name="connsiteX93" fmla="*/ 137 w 559546"/>
                <a:gd name="connsiteY93" fmla="*/ 115153 h 622414"/>
                <a:gd name="connsiteX94" fmla="*/ 137 w 559546"/>
                <a:gd name="connsiteY94" fmla="*/ 116323 h 622414"/>
                <a:gd name="connsiteX95" fmla="*/ 5913 w 559546"/>
                <a:gd name="connsiteY95" fmla="*/ 129410 h 622414"/>
                <a:gd name="connsiteX96" fmla="*/ 2038 w 559546"/>
                <a:gd name="connsiteY96" fmla="*/ 150028 h 622414"/>
                <a:gd name="connsiteX97" fmla="*/ 2623 w 559546"/>
                <a:gd name="connsiteY97" fmla="*/ 151198 h 622414"/>
                <a:gd name="connsiteX98" fmla="*/ 53071 w 559546"/>
                <a:gd name="connsiteY98" fmla="*/ 175106 h 622414"/>
                <a:gd name="connsiteX99" fmla="*/ 14906 w 559546"/>
                <a:gd name="connsiteY99" fmla="*/ 171670 h 622414"/>
                <a:gd name="connsiteX100" fmla="*/ 13956 w 559546"/>
                <a:gd name="connsiteY100" fmla="*/ 172255 h 622414"/>
                <a:gd name="connsiteX101" fmla="*/ 13956 w 559546"/>
                <a:gd name="connsiteY101" fmla="*/ 173497 h 622414"/>
                <a:gd name="connsiteX102" fmla="*/ 16515 w 559546"/>
                <a:gd name="connsiteY102" fmla="*/ 176861 h 622414"/>
                <a:gd name="connsiteX103" fmla="*/ 13882 w 559546"/>
                <a:gd name="connsiteY103" fmla="*/ 182125 h 622414"/>
                <a:gd name="connsiteX104" fmla="*/ 13882 w 559546"/>
                <a:gd name="connsiteY104" fmla="*/ 183295 h 622414"/>
                <a:gd name="connsiteX105" fmla="*/ 38375 w 559546"/>
                <a:gd name="connsiteY105" fmla="*/ 216634 h 622414"/>
                <a:gd name="connsiteX106" fmla="*/ 39180 w 559546"/>
                <a:gd name="connsiteY106" fmla="*/ 217073 h 622414"/>
                <a:gd name="connsiteX107" fmla="*/ 59870 w 559546"/>
                <a:gd name="connsiteY107" fmla="*/ 219047 h 622414"/>
                <a:gd name="connsiteX108" fmla="*/ 60675 w 559546"/>
                <a:gd name="connsiteY108" fmla="*/ 218681 h 622414"/>
                <a:gd name="connsiteX109" fmla="*/ 69010 w 559546"/>
                <a:gd name="connsiteY109" fmla="*/ 210346 h 622414"/>
                <a:gd name="connsiteX110" fmla="*/ 70837 w 559546"/>
                <a:gd name="connsiteY110" fmla="*/ 219559 h 622414"/>
                <a:gd name="connsiteX111" fmla="*/ 81585 w 559546"/>
                <a:gd name="connsiteY111" fmla="*/ 233377 h 622414"/>
                <a:gd name="connsiteX112" fmla="*/ 82462 w 559546"/>
                <a:gd name="connsiteY112" fmla="*/ 233377 h 622414"/>
                <a:gd name="connsiteX113" fmla="*/ 136858 w 559546"/>
                <a:gd name="connsiteY113" fmla="*/ 234181 h 622414"/>
                <a:gd name="connsiteX114" fmla="*/ 159450 w 559546"/>
                <a:gd name="connsiteY114" fmla="*/ 246026 h 622414"/>
                <a:gd name="connsiteX115" fmla="*/ 159962 w 559546"/>
                <a:gd name="connsiteY115" fmla="*/ 246026 h 622414"/>
                <a:gd name="connsiteX116" fmla="*/ 160840 w 559546"/>
                <a:gd name="connsiteY116" fmla="*/ 245514 h 622414"/>
                <a:gd name="connsiteX117" fmla="*/ 166908 w 559546"/>
                <a:gd name="connsiteY117" fmla="*/ 237764 h 622414"/>
                <a:gd name="connsiteX118" fmla="*/ 175828 w 559546"/>
                <a:gd name="connsiteY118" fmla="*/ 247634 h 622414"/>
                <a:gd name="connsiteX119" fmla="*/ 176705 w 559546"/>
                <a:gd name="connsiteY119" fmla="*/ 248000 h 622414"/>
                <a:gd name="connsiteX120" fmla="*/ 180653 w 559546"/>
                <a:gd name="connsiteY120" fmla="*/ 248000 h 622414"/>
                <a:gd name="connsiteX121" fmla="*/ 181531 w 559546"/>
                <a:gd name="connsiteY121" fmla="*/ 247342 h 622414"/>
                <a:gd name="connsiteX122" fmla="*/ 181531 w 559546"/>
                <a:gd name="connsiteY122" fmla="*/ 246245 h 622414"/>
                <a:gd name="connsiteX123" fmla="*/ 178606 w 559546"/>
                <a:gd name="connsiteY123" fmla="*/ 242297 h 622414"/>
                <a:gd name="connsiteX124" fmla="*/ 168589 w 559546"/>
                <a:gd name="connsiteY124" fmla="*/ 227674 h 622414"/>
                <a:gd name="connsiteX125" fmla="*/ 198566 w 559546"/>
                <a:gd name="connsiteY125" fmla="*/ 235644 h 622414"/>
                <a:gd name="connsiteX126" fmla="*/ 202222 w 559546"/>
                <a:gd name="connsiteY126" fmla="*/ 242955 h 622414"/>
                <a:gd name="connsiteX127" fmla="*/ 203245 w 559546"/>
                <a:gd name="connsiteY127" fmla="*/ 243540 h 622414"/>
                <a:gd name="connsiteX128" fmla="*/ 203245 w 559546"/>
                <a:gd name="connsiteY128" fmla="*/ 243540 h 622414"/>
                <a:gd name="connsiteX129" fmla="*/ 220427 w 559546"/>
                <a:gd name="connsiteY129" fmla="*/ 239372 h 622414"/>
                <a:gd name="connsiteX130" fmla="*/ 223351 w 559546"/>
                <a:gd name="connsiteY130" fmla="*/ 236448 h 622414"/>
                <a:gd name="connsiteX131" fmla="*/ 223351 w 559546"/>
                <a:gd name="connsiteY131" fmla="*/ 235278 h 622414"/>
                <a:gd name="connsiteX132" fmla="*/ 215528 w 559546"/>
                <a:gd name="connsiteY132" fmla="*/ 214660 h 622414"/>
                <a:gd name="connsiteX133" fmla="*/ 214870 w 559546"/>
                <a:gd name="connsiteY133" fmla="*/ 214002 h 622414"/>
                <a:gd name="connsiteX134" fmla="*/ 211653 w 559546"/>
                <a:gd name="connsiteY134" fmla="*/ 212759 h 622414"/>
                <a:gd name="connsiteX135" fmla="*/ 219988 w 559546"/>
                <a:gd name="connsiteY135" fmla="*/ 212174 h 622414"/>
                <a:gd name="connsiteX136" fmla="*/ 231394 w 559546"/>
                <a:gd name="connsiteY136" fmla="*/ 223653 h 622414"/>
                <a:gd name="connsiteX137" fmla="*/ 232198 w 559546"/>
                <a:gd name="connsiteY137" fmla="*/ 223653 h 622414"/>
                <a:gd name="connsiteX138" fmla="*/ 241922 w 559546"/>
                <a:gd name="connsiteY138" fmla="*/ 221898 h 622414"/>
                <a:gd name="connsiteX139" fmla="*/ 242872 w 559546"/>
                <a:gd name="connsiteY139" fmla="*/ 242297 h 622414"/>
                <a:gd name="connsiteX140" fmla="*/ 243896 w 559546"/>
                <a:gd name="connsiteY140" fmla="*/ 243320 h 622414"/>
                <a:gd name="connsiteX141" fmla="*/ 256691 w 559546"/>
                <a:gd name="connsiteY141" fmla="*/ 243320 h 622414"/>
                <a:gd name="connsiteX142" fmla="*/ 257495 w 559546"/>
                <a:gd name="connsiteY142" fmla="*/ 249535 h 622414"/>
                <a:gd name="connsiteX143" fmla="*/ 253108 w 559546"/>
                <a:gd name="connsiteY143" fmla="*/ 253118 h 622414"/>
                <a:gd name="connsiteX144" fmla="*/ 252669 w 559546"/>
                <a:gd name="connsiteY144" fmla="*/ 253995 h 622414"/>
                <a:gd name="connsiteX145" fmla="*/ 253108 w 559546"/>
                <a:gd name="connsiteY145" fmla="*/ 254872 h 622414"/>
                <a:gd name="connsiteX146" fmla="*/ 278186 w 559546"/>
                <a:gd name="connsiteY146" fmla="*/ 273881 h 622414"/>
                <a:gd name="connsiteX147" fmla="*/ 280014 w 559546"/>
                <a:gd name="connsiteY147" fmla="*/ 281193 h 622414"/>
                <a:gd name="connsiteX148" fmla="*/ 274019 w 559546"/>
                <a:gd name="connsiteY148" fmla="*/ 286311 h 622414"/>
                <a:gd name="connsiteX149" fmla="*/ 262540 w 559546"/>
                <a:gd name="connsiteY149" fmla="*/ 284410 h 622414"/>
                <a:gd name="connsiteX150" fmla="*/ 261882 w 559546"/>
                <a:gd name="connsiteY150" fmla="*/ 284775 h 622414"/>
                <a:gd name="connsiteX151" fmla="*/ 261443 w 559546"/>
                <a:gd name="connsiteY151" fmla="*/ 285580 h 622414"/>
                <a:gd name="connsiteX152" fmla="*/ 262467 w 559546"/>
                <a:gd name="connsiteY152" fmla="*/ 306198 h 622414"/>
                <a:gd name="connsiteX153" fmla="*/ 263125 w 559546"/>
                <a:gd name="connsiteY153" fmla="*/ 307075 h 622414"/>
                <a:gd name="connsiteX154" fmla="*/ 263563 w 559546"/>
                <a:gd name="connsiteY154" fmla="*/ 307075 h 622414"/>
                <a:gd name="connsiteX155" fmla="*/ 264221 w 559546"/>
                <a:gd name="connsiteY155" fmla="*/ 307075 h 622414"/>
                <a:gd name="connsiteX156" fmla="*/ 283231 w 559546"/>
                <a:gd name="connsiteY156" fmla="*/ 292452 h 622414"/>
                <a:gd name="connsiteX157" fmla="*/ 295879 w 559546"/>
                <a:gd name="connsiteY157" fmla="*/ 291502 h 622414"/>
                <a:gd name="connsiteX158" fmla="*/ 295879 w 559546"/>
                <a:gd name="connsiteY158" fmla="*/ 297863 h 622414"/>
                <a:gd name="connsiteX159" fmla="*/ 307651 w 559546"/>
                <a:gd name="connsiteY159" fmla="*/ 314533 h 622414"/>
                <a:gd name="connsiteX160" fmla="*/ 308601 w 559546"/>
                <a:gd name="connsiteY160" fmla="*/ 315044 h 622414"/>
                <a:gd name="connsiteX161" fmla="*/ 308601 w 559546"/>
                <a:gd name="connsiteY161" fmla="*/ 315044 h 622414"/>
                <a:gd name="connsiteX162" fmla="*/ 309332 w 559546"/>
                <a:gd name="connsiteY162" fmla="*/ 314021 h 622414"/>
                <a:gd name="connsiteX163" fmla="*/ 309332 w 559546"/>
                <a:gd name="connsiteY163" fmla="*/ 304589 h 622414"/>
                <a:gd name="connsiteX164" fmla="*/ 315108 w 559546"/>
                <a:gd name="connsiteY164" fmla="*/ 305978 h 622414"/>
                <a:gd name="connsiteX165" fmla="*/ 316059 w 559546"/>
                <a:gd name="connsiteY165" fmla="*/ 323818 h 622414"/>
                <a:gd name="connsiteX166" fmla="*/ 316570 w 559546"/>
                <a:gd name="connsiteY166" fmla="*/ 324768 h 622414"/>
                <a:gd name="connsiteX167" fmla="*/ 331851 w 559546"/>
                <a:gd name="connsiteY167" fmla="*/ 334346 h 622414"/>
                <a:gd name="connsiteX168" fmla="*/ 345304 w 559546"/>
                <a:gd name="connsiteY168" fmla="*/ 377556 h 622414"/>
                <a:gd name="connsiteX169" fmla="*/ 333679 w 559546"/>
                <a:gd name="connsiteY169" fmla="*/ 392178 h 622414"/>
                <a:gd name="connsiteX170" fmla="*/ 331997 w 559546"/>
                <a:gd name="connsiteY170" fmla="*/ 403365 h 622414"/>
                <a:gd name="connsiteX171" fmla="*/ 304507 w 559546"/>
                <a:gd name="connsiteY171" fmla="*/ 430855 h 622414"/>
                <a:gd name="connsiteX172" fmla="*/ 304507 w 559546"/>
                <a:gd name="connsiteY172" fmla="*/ 432171 h 622414"/>
                <a:gd name="connsiteX173" fmla="*/ 320957 w 559546"/>
                <a:gd name="connsiteY173" fmla="*/ 457176 h 622414"/>
                <a:gd name="connsiteX174" fmla="*/ 320957 w 559546"/>
                <a:gd name="connsiteY174" fmla="*/ 464487 h 622414"/>
                <a:gd name="connsiteX175" fmla="*/ 310721 w 559546"/>
                <a:gd name="connsiteY175" fmla="*/ 460173 h 622414"/>
                <a:gd name="connsiteX176" fmla="*/ 310283 w 559546"/>
                <a:gd name="connsiteY176" fmla="*/ 460173 h 622414"/>
                <a:gd name="connsiteX177" fmla="*/ 309771 w 559546"/>
                <a:gd name="connsiteY177" fmla="*/ 460173 h 622414"/>
                <a:gd name="connsiteX178" fmla="*/ 287837 w 559546"/>
                <a:gd name="connsiteY178" fmla="*/ 472676 h 622414"/>
                <a:gd name="connsiteX179" fmla="*/ 248721 w 559546"/>
                <a:gd name="connsiteY179" fmla="*/ 464926 h 622414"/>
                <a:gd name="connsiteX180" fmla="*/ 247844 w 559546"/>
                <a:gd name="connsiteY180" fmla="*/ 465438 h 622414"/>
                <a:gd name="connsiteX181" fmla="*/ 247844 w 559546"/>
                <a:gd name="connsiteY181" fmla="*/ 466681 h 622414"/>
                <a:gd name="connsiteX182" fmla="*/ 249452 w 559546"/>
                <a:gd name="connsiteY182" fmla="*/ 468874 h 622414"/>
                <a:gd name="connsiteX183" fmla="*/ 247771 w 559546"/>
                <a:gd name="connsiteY183" fmla="*/ 468874 h 622414"/>
                <a:gd name="connsiteX184" fmla="*/ 246893 w 559546"/>
                <a:gd name="connsiteY184" fmla="*/ 469239 h 622414"/>
                <a:gd name="connsiteX185" fmla="*/ 246893 w 559546"/>
                <a:gd name="connsiteY185" fmla="*/ 470044 h 622414"/>
                <a:gd name="connsiteX186" fmla="*/ 247844 w 559546"/>
                <a:gd name="connsiteY186" fmla="*/ 477355 h 622414"/>
                <a:gd name="connsiteX187" fmla="*/ 237170 w 559546"/>
                <a:gd name="connsiteY187" fmla="*/ 485471 h 622414"/>
                <a:gd name="connsiteX188" fmla="*/ 233221 w 559546"/>
                <a:gd name="connsiteY188" fmla="*/ 501190 h 622414"/>
                <a:gd name="connsiteX189" fmla="*/ 233221 w 559546"/>
                <a:gd name="connsiteY189" fmla="*/ 501994 h 622414"/>
                <a:gd name="connsiteX190" fmla="*/ 241556 w 559546"/>
                <a:gd name="connsiteY190" fmla="*/ 514204 h 622414"/>
                <a:gd name="connsiteX191" fmla="*/ 261224 w 559546"/>
                <a:gd name="connsiteY191" fmla="*/ 522100 h 622414"/>
                <a:gd name="connsiteX192" fmla="*/ 262540 w 559546"/>
                <a:gd name="connsiteY192" fmla="*/ 522100 h 622414"/>
                <a:gd name="connsiteX193" fmla="*/ 279210 w 559546"/>
                <a:gd name="connsiteY193" fmla="*/ 514204 h 622414"/>
                <a:gd name="connsiteX194" fmla="*/ 279868 w 559546"/>
                <a:gd name="connsiteY194" fmla="*/ 513107 h 622414"/>
                <a:gd name="connsiteX195" fmla="*/ 278917 w 559546"/>
                <a:gd name="connsiteY195" fmla="*/ 506746 h 622414"/>
                <a:gd name="connsiteX196" fmla="*/ 281842 w 559546"/>
                <a:gd name="connsiteY196" fmla="*/ 504626 h 622414"/>
                <a:gd name="connsiteX197" fmla="*/ 301801 w 559546"/>
                <a:gd name="connsiteY197" fmla="*/ 513254 h 622414"/>
                <a:gd name="connsiteX198" fmla="*/ 302313 w 559546"/>
                <a:gd name="connsiteY198" fmla="*/ 513254 h 622414"/>
                <a:gd name="connsiteX199" fmla="*/ 303191 w 559546"/>
                <a:gd name="connsiteY199" fmla="*/ 512742 h 622414"/>
                <a:gd name="connsiteX200" fmla="*/ 305165 w 559546"/>
                <a:gd name="connsiteY200" fmla="*/ 509817 h 622414"/>
                <a:gd name="connsiteX201" fmla="*/ 305165 w 559546"/>
                <a:gd name="connsiteY201" fmla="*/ 508647 h 622414"/>
                <a:gd name="connsiteX202" fmla="*/ 297853 w 559546"/>
                <a:gd name="connsiteY202" fmla="*/ 495853 h 622414"/>
                <a:gd name="connsiteX203" fmla="*/ 301363 w 559546"/>
                <a:gd name="connsiteY203" fmla="*/ 493367 h 622414"/>
                <a:gd name="connsiteX204" fmla="*/ 302167 w 559546"/>
                <a:gd name="connsiteY204" fmla="*/ 500678 h 622414"/>
                <a:gd name="connsiteX205" fmla="*/ 303117 w 559546"/>
                <a:gd name="connsiteY205" fmla="*/ 501629 h 622414"/>
                <a:gd name="connsiteX206" fmla="*/ 323151 w 559546"/>
                <a:gd name="connsiteY206" fmla="*/ 504480 h 622414"/>
                <a:gd name="connsiteX207" fmla="*/ 335214 w 559546"/>
                <a:gd name="connsiteY207" fmla="*/ 532994 h 622414"/>
                <a:gd name="connsiteX208" fmla="*/ 364898 w 559546"/>
                <a:gd name="connsiteY208" fmla="*/ 548786 h 622414"/>
                <a:gd name="connsiteX209" fmla="*/ 356490 w 559546"/>
                <a:gd name="connsiteY209" fmla="*/ 554051 h 622414"/>
                <a:gd name="connsiteX210" fmla="*/ 353200 w 559546"/>
                <a:gd name="connsiteY210" fmla="*/ 549956 h 622414"/>
                <a:gd name="connsiteX211" fmla="*/ 352396 w 559546"/>
                <a:gd name="connsiteY211" fmla="*/ 549518 h 622414"/>
                <a:gd name="connsiteX212" fmla="*/ 351665 w 559546"/>
                <a:gd name="connsiteY212" fmla="*/ 549518 h 622414"/>
                <a:gd name="connsiteX213" fmla="*/ 351665 w 559546"/>
                <a:gd name="connsiteY213" fmla="*/ 551053 h 622414"/>
                <a:gd name="connsiteX214" fmla="*/ 367749 w 559546"/>
                <a:gd name="connsiteY214" fmla="*/ 574961 h 622414"/>
                <a:gd name="connsiteX215" fmla="*/ 386320 w 559546"/>
                <a:gd name="connsiteY215" fmla="*/ 584758 h 622414"/>
                <a:gd name="connsiteX216" fmla="*/ 386905 w 559546"/>
                <a:gd name="connsiteY216" fmla="*/ 584758 h 622414"/>
                <a:gd name="connsiteX217" fmla="*/ 387563 w 559546"/>
                <a:gd name="connsiteY217" fmla="*/ 584758 h 622414"/>
                <a:gd name="connsiteX218" fmla="*/ 394143 w 559546"/>
                <a:gd name="connsiteY218" fmla="*/ 579787 h 622414"/>
                <a:gd name="connsiteX219" fmla="*/ 395678 w 559546"/>
                <a:gd name="connsiteY219" fmla="*/ 585124 h 622414"/>
                <a:gd name="connsiteX220" fmla="*/ 396190 w 559546"/>
                <a:gd name="connsiteY220" fmla="*/ 585855 h 622414"/>
                <a:gd name="connsiteX221" fmla="*/ 397068 w 559546"/>
                <a:gd name="connsiteY221" fmla="*/ 585855 h 622414"/>
                <a:gd name="connsiteX222" fmla="*/ 404013 w 559546"/>
                <a:gd name="connsiteY222" fmla="*/ 583296 h 622414"/>
                <a:gd name="connsiteX223" fmla="*/ 410447 w 559546"/>
                <a:gd name="connsiteY223" fmla="*/ 598942 h 622414"/>
                <a:gd name="connsiteX224" fmla="*/ 411105 w 559546"/>
                <a:gd name="connsiteY224" fmla="*/ 599600 h 622414"/>
                <a:gd name="connsiteX225" fmla="*/ 411471 w 559546"/>
                <a:gd name="connsiteY225" fmla="*/ 599600 h 622414"/>
                <a:gd name="connsiteX226" fmla="*/ 411983 w 559546"/>
                <a:gd name="connsiteY226" fmla="*/ 599600 h 622414"/>
                <a:gd name="connsiteX227" fmla="*/ 416004 w 559546"/>
                <a:gd name="connsiteY227" fmla="*/ 597260 h 622414"/>
                <a:gd name="connsiteX228" fmla="*/ 420829 w 559546"/>
                <a:gd name="connsiteY228" fmla="*/ 605668 h 622414"/>
                <a:gd name="connsiteX229" fmla="*/ 444372 w 559546"/>
                <a:gd name="connsiteY229" fmla="*/ 615465 h 622414"/>
                <a:gd name="connsiteX230" fmla="*/ 445322 w 559546"/>
                <a:gd name="connsiteY230" fmla="*/ 615465 h 622414"/>
                <a:gd name="connsiteX231" fmla="*/ 454461 w 559546"/>
                <a:gd name="connsiteY231" fmla="*/ 611810 h 622414"/>
                <a:gd name="connsiteX232" fmla="*/ 462723 w 559546"/>
                <a:gd name="connsiteY232" fmla="*/ 621973 h 622414"/>
                <a:gd name="connsiteX233" fmla="*/ 463601 w 559546"/>
                <a:gd name="connsiteY233" fmla="*/ 622411 h 622414"/>
                <a:gd name="connsiteX234" fmla="*/ 470912 w 559546"/>
                <a:gd name="connsiteY234" fmla="*/ 621461 h 622414"/>
                <a:gd name="connsiteX235" fmla="*/ 471862 w 559546"/>
                <a:gd name="connsiteY235" fmla="*/ 620218 h 622414"/>
                <a:gd name="connsiteX236" fmla="*/ 469815 w 559546"/>
                <a:gd name="connsiteY236" fmla="*/ 601574 h 622414"/>
                <a:gd name="connsiteX237" fmla="*/ 469815 w 559546"/>
                <a:gd name="connsiteY237" fmla="*/ 600916 h 622414"/>
                <a:gd name="connsiteX238" fmla="*/ 440570 w 559546"/>
                <a:gd name="connsiteY238" fmla="*/ 573499 h 622414"/>
                <a:gd name="connsiteX239" fmla="*/ 420976 w 559546"/>
                <a:gd name="connsiteY239" fmla="*/ 550029 h 622414"/>
                <a:gd name="connsiteX240" fmla="*/ 416808 w 559546"/>
                <a:gd name="connsiteY240" fmla="*/ 543303 h 622414"/>
                <a:gd name="connsiteX241" fmla="*/ 419806 w 559546"/>
                <a:gd name="connsiteY241" fmla="*/ 542133 h 622414"/>
                <a:gd name="connsiteX242" fmla="*/ 431065 w 559546"/>
                <a:gd name="connsiteY242" fmla="*/ 555294 h 622414"/>
                <a:gd name="connsiteX243" fmla="*/ 431870 w 559546"/>
                <a:gd name="connsiteY243" fmla="*/ 555294 h 622414"/>
                <a:gd name="connsiteX244" fmla="*/ 432454 w 559546"/>
                <a:gd name="connsiteY244" fmla="*/ 555294 h 622414"/>
                <a:gd name="connsiteX245" fmla="*/ 439766 w 559546"/>
                <a:gd name="connsiteY245" fmla="*/ 550907 h 622414"/>
                <a:gd name="connsiteX246" fmla="*/ 456801 w 559546"/>
                <a:gd name="connsiteY246" fmla="*/ 572841 h 622414"/>
                <a:gd name="connsiteX247" fmla="*/ 457459 w 559546"/>
                <a:gd name="connsiteY247" fmla="*/ 573206 h 622414"/>
                <a:gd name="connsiteX248" fmla="*/ 480563 w 559546"/>
                <a:gd name="connsiteY248" fmla="*/ 576058 h 622414"/>
                <a:gd name="connsiteX249" fmla="*/ 493065 w 559546"/>
                <a:gd name="connsiteY249" fmla="*/ 594336 h 622414"/>
                <a:gd name="connsiteX250" fmla="*/ 493869 w 559546"/>
                <a:gd name="connsiteY250" fmla="*/ 594848 h 622414"/>
                <a:gd name="connsiteX251" fmla="*/ 493869 w 559546"/>
                <a:gd name="connsiteY251" fmla="*/ 594848 h 622414"/>
                <a:gd name="connsiteX252" fmla="*/ 494600 w 559546"/>
                <a:gd name="connsiteY252" fmla="*/ 594482 h 622414"/>
                <a:gd name="connsiteX253" fmla="*/ 496575 w 559546"/>
                <a:gd name="connsiteY253" fmla="*/ 592581 h 622414"/>
                <a:gd name="connsiteX254" fmla="*/ 496575 w 559546"/>
                <a:gd name="connsiteY254" fmla="*/ 591411 h 622414"/>
                <a:gd name="connsiteX255" fmla="*/ 492407 w 559546"/>
                <a:gd name="connsiteY255" fmla="*/ 580444 h 622414"/>
                <a:gd name="connsiteX256" fmla="*/ 500523 w 559546"/>
                <a:gd name="connsiteY256" fmla="*/ 582053 h 622414"/>
                <a:gd name="connsiteX257" fmla="*/ 501254 w 559546"/>
                <a:gd name="connsiteY257" fmla="*/ 582053 h 622414"/>
                <a:gd name="connsiteX258" fmla="*/ 501254 w 559546"/>
                <a:gd name="connsiteY258" fmla="*/ 581029 h 622414"/>
                <a:gd name="connsiteX259" fmla="*/ 499060 w 559546"/>
                <a:gd name="connsiteY259" fmla="*/ 571744 h 622414"/>
                <a:gd name="connsiteX260" fmla="*/ 491749 w 559546"/>
                <a:gd name="connsiteY260" fmla="*/ 562678 h 622414"/>
                <a:gd name="connsiteX261" fmla="*/ 491749 w 559546"/>
                <a:gd name="connsiteY261" fmla="*/ 557048 h 622414"/>
                <a:gd name="connsiteX262" fmla="*/ 499060 w 559546"/>
                <a:gd name="connsiteY262" fmla="*/ 562532 h 622414"/>
                <a:gd name="connsiteX263" fmla="*/ 499718 w 559546"/>
                <a:gd name="connsiteY263" fmla="*/ 562532 h 622414"/>
                <a:gd name="connsiteX264" fmla="*/ 500157 w 559546"/>
                <a:gd name="connsiteY264" fmla="*/ 562532 h 622414"/>
                <a:gd name="connsiteX265" fmla="*/ 500815 w 559546"/>
                <a:gd name="connsiteY265" fmla="*/ 561581 h 622414"/>
                <a:gd name="connsiteX266" fmla="*/ 502789 w 559546"/>
                <a:gd name="connsiteY266" fmla="*/ 542645 h 622414"/>
                <a:gd name="connsiteX267" fmla="*/ 499865 w 559546"/>
                <a:gd name="connsiteY267" fmla="*/ 529850 h 622414"/>
                <a:gd name="connsiteX268" fmla="*/ 499133 w 559546"/>
                <a:gd name="connsiteY268" fmla="*/ 529046 h 622414"/>
                <a:gd name="connsiteX269" fmla="*/ 487289 w 559546"/>
                <a:gd name="connsiteY269" fmla="*/ 524513 h 622414"/>
                <a:gd name="connsiteX270" fmla="*/ 491968 w 559546"/>
                <a:gd name="connsiteY270" fmla="*/ 505869 h 622414"/>
                <a:gd name="connsiteX271" fmla="*/ 491603 w 559546"/>
                <a:gd name="connsiteY271" fmla="*/ 504772 h 622414"/>
                <a:gd name="connsiteX272" fmla="*/ 484730 w 559546"/>
                <a:gd name="connsiteY272" fmla="*/ 498850 h 622414"/>
                <a:gd name="connsiteX273" fmla="*/ 483999 w 559546"/>
                <a:gd name="connsiteY273" fmla="*/ 498850 h 622414"/>
                <a:gd name="connsiteX274" fmla="*/ 483268 w 559546"/>
                <a:gd name="connsiteY274" fmla="*/ 498850 h 622414"/>
                <a:gd name="connsiteX275" fmla="*/ 479832 w 559546"/>
                <a:gd name="connsiteY275" fmla="*/ 501555 h 622414"/>
                <a:gd name="connsiteX276" fmla="*/ 478223 w 559546"/>
                <a:gd name="connsiteY276" fmla="*/ 492563 h 622414"/>
                <a:gd name="connsiteX277" fmla="*/ 477711 w 559546"/>
                <a:gd name="connsiteY277" fmla="*/ 491905 h 622414"/>
                <a:gd name="connsiteX278" fmla="*/ 477199 w 559546"/>
                <a:gd name="connsiteY278" fmla="*/ 491905 h 622414"/>
                <a:gd name="connsiteX279" fmla="*/ 477199 w 559546"/>
                <a:gd name="connsiteY279" fmla="*/ 491905 h 622414"/>
                <a:gd name="connsiteX280" fmla="*/ 468134 w 559546"/>
                <a:gd name="connsiteY280" fmla="*/ 494098 h 622414"/>
                <a:gd name="connsiteX281" fmla="*/ 470473 w 559546"/>
                <a:gd name="connsiteY281" fmla="*/ 490589 h 622414"/>
                <a:gd name="connsiteX282" fmla="*/ 470473 w 559546"/>
                <a:gd name="connsiteY282" fmla="*/ 489492 h 622414"/>
                <a:gd name="connsiteX283" fmla="*/ 469449 w 559546"/>
                <a:gd name="connsiteY283" fmla="*/ 488907 h 622414"/>
                <a:gd name="connsiteX284" fmla="*/ 458483 w 559546"/>
                <a:gd name="connsiteY284" fmla="*/ 488907 h 622414"/>
                <a:gd name="connsiteX285" fmla="*/ 457386 w 559546"/>
                <a:gd name="connsiteY285" fmla="*/ 489638 h 622414"/>
                <a:gd name="connsiteX286" fmla="*/ 456509 w 559546"/>
                <a:gd name="connsiteY286" fmla="*/ 492416 h 622414"/>
                <a:gd name="connsiteX287" fmla="*/ 451683 w 559546"/>
                <a:gd name="connsiteY287" fmla="*/ 476916 h 622414"/>
                <a:gd name="connsiteX288" fmla="*/ 450806 w 559546"/>
                <a:gd name="connsiteY288" fmla="*/ 476185 h 622414"/>
                <a:gd name="connsiteX289" fmla="*/ 446785 w 559546"/>
                <a:gd name="connsiteY289" fmla="*/ 475454 h 622414"/>
                <a:gd name="connsiteX290" fmla="*/ 446785 w 559546"/>
                <a:gd name="connsiteY290" fmla="*/ 457688 h 622414"/>
                <a:gd name="connsiteX291" fmla="*/ 445688 w 559546"/>
                <a:gd name="connsiteY291" fmla="*/ 456518 h 622414"/>
                <a:gd name="connsiteX292" fmla="*/ 433259 w 559546"/>
                <a:gd name="connsiteY292" fmla="*/ 456518 h 622414"/>
                <a:gd name="connsiteX293" fmla="*/ 434867 w 559546"/>
                <a:gd name="connsiteY293" fmla="*/ 445770 h 622414"/>
                <a:gd name="connsiteX294" fmla="*/ 448832 w 559546"/>
                <a:gd name="connsiteY294" fmla="*/ 442992 h 622414"/>
                <a:gd name="connsiteX295" fmla="*/ 449709 w 559546"/>
                <a:gd name="connsiteY295" fmla="*/ 442261 h 622414"/>
                <a:gd name="connsiteX296" fmla="*/ 449709 w 559546"/>
                <a:gd name="connsiteY296" fmla="*/ 441164 h 622414"/>
                <a:gd name="connsiteX297" fmla="*/ 430700 w 559546"/>
                <a:gd name="connsiteY297" fmla="*/ 422155 h 622414"/>
                <a:gd name="connsiteX298" fmla="*/ 435744 w 559546"/>
                <a:gd name="connsiteY298" fmla="*/ 419303 h 622414"/>
                <a:gd name="connsiteX299" fmla="*/ 446053 w 559546"/>
                <a:gd name="connsiteY299" fmla="*/ 426615 h 622414"/>
                <a:gd name="connsiteX300" fmla="*/ 446638 w 559546"/>
                <a:gd name="connsiteY300" fmla="*/ 426615 h 622414"/>
                <a:gd name="connsiteX301" fmla="*/ 447369 w 559546"/>
                <a:gd name="connsiteY301" fmla="*/ 426615 h 622414"/>
                <a:gd name="connsiteX302" fmla="*/ 447369 w 559546"/>
                <a:gd name="connsiteY302" fmla="*/ 425299 h 622414"/>
                <a:gd name="connsiteX303" fmla="*/ 443202 w 559546"/>
                <a:gd name="connsiteY303" fmla="*/ 416086 h 622414"/>
                <a:gd name="connsiteX304" fmla="*/ 452634 w 559546"/>
                <a:gd name="connsiteY304" fmla="*/ 416086 h 622414"/>
                <a:gd name="connsiteX305" fmla="*/ 450879 w 559546"/>
                <a:gd name="connsiteY305" fmla="*/ 424567 h 622414"/>
                <a:gd name="connsiteX306" fmla="*/ 451464 w 559546"/>
                <a:gd name="connsiteY306" fmla="*/ 425737 h 622414"/>
                <a:gd name="connsiteX307" fmla="*/ 470619 w 559546"/>
                <a:gd name="connsiteY307" fmla="*/ 436266 h 622414"/>
                <a:gd name="connsiteX308" fmla="*/ 472520 w 559546"/>
                <a:gd name="connsiteY308" fmla="*/ 442773 h 622414"/>
                <a:gd name="connsiteX309" fmla="*/ 473544 w 559546"/>
                <a:gd name="connsiteY309" fmla="*/ 443577 h 622414"/>
                <a:gd name="connsiteX310" fmla="*/ 481879 w 559546"/>
                <a:gd name="connsiteY310" fmla="*/ 443065 h 622414"/>
                <a:gd name="connsiteX311" fmla="*/ 481879 w 559546"/>
                <a:gd name="connsiteY311" fmla="*/ 456152 h 622414"/>
                <a:gd name="connsiteX312" fmla="*/ 489775 w 559546"/>
                <a:gd name="connsiteY312" fmla="*/ 468947 h 622414"/>
                <a:gd name="connsiteX313" fmla="*/ 490506 w 559546"/>
                <a:gd name="connsiteY313" fmla="*/ 469386 h 622414"/>
                <a:gd name="connsiteX314" fmla="*/ 490506 w 559546"/>
                <a:gd name="connsiteY314" fmla="*/ 469386 h 622414"/>
                <a:gd name="connsiteX315" fmla="*/ 491237 w 559546"/>
                <a:gd name="connsiteY315" fmla="*/ 469386 h 622414"/>
                <a:gd name="connsiteX316" fmla="*/ 494089 w 559546"/>
                <a:gd name="connsiteY316" fmla="*/ 467119 h 622414"/>
                <a:gd name="connsiteX317" fmla="*/ 493358 w 559546"/>
                <a:gd name="connsiteY317" fmla="*/ 474431 h 622414"/>
                <a:gd name="connsiteX318" fmla="*/ 493358 w 559546"/>
                <a:gd name="connsiteY318" fmla="*/ 475162 h 622414"/>
                <a:gd name="connsiteX319" fmla="*/ 497306 w 559546"/>
                <a:gd name="connsiteY319" fmla="*/ 480060 h 622414"/>
                <a:gd name="connsiteX320" fmla="*/ 498110 w 559546"/>
                <a:gd name="connsiteY320" fmla="*/ 480499 h 622414"/>
                <a:gd name="connsiteX321" fmla="*/ 498110 w 559546"/>
                <a:gd name="connsiteY321" fmla="*/ 480499 h 622414"/>
                <a:gd name="connsiteX322" fmla="*/ 503374 w 559546"/>
                <a:gd name="connsiteY322" fmla="*/ 478744 h 622414"/>
                <a:gd name="connsiteX323" fmla="*/ 515657 w 559546"/>
                <a:gd name="connsiteY323" fmla="*/ 492855 h 622414"/>
                <a:gd name="connsiteX324" fmla="*/ 516534 w 559546"/>
                <a:gd name="connsiteY324" fmla="*/ 493294 h 622414"/>
                <a:gd name="connsiteX325" fmla="*/ 516534 w 559546"/>
                <a:gd name="connsiteY325" fmla="*/ 493294 h 622414"/>
                <a:gd name="connsiteX326" fmla="*/ 517339 w 559546"/>
                <a:gd name="connsiteY326" fmla="*/ 492636 h 622414"/>
                <a:gd name="connsiteX327" fmla="*/ 524284 w 559546"/>
                <a:gd name="connsiteY327" fmla="*/ 473407 h 622414"/>
                <a:gd name="connsiteX328" fmla="*/ 520848 w 559546"/>
                <a:gd name="connsiteY328" fmla="*/ 455275 h 622414"/>
                <a:gd name="connsiteX329" fmla="*/ 532400 w 559546"/>
                <a:gd name="connsiteY329" fmla="*/ 462586 h 622414"/>
                <a:gd name="connsiteX330" fmla="*/ 532985 w 559546"/>
                <a:gd name="connsiteY330" fmla="*/ 462586 h 622414"/>
                <a:gd name="connsiteX331" fmla="*/ 533350 w 559546"/>
                <a:gd name="connsiteY331" fmla="*/ 462586 h 622414"/>
                <a:gd name="connsiteX332" fmla="*/ 534008 w 559546"/>
                <a:gd name="connsiteY332" fmla="*/ 461928 h 622414"/>
                <a:gd name="connsiteX333" fmla="*/ 539784 w 559546"/>
                <a:gd name="connsiteY333" fmla="*/ 443796 h 622414"/>
                <a:gd name="connsiteX334" fmla="*/ 546145 w 559546"/>
                <a:gd name="connsiteY334" fmla="*/ 441018 h 622414"/>
                <a:gd name="connsiteX335" fmla="*/ 546876 w 559546"/>
                <a:gd name="connsiteY335" fmla="*/ 439921 h 622414"/>
                <a:gd name="connsiteX336" fmla="*/ 545999 w 559546"/>
                <a:gd name="connsiteY336" fmla="*/ 438971 h 622414"/>
                <a:gd name="connsiteX337" fmla="*/ 537518 w 559546"/>
                <a:gd name="connsiteY337" fmla="*/ 437216 h 622414"/>
                <a:gd name="connsiteX338" fmla="*/ 541832 w 559546"/>
                <a:gd name="connsiteY338" fmla="*/ 428735 h 622414"/>
                <a:gd name="connsiteX339" fmla="*/ 541832 w 559546"/>
                <a:gd name="connsiteY339" fmla="*/ 428369 h 622414"/>
                <a:gd name="connsiteX340" fmla="*/ 552579 w 559546"/>
                <a:gd name="connsiteY340" fmla="*/ 430343 h 622414"/>
                <a:gd name="connsiteX341" fmla="*/ 553310 w 559546"/>
                <a:gd name="connsiteY341" fmla="*/ 429978 h 622414"/>
                <a:gd name="connsiteX342" fmla="*/ 556308 w 559546"/>
                <a:gd name="connsiteY342" fmla="*/ 427053 h 622414"/>
                <a:gd name="connsiteX343" fmla="*/ 556308 w 559546"/>
                <a:gd name="connsiteY343" fmla="*/ 425518 h 622414"/>
                <a:gd name="connsiteX344" fmla="*/ 552945 w 559546"/>
                <a:gd name="connsiteY344" fmla="*/ 422228 h 622414"/>
                <a:gd name="connsiteX345" fmla="*/ 559305 w 559546"/>
                <a:gd name="connsiteY345" fmla="*/ 413162 h 622414"/>
                <a:gd name="connsiteX346" fmla="*/ 559305 w 559546"/>
                <a:gd name="connsiteY346" fmla="*/ 411846 h 622414"/>
                <a:gd name="connsiteX347" fmla="*/ 543659 w 559546"/>
                <a:gd name="connsiteY347" fmla="*/ 393202 h 622414"/>
                <a:gd name="connsiteX348" fmla="*/ 542855 w 559546"/>
                <a:gd name="connsiteY348" fmla="*/ 392836 h 622414"/>
                <a:gd name="connsiteX349" fmla="*/ 542855 w 559546"/>
                <a:gd name="connsiteY349" fmla="*/ 392836 h 622414"/>
                <a:gd name="connsiteX350" fmla="*/ 523115 w 559546"/>
                <a:gd name="connsiteY350" fmla="*/ 397369 h 622414"/>
                <a:gd name="connsiteX351" fmla="*/ 528452 w 559546"/>
                <a:gd name="connsiteY351" fmla="*/ 379457 h 622414"/>
                <a:gd name="connsiteX352" fmla="*/ 528452 w 559546"/>
                <a:gd name="connsiteY352" fmla="*/ 378433 h 622414"/>
                <a:gd name="connsiteX353" fmla="*/ 527574 w 559546"/>
                <a:gd name="connsiteY353" fmla="*/ 378068 h 622414"/>
                <a:gd name="connsiteX354" fmla="*/ 506956 w 559546"/>
                <a:gd name="connsiteY354" fmla="*/ 381650 h 622414"/>
                <a:gd name="connsiteX355" fmla="*/ 510905 w 559546"/>
                <a:gd name="connsiteY355" fmla="*/ 373827 h 622414"/>
                <a:gd name="connsiteX356" fmla="*/ 510905 w 559546"/>
                <a:gd name="connsiteY356" fmla="*/ 372730 h 622414"/>
                <a:gd name="connsiteX357" fmla="*/ 500157 w 559546"/>
                <a:gd name="connsiteY357" fmla="*/ 353136 h 622414"/>
                <a:gd name="connsiteX358" fmla="*/ 499426 w 559546"/>
                <a:gd name="connsiteY358" fmla="*/ 352551 h 622414"/>
                <a:gd name="connsiteX359" fmla="*/ 488678 w 559546"/>
                <a:gd name="connsiteY359" fmla="*/ 349846 h 622414"/>
                <a:gd name="connsiteX360" fmla="*/ 490506 w 559546"/>
                <a:gd name="connsiteY360" fmla="*/ 340122 h 622414"/>
                <a:gd name="connsiteX361" fmla="*/ 489994 w 559546"/>
                <a:gd name="connsiteY361" fmla="*/ 339098 h 622414"/>
                <a:gd name="connsiteX362" fmla="*/ 489336 w 559546"/>
                <a:gd name="connsiteY362" fmla="*/ 339098 h 622414"/>
                <a:gd name="connsiteX363" fmla="*/ 489336 w 559546"/>
                <a:gd name="connsiteY363" fmla="*/ 339098 h 622414"/>
                <a:gd name="connsiteX364" fmla="*/ 471350 w 559546"/>
                <a:gd name="connsiteY364" fmla="*/ 346410 h 622414"/>
                <a:gd name="connsiteX365" fmla="*/ 466598 w 559546"/>
                <a:gd name="connsiteY365" fmla="*/ 341657 h 622414"/>
                <a:gd name="connsiteX366" fmla="*/ 469961 w 559546"/>
                <a:gd name="connsiteY366" fmla="*/ 336466 h 622414"/>
                <a:gd name="connsiteX367" fmla="*/ 469961 w 559546"/>
                <a:gd name="connsiteY367" fmla="*/ 335370 h 622414"/>
                <a:gd name="connsiteX368" fmla="*/ 467037 w 559546"/>
                <a:gd name="connsiteY368" fmla="*/ 330398 h 622414"/>
                <a:gd name="connsiteX369" fmla="*/ 466086 w 559546"/>
                <a:gd name="connsiteY369" fmla="*/ 329886 h 622414"/>
                <a:gd name="connsiteX370" fmla="*/ 454827 w 559546"/>
                <a:gd name="connsiteY370" fmla="*/ 329886 h 622414"/>
                <a:gd name="connsiteX371" fmla="*/ 457313 w 559546"/>
                <a:gd name="connsiteY371" fmla="*/ 322575 h 622414"/>
                <a:gd name="connsiteX372" fmla="*/ 456655 w 559546"/>
                <a:gd name="connsiteY372" fmla="*/ 321186 h 622414"/>
                <a:gd name="connsiteX373" fmla="*/ 428141 w 559546"/>
                <a:gd name="connsiteY373" fmla="*/ 310511 h 622414"/>
                <a:gd name="connsiteX374" fmla="*/ 436987 w 559546"/>
                <a:gd name="connsiteY374" fmla="*/ 307587 h 622414"/>
                <a:gd name="connsiteX375" fmla="*/ 437718 w 559546"/>
                <a:gd name="connsiteY375" fmla="*/ 306929 h 622414"/>
                <a:gd name="connsiteX376" fmla="*/ 437718 w 559546"/>
                <a:gd name="connsiteY376" fmla="*/ 305905 h 622414"/>
                <a:gd name="connsiteX377" fmla="*/ 430407 w 559546"/>
                <a:gd name="connsiteY377" fmla="*/ 295889 h 622414"/>
                <a:gd name="connsiteX378" fmla="*/ 436695 w 559546"/>
                <a:gd name="connsiteY378" fmla="*/ 289674 h 622414"/>
                <a:gd name="connsiteX379" fmla="*/ 436695 w 559546"/>
                <a:gd name="connsiteY379" fmla="*/ 288797 h 622414"/>
                <a:gd name="connsiteX380" fmla="*/ 436183 w 559546"/>
                <a:gd name="connsiteY380" fmla="*/ 287992 h 622414"/>
                <a:gd name="connsiteX381" fmla="*/ 424046 w 559546"/>
                <a:gd name="connsiteY381" fmla="*/ 279877 h 622414"/>
                <a:gd name="connsiteX382" fmla="*/ 460237 w 559546"/>
                <a:gd name="connsiteY382" fmla="*/ 276221 h 622414"/>
                <a:gd name="connsiteX383" fmla="*/ 461188 w 559546"/>
                <a:gd name="connsiteY383" fmla="*/ 275271 h 622414"/>
                <a:gd name="connsiteX384" fmla="*/ 460530 w 559546"/>
                <a:gd name="connsiteY384" fmla="*/ 274174 h 622414"/>
                <a:gd name="connsiteX385" fmla="*/ 418417 w 559546"/>
                <a:gd name="connsiteY385" fmla="*/ 259551 h 622414"/>
                <a:gd name="connsiteX386" fmla="*/ 446273 w 559546"/>
                <a:gd name="connsiteY386" fmla="*/ 250266 h 622414"/>
                <a:gd name="connsiteX387" fmla="*/ 450294 w 559546"/>
                <a:gd name="connsiteY387" fmla="*/ 244417 h 622414"/>
                <a:gd name="connsiteX388" fmla="*/ 450294 w 559546"/>
                <a:gd name="connsiteY388" fmla="*/ 243247 h 622414"/>
                <a:gd name="connsiteX389" fmla="*/ 447223 w 559546"/>
                <a:gd name="connsiteY389" fmla="*/ 238202 h 622414"/>
                <a:gd name="connsiteX390" fmla="*/ 429530 w 559546"/>
                <a:gd name="connsiteY390" fmla="*/ 217658 h 622414"/>
                <a:gd name="connsiteX391" fmla="*/ 428726 w 559546"/>
                <a:gd name="connsiteY391" fmla="*/ 217219 h 622414"/>
                <a:gd name="connsiteX392" fmla="*/ 428726 w 559546"/>
                <a:gd name="connsiteY392" fmla="*/ 217219 h 622414"/>
                <a:gd name="connsiteX393" fmla="*/ 427848 w 559546"/>
                <a:gd name="connsiteY393" fmla="*/ 217950 h 622414"/>
                <a:gd name="connsiteX394" fmla="*/ 425070 w 559546"/>
                <a:gd name="connsiteY394" fmla="*/ 227382 h 622414"/>
                <a:gd name="connsiteX395" fmla="*/ 414542 w 559546"/>
                <a:gd name="connsiteY395" fmla="*/ 233742 h 622414"/>
                <a:gd name="connsiteX396" fmla="*/ 420025 w 559546"/>
                <a:gd name="connsiteY396" fmla="*/ 224750 h 622414"/>
                <a:gd name="connsiteX397" fmla="*/ 420025 w 559546"/>
                <a:gd name="connsiteY397" fmla="*/ 223653 h 622414"/>
                <a:gd name="connsiteX398" fmla="*/ 419148 w 559546"/>
                <a:gd name="connsiteY398" fmla="*/ 223068 h 622414"/>
                <a:gd name="connsiteX399" fmla="*/ 404525 w 559546"/>
                <a:gd name="connsiteY399" fmla="*/ 224603 h 622414"/>
                <a:gd name="connsiteX400" fmla="*/ 421853 w 559546"/>
                <a:gd name="connsiteY400" fmla="*/ 214368 h 622414"/>
                <a:gd name="connsiteX401" fmla="*/ 422365 w 559546"/>
                <a:gd name="connsiteY401" fmla="*/ 213490 h 622414"/>
                <a:gd name="connsiteX402" fmla="*/ 423462 w 559546"/>
                <a:gd name="connsiteY402" fmla="*/ 200769 h 622414"/>
                <a:gd name="connsiteX403" fmla="*/ 422804 w 559546"/>
                <a:gd name="connsiteY403" fmla="*/ 199672 h 622414"/>
                <a:gd name="connsiteX404" fmla="*/ 402186 w 559546"/>
                <a:gd name="connsiteY404" fmla="*/ 189875 h 622414"/>
                <a:gd name="connsiteX405" fmla="*/ 401674 w 559546"/>
                <a:gd name="connsiteY405" fmla="*/ 189875 h 622414"/>
                <a:gd name="connsiteX406" fmla="*/ 400943 w 559546"/>
                <a:gd name="connsiteY406" fmla="*/ 189875 h 622414"/>
                <a:gd name="connsiteX407" fmla="*/ 388733 w 559546"/>
                <a:gd name="connsiteY407" fmla="*/ 201427 h 622414"/>
                <a:gd name="connsiteX408" fmla="*/ 396044 w 559546"/>
                <a:gd name="connsiteY408" fmla="*/ 187243 h 622414"/>
                <a:gd name="connsiteX409" fmla="*/ 396044 w 559546"/>
                <a:gd name="connsiteY409" fmla="*/ 185927 h 622414"/>
                <a:gd name="connsiteX410" fmla="*/ 395240 w 559546"/>
                <a:gd name="connsiteY410" fmla="*/ 185927 h 622414"/>
                <a:gd name="connsiteX411" fmla="*/ 394143 w 559546"/>
                <a:gd name="connsiteY411" fmla="*/ 185927 h 622414"/>
                <a:gd name="connsiteX412" fmla="*/ 378058 w 559546"/>
                <a:gd name="connsiteY412" fmla="*/ 195285 h 622414"/>
                <a:gd name="connsiteX413" fmla="*/ 383103 w 559546"/>
                <a:gd name="connsiteY413" fmla="*/ 180662 h 622414"/>
                <a:gd name="connsiteX414" fmla="*/ 382080 w 559546"/>
                <a:gd name="connsiteY414" fmla="*/ 173790 h 622414"/>
                <a:gd name="connsiteX415" fmla="*/ 380983 w 559546"/>
                <a:gd name="connsiteY415" fmla="*/ 172839 h 622414"/>
                <a:gd name="connsiteX416" fmla="*/ 358610 w 559546"/>
                <a:gd name="connsiteY416" fmla="*/ 172839 h 622414"/>
                <a:gd name="connsiteX417" fmla="*/ 370528 w 559546"/>
                <a:gd name="connsiteY417" fmla="*/ 169038 h 622414"/>
                <a:gd name="connsiteX418" fmla="*/ 371259 w 559546"/>
                <a:gd name="connsiteY418" fmla="*/ 168453 h 622414"/>
                <a:gd name="connsiteX419" fmla="*/ 373160 w 559546"/>
                <a:gd name="connsiteY419" fmla="*/ 163481 h 622414"/>
                <a:gd name="connsiteX420" fmla="*/ 373160 w 559546"/>
                <a:gd name="connsiteY420" fmla="*/ 162677 h 622414"/>
                <a:gd name="connsiteX421" fmla="*/ 365848 w 559546"/>
                <a:gd name="connsiteY421" fmla="*/ 146519 h 622414"/>
                <a:gd name="connsiteX422" fmla="*/ 342964 w 559546"/>
                <a:gd name="connsiteY422" fmla="*/ 132481 h 622414"/>
                <a:gd name="connsiteX423" fmla="*/ 342452 w 559546"/>
                <a:gd name="connsiteY423" fmla="*/ 132481 h 622414"/>
                <a:gd name="connsiteX424" fmla="*/ 342452 w 559546"/>
                <a:gd name="connsiteY424" fmla="*/ 132481 h 622414"/>
                <a:gd name="connsiteX425" fmla="*/ 341794 w 559546"/>
                <a:gd name="connsiteY425" fmla="*/ 133066 h 622414"/>
                <a:gd name="connsiteX426" fmla="*/ 336165 w 559546"/>
                <a:gd name="connsiteY426" fmla="*/ 143229 h 622414"/>
                <a:gd name="connsiteX427" fmla="*/ 327976 w 559546"/>
                <a:gd name="connsiteY427" fmla="*/ 143229 h 622414"/>
                <a:gd name="connsiteX428" fmla="*/ 327172 w 559546"/>
                <a:gd name="connsiteY428" fmla="*/ 143594 h 622414"/>
                <a:gd name="connsiteX429" fmla="*/ 327172 w 559546"/>
                <a:gd name="connsiteY429" fmla="*/ 144398 h 622414"/>
                <a:gd name="connsiteX430" fmla="*/ 327903 w 559546"/>
                <a:gd name="connsiteY430" fmla="*/ 154927 h 622414"/>
                <a:gd name="connsiteX431" fmla="*/ 323443 w 559546"/>
                <a:gd name="connsiteY431" fmla="*/ 149809 h 622414"/>
                <a:gd name="connsiteX432" fmla="*/ 323443 w 559546"/>
                <a:gd name="connsiteY432" fmla="*/ 143302 h 622414"/>
                <a:gd name="connsiteX433" fmla="*/ 322858 w 559546"/>
                <a:gd name="connsiteY433" fmla="*/ 142278 h 622414"/>
                <a:gd name="connsiteX434" fmla="*/ 322346 w 559546"/>
                <a:gd name="connsiteY434" fmla="*/ 142278 h 622414"/>
                <a:gd name="connsiteX435" fmla="*/ 321761 w 559546"/>
                <a:gd name="connsiteY435" fmla="*/ 142278 h 622414"/>
                <a:gd name="connsiteX436" fmla="*/ 316205 w 559546"/>
                <a:gd name="connsiteY436" fmla="*/ 146007 h 622414"/>
                <a:gd name="connsiteX437" fmla="*/ 324320 w 559546"/>
                <a:gd name="connsiteY437" fmla="*/ 128972 h 622414"/>
                <a:gd name="connsiteX438" fmla="*/ 324320 w 559546"/>
                <a:gd name="connsiteY438" fmla="*/ 127802 h 622414"/>
                <a:gd name="connsiteX439" fmla="*/ 323443 w 559546"/>
                <a:gd name="connsiteY439" fmla="*/ 127363 h 622414"/>
                <a:gd name="connsiteX440" fmla="*/ 323443 w 559546"/>
                <a:gd name="connsiteY440" fmla="*/ 127363 h 622414"/>
                <a:gd name="connsiteX441" fmla="*/ 299389 w 559546"/>
                <a:gd name="connsiteY441" fmla="*/ 133139 h 622414"/>
                <a:gd name="connsiteX442" fmla="*/ 308601 w 559546"/>
                <a:gd name="connsiteY442" fmla="*/ 125316 h 622414"/>
                <a:gd name="connsiteX443" fmla="*/ 309040 w 559546"/>
                <a:gd name="connsiteY443" fmla="*/ 124585 h 622414"/>
                <a:gd name="connsiteX444" fmla="*/ 309990 w 559546"/>
                <a:gd name="connsiteY444" fmla="*/ 111790 h 622414"/>
                <a:gd name="connsiteX445" fmla="*/ 309113 w 559546"/>
                <a:gd name="connsiteY445" fmla="*/ 110693 h 622414"/>
                <a:gd name="connsiteX446" fmla="*/ 293540 w 559546"/>
                <a:gd name="connsiteY446" fmla="*/ 107915 h 622414"/>
                <a:gd name="connsiteX447" fmla="*/ 296172 w 559546"/>
                <a:gd name="connsiteY447" fmla="*/ 96290 h 622414"/>
                <a:gd name="connsiteX448" fmla="*/ 296172 w 559546"/>
                <a:gd name="connsiteY448" fmla="*/ 95340 h 622414"/>
                <a:gd name="connsiteX449" fmla="*/ 282865 w 559546"/>
                <a:gd name="connsiteY449" fmla="*/ 78304 h 62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</a:cxnLst>
              <a:rect l="l" t="t" r="r" b="b"/>
              <a:pathLst>
                <a:path w="559546" h="622414">
                  <a:moveTo>
                    <a:pt x="244773" y="67557"/>
                  </a:moveTo>
                  <a:lnTo>
                    <a:pt x="244773" y="67557"/>
                  </a:lnTo>
                  <a:cubicBezTo>
                    <a:pt x="244605" y="67498"/>
                    <a:pt x="244430" y="67498"/>
                    <a:pt x="244262" y="67557"/>
                  </a:cubicBezTo>
                  <a:lnTo>
                    <a:pt x="224594" y="79328"/>
                  </a:lnTo>
                  <a:cubicBezTo>
                    <a:pt x="224177" y="79620"/>
                    <a:pt x="223995" y="80154"/>
                    <a:pt x="224155" y="80644"/>
                  </a:cubicBezTo>
                  <a:lnTo>
                    <a:pt x="228762" y="91611"/>
                  </a:lnTo>
                  <a:lnTo>
                    <a:pt x="216259" y="98922"/>
                  </a:lnTo>
                  <a:lnTo>
                    <a:pt x="202660" y="93512"/>
                  </a:lnTo>
                  <a:lnTo>
                    <a:pt x="201783" y="82399"/>
                  </a:lnTo>
                  <a:cubicBezTo>
                    <a:pt x="201710" y="81850"/>
                    <a:pt x="201242" y="81441"/>
                    <a:pt x="200686" y="81448"/>
                  </a:cubicBezTo>
                  <a:lnTo>
                    <a:pt x="200686" y="81448"/>
                  </a:lnTo>
                  <a:cubicBezTo>
                    <a:pt x="200182" y="81426"/>
                    <a:pt x="199728" y="81762"/>
                    <a:pt x="199590" y="82252"/>
                  </a:cubicBezTo>
                  <a:lnTo>
                    <a:pt x="194910" y="101408"/>
                  </a:lnTo>
                  <a:lnTo>
                    <a:pt x="180653" y="118370"/>
                  </a:lnTo>
                  <a:lnTo>
                    <a:pt x="179410" y="112667"/>
                  </a:lnTo>
                  <a:lnTo>
                    <a:pt x="186283" y="110035"/>
                  </a:lnTo>
                  <a:cubicBezTo>
                    <a:pt x="186634" y="109882"/>
                    <a:pt x="186897" y="109589"/>
                    <a:pt x="187014" y="109231"/>
                  </a:cubicBezTo>
                  <a:cubicBezTo>
                    <a:pt x="187116" y="108807"/>
                    <a:pt x="186941" y="108368"/>
                    <a:pt x="186575" y="108134"/>
                  </a:cubicBezTo>
                  <a:lnTo>
                    <a:pt x="182335" y="104698"/>
                  </a:lnTo>
                  <a:lnTo>
                    <a:pt x="191839" y="70042"/>
                  </a:lnTo>
                  <a:cubicBezTo>
                    <a:pt x="192037" y="69779"/>
                    <a:pt x="192037" y="69428"/>
                    <a:pt x="191839" y="69165"/>
                  </a:cubicBezTo>
                  <a:lnTo>
                    <a:pt x="183285" y="56882"/>
                  </a:lnTo>
                  <a:lnTo>
                    <a:pt x="187014" y="46573"/>
                  </a:lnTo>
                  <a:cubicBezTo>
                    <a:pt x="187175" y="46120"/>
                    <a:pt x="187029" y="45623"/>
                    <a:pt x="186648" y="45330"/>
                  </a:cubicBezTo>
                  <a:lnTo>
                    <a:pt x="172026" y="35168"/>
                  </a:lnTo>
                  <a:lnTo>
                    <a:pt x="176193" y="30196"/>
                  </a:lnTo>
                  <a:cubicBezTo>
                    <a:pt x="176347" y="29896"/>
                    <a:pt x="176347" y="29545"/>
                    <a:pt x="176193" y="29245"/>
                  </a:cubicBezTo>
                  <a:lnTo>
                    <a:pt x="169321" y="1755"/>
                  </a:lnTo>
                  <a:cubicBezTo>
                    <a:pt x="169218" y="1280"/>
                    <a:pt x="168787" y="936"/>
                    <a:pt x="168297" y="951"/>
                  </a:cubicBezTo>
                  <a:lnTo>
                    <a:pt x="168297" y="951"/>
                  </a:lnTo>
                  <a:lnTo>
                    <a:pt x="127427" y="11113"/>
                  </a:lnTo>
                  <a:lnTo>
                    <a:pt x="121578" y="19010"/>
                  </a:lnTo>
                  <a:cubicBezTo>
                    <a:pt x="121176" y="19404"/>
                    <a:pt x="121168" y="20055"/>
                    <a:pt x="121563" y="20457"/>
                  </a:cubicBezTo>
                  <a:cubicBezTo>
                    <a:pt x="121571" y="20465"/>
                    <a:pt x="121571" y="20465"/>
                    <a:pt x="121578" y="20472"/>
                  </a:cubicBezTo>
                  <a:lnTo>
                    <a:pt x="126038" y="24054"/>
                  </a:lnTo>
                  <a:lnTo>
                    <a:pt x="126038" y="29538"/>
                  </a:lnTo>
                  <a:lnTo>
                    <a:pt x="112000" y="21642"/>
                  </a:lnTo>
                  <a:cubicBezTo>
                    <a:pt x="111810" y="21576"/>
                    <a:pt x="111605" y="21576"/>
                    <a:pt x="111415" y="21642"/>
                  </a:cubicBezTo>
                  <a:cubicBezTo>
                    <a:pt x="111232" y="21554"/>
                    <a:pt x="111013" y="21554"/>
                    <a:pt x="110830" y="21642"/>
                  </a:cubicBezTo>
                  <a:cubicBezTo>
                    <a:pt x="110465" y="21846"/>
                    <a:pt x="110267" y="22248"/>
                    <a:pt x="110318" y="22665"/>
                  </a:cubicBezTo>
                  <a:lnTo>
                    <a:pt x="112000" y="34363"/>
                  </a:lnTo>
                  <a:lnTo>
                    <a:pt x="100156" y="28368"/>
                  </a:lnTo>
                  <a:lnTo>
                    <a:pt x="99132" y="28368"/>
                  </a:lnTo>
                  <a:cubicBezTo>
                    <a:pt x="98847" y="28544"/>
                    <a:pt x="98657" y="28843"/>
                    <a:pt x="98620" y="29172"/>
                  </a:cubicBezTo>
                  <a:lnTo>
                    <a:pt x="97670" y="35094"/>
                  </a:lnTo>
                  <a:cubicBezTo>
                    <a:pt x="97524" y="35343"/>
                    <a:pt x="97524" y="35650"/>
                    <a:pt x="97670" y="35899"/>
                  </a:cubicBezTo>
                  <a:lnTo>
                    <a:pt x="101984" y="41163"/>
                  </a:lnTo>
                  <a:lnTo>
                    <a:pt x="116606" y="47304"/>
                  </a:lnTo>
                  <a:lnTo>
                    <a:pt x="89920" y="44965"/>
                  </a:lnTo>
                  <a:cubicBezTo>
                    <a:pt x="89437" y="44979"/>
                    <a:pt x="89028" y="45308"/>
                    <a:pt x="88896" y="45769"/>
                  </a:cubicBezTo>
                  <a:cubicBezTo>
                    <a:pt x="88772" y="46222"/>
                    <a:pt x="88918" y="46698"/>
                    <a:pt x="89262" y="47012"/>
                  </a:cubicBezTo>
                  <a:lnTo>
                    <a:pt x="113974" y="64267"/>
                  </a:lnTo>
                  <a:lnTo>
                    <a:pt x="87069" y="57760"/>
                  </a:lnTo>
                  <a:lnTo>
                    <a:pt x="87069" y="57760"/>
                  </a:lnTo>
                  <a:cubicBezTo>
                    <a:pt x="86827" y="57694"/>
                    <a:pt x="86579" y="57694"/>
                    <a:pt x="86337" y="57760"/>
                  </a:cubicBezTo>
                  <a:cubicBezTo>
                    <a:pt x="86045" y="57979"/>
                    <a:pt x="85899" y="58352"/>
                    <a:pt x="85972" y="58710"/>
                  </a:cubicBezTo>
                  <a:lnTo>
                    <a:pt x="88896" y="87955"/>
                  </a:lnTo>
                  <a:cubicBezTo>
                    <a:pt x="88970" y="88423"/>
                    <a:pt x="89313" y="88796"/>
                    <a:pt x="89774" y="88906"/>
                  </a:cubicBezTo>
                  <a:lnTo>
                    <a:pt x="101618" y="91391"/>
                  </a:lnTo>
                  <a:lnTo>
                    <a:pt x="81293" y="114568"/>
                  </a:lnTo>
                  <a:cubicBezTo>
                    <a:pt x="81044" y="114970"/>
                    <a:pt x="81044" y="115482"/>
                    <a:pt x="81293" y="115884"/>
                  </a:cubicBezTo>
                  <a:lnTo>
                    <a:pt x="93137" y="134528"/>
                  </a:lnTo>
                  <a:cubicBezTo>
                    <a:pt x="93225" y="134777"/>
                    <a:pt x="93459" y="134952"/>
                    <a:pt x="93722" y="134967"/>
                  </a:cubicBezTo>
                  <a:lnTo>
                    <a:pt x="105566" y="137745"/>
                  </a:lnTo>
                  <a:lnTo>
                    <a:pt x="102715" y="171889"/>
                  </a:lnTo>
                  <a:lnTo>
                    <a:pt x="102203" y="174009"/>
                  </a:lnTo>
                  <a:lnTo>
                    <a:pt x="100960" y="166186"/>
                  </a:lnTo>
                  <a:cubicBezTo>
                    <a:pt x="100960" y="165842"/>
                    <a:pt x="100762" y="165528"/>
                    <a:pt x="100448" y="165382"/>
                  </a:cubicBezTo>
                  <a:cubicBezTo>
                    <a:pt x="100258" y="165309"/>
                    <a:pt x="100053" y="165309"/>
                    <a:pt x="99863" y="165382"/>
                  </a:cubicBezTo>
                  <a:lnTo>
                    <a:pt x="99863" y="165382"/>
                  </a:lnTo>
                  <a:lnTo>
                    <a:pt x="80050" y="170500"/>
                  </a:lnTo>
                  <a:lnTo>
                    <a:pt x="102568" y="159606"/>
                  </a:lnTo>
                  <a:cubicBezTo>
                    <a:pt x="102875" y="159460"/>
                    <a:pt x="103110" y="159196"/>
                    <a:pt x="103226" y="158875"/>
                  </a:cubicBezTo>
                  <a:cubicBezTo>
                    <a:pt x="103329" y="158590"/>
                    <a:pt x="103329" y="158283"/>
                    <a:pt x="103226" y="157997"/>
                  </a:cubicBezTo>
                  <a:lnTo>
                    <a:pt x="76760" y="121368"/>
                  </a:lnTo>
                  <a:lnTo>
                    <a:pt x="72885" y="112156"/>
                  </a:lnTo>
                  <a:lnTo>
                    <a:pt x="76760" y="90880"/>
                  </a:lnTo>
                  <a:lnTo>
                    <a:pt x="69010" y="75526"/>
                  </a:lnTo>
                  <a:lnTo>
                    <a:pt x="77710" y="39920"/>
                  </a:lnTo>
                  <a:lnTo>
                    <a:pt x="102130" y="1682"/>
                  </a:lnTo>
                  <a:cubicBezTo>
                    <a:pt x="102269" y="1302"/>
                    <a:pt x="102269" y="892"/>
                    <a:pt x="102130" y="512"/>
                  </a:cubicBezTo>
                  <a:cubicBezTo>
                    <a:pt x="101889" y="183"/>
                    <a:pt x="101508" y="-7"/>
                    <a:pt x="101106" y="0"/>
                  </a:cubicBezTo>
                  <a:lnTo>
                    <a:pt x="52998" y="951"/>
                  </a:lnTo>
                  <a:cubicBezTo>
                    <a:pt x="52691" y="943"/>
                    <a:pt x="52391" y="1082"/>
                    <a:pt x="52194" y="1316"/>
                  </a:cubicBezTo>
                  <a:lnTo>
                    <a:pt x="18562" y="42040"/>
                  </a:lnTo>
                  <a:lnTo>
                    <a:pt x="13663" y="64632"/>
                  </a:lnTo>
                  <a:cubicBezTo>
                    <a:pt x="13561" y="65056"/>
                    <a:pt x="13736" y="65495"/>
                    <a:pt x="14102" y="65729"/>
                  </a:cubicBezTo>
                  <a:lnTo>
                    <a:pt x="12713" y="65729"/>
                  </a:lnTo>
                  <a:cubicBezTo>
                    <a:pt x="12281" y="65765"/>
                    <a:pt x="11908" y="66051"/>
                    <a:pt x="11762" y="66460"/>
                  </a:cubicBezTo>
                  <a:lnTo>
                    <a:pt x="3866" y="91465"/>
                  </a:lnTo>
                  <a:lnTo>
                    <a:pt x="5767" y="104259"/>
                  </a:lnTo>
                  <a:cubicBezTo>
                    <a:pt x="5891" y="104779"/>
                    <a:pt x="6330" y="105159"/>
                    <a:pt x="6864" y="105210"/>
                  </a:cubicBezTo>
                  <a:lnTo>
                    <a:pt x="8545" y="105210"/>
                  </a:lnTo>
                  <a:lnTo>
                    <a:pt x="137" y="115153"/>
                  </a:lnTo>
                  <a:cubicBezTo>
                    <a:pt x="-46" y="115519"/>
                    <a:pt x="-46" y="115957"/>
                    <a:pt x="137" y="116323"/>
                  </a:cubicBezTo>
                  <a:lnTo>
                    <a:pt x="5913" y="129410"/>
                  </a:lnTo>
                  <a:lnTo>
                    <a:pt x="2038" y="150028"/>
                  </a:lnTo>
                  <a:cubicBezTo>
                    <a:pt x="1950" y="150503"/>
                    <a:pt x="2192" y="150979"/>
                    <a:pt x="2623" y="151198"/>
                  </a:cubicBezTo>
                  <a:lnTo>
                    <a:pt x="53071" y="175106"/>
                  </a:lnTo>
                  <a:lnTo>
                    <a:pt x="14906" y="171670"/>
                  </a:lnTo>
                  <a:cubicBezTo>
                    <a:pt x="14504" y="171662"/>
                    <a:pt x="14131" y="171889"/>
                    <a:pt x="13956" y="172255"/>
                  </a:cubicBezTo>
                  <a:cubicBezTo>
                    <a:pt x="13736" y="172642"/>
                    <a:pt x="13736" y="173110"/>
                    <a:pt x="13956" y="173497"/>
                  </a:cubicBezTo>
                  <a:lnTo>
                    <a:pt x="16515" y="176861"/>
                  </a:lnTo>
                  <a:lnTo>
                    <a:pt x="13882" y="182125"/>
                  </a:lnTo>
                  <a:cubicBezTo>
                    <a:pt x="13656" y="182483"/>
                    <a:pt x="13656" y="182936"/>
                    <a:pt x="13882" y="183295"/>
                  </a:cubicBezTo>
                  <a:lnTo>
                    <a:pt x="38375" y="216634"/>
                  </a:lnTo>
                  <a:cubicBezTo>
                    <a:pt x="38565" y="216890"/>
                    <a:pt x="38858" y="217051"/>
                    <a:pt x="39180" y="217073"/>
                  </a:cubicBezTo>
                  <a:lnTo>
                    <a:pt x="59870" y="219047"/>
                  </a:lnTo>
                  <a:cubicBezTo>
                    <a:pt x="60177" y="219054"/>
                    <a:pt x="60477" y="218915"/>
                    <a:pt x="60675" y="218681"/>
                  </a:cubicBezTo>
                  <a:lnTo>
                    <a:pt x="69010" y="210346"/>
                  </a:lnTo>
                  <a:lnTo>
                    <a:pt x="70837" y="219559"/>
                  </a:lnTo>
                  <a:lnTo>
                    <a:pt x="81585" y="233377"/>
                  </a:lnTo>
                  <a:cubicBezTo>
                    <a:pt x="81870" y="233465"/>
                    <a:pt x="82177" y="233465"/>
                    <a:pt x="82462" y="233377"/>
                  </a:cubicBezTo>
                  <a:lnTo>
                    <a:pt x="136858" y="234181"/>
                  </a:lnTo>
                  <a:lnTo>
                    <a:pt x="159450" y="246026"/>
                  </a:lnTo>
                  <a:lnTo>
                    <a:pt x="159962" y="246026"/>
                  </a:lnTo>
                  <a:cubicBezTo>
                    <a:pt x="160328" y="246040"/>
                    <a:pt x="160671" y="245843"/>
                    <a:pt x="160840" y="245514"/>
                  </a:cubicBezTo>
                  <a:lnTo>
                    <a:pt x="166908" y="237764"/>
                  </a:lnTo>
                  <a:lnTo>
                    <a:pt x="175828" y="247634"/>
                  </a:lnTo>
                  <a:cubicBezTo>
                    <a:pt x="176062" y="247861"/>
                    <a:pt x="176376" y="247992"/>
                    <a:pt x="176705" y="248000"/>
                  </a:cubicBezTo>
                  <a:lnTo>
                    <a:pt x="180653" y="248000"/>
                  </a:lnTo>
                  <a:cubicBezTo>
                    <a:pt x="181048" y="247970"/>
                    <a:pt x="181392" y="247714"/>
                    <a:pt x="181531" y="247342"/>
                  </a:cubicBezTo>
                  <a:cubicBezTo>
                    <a:pt x="181743" y="247005"/>
                    <a:pt x="181743" y="246581"/>
                    <a:pt x="181531" y="246245"/>
                  </a:cubicBezTo>
                  <a:lnTo>
                    <a:pt x="178606" y="242297"/>
                  </a:lnTo>
                  <a:lnTo>
                    <a:pt x="168589" y="227674"/>
                  </a:lnTo>
                  <a:lnTo>
                    <a:pt x="198566" y="235644"/>
                  </a:lnTo>
                  <a:lnTo>
                    <a:pt x="202222" y="242955"/>
                  </a:lnTo>
                  <a:cubicBezTo>
                    <a:pt x="202433" y="243320"/>
                    <a:pt x="202821" y="243547"/>
                    <a:pt x="203245" y="243540"/>
                  </a:cubicBezTo>
                  <a:lnTo>
                    <a:pt x="203245" y="243540"/>
                  </a:lnTo>
                  <a:lnTo>
                    <a:pt x="220427" y="239372"/>
                  </a:lnTo>
                  <a:lnTo>
                    <a:pt x="223351" y="236448"/>
                  </a:lnTo>
                  <a:cubicBezTo>
                    <a:pt x="223592" y="236097"/>
                    <a:pt x="223592" y="235629"/>
                    <a:pt x="223351" y="235278"/>
                  </a:cubicBezTo>
                  <a:lnTo>
                    <a:pt x="215528" y="214660"/>
                  </a:lnTo>
                  <a:cubicBezTo>
                    <a:pt x="215411" y="214360"/>
                    <a:pt x="215170" y="214119"/>
                    <a:pt x="214870" y="214002"/>
                  </a:cubicBezTo>
                  <a:lnTo>
                    <a:pt x="211653" y="212759"/>
                  </a:lnTo>
                  <a:lnTo>
                    <a:pt x="219988" y="212174"/>
                  </a:lnTo>
                  <a:lnTo>
                    <a:pt x="231394" y="223653"/>
                  </a:lnTo>
                  <a:cubicBezTo>
                    <a:pt x="231649" y="223755"/>
                    <a:pt x="231942" y="223755"/>
                    <a:pt x="232198" y="223653"/>
                  </a:cubicBezTo>
                  <a:lnTo>
                    <a:pt x="241922" y="221898"/>
                  </a:lnTo>
                  <a:lnTo>
                    <a:pt x="242872" y="242297"/>
                  </a:lnTo>
                  <a:cubicBezTo>
                    <a:pt x="242938" y="242831"/>
                    <a:pt x="243362" y="243255"/>
                    <a:pt x="243896" y="243320"/>
                  </a:cubicBezTo>
                  <a:lnTo>
                    <a:pt x="256691" y="243320"/>
                  </a:lnTo>
                  <a:lnTo>
                    <a:pt x="257495" y="249535"/>
                  </a:lnTo>
                  <a:lnTo>
                    <a:pt x="253108" y="253118"/>
                  </a:lnTo>
                  <a:cubicBezTo>
                    <a:pt x="252838" y="253329"/>
                    <a:pt x="252677" y="253651"/>
                    <a:pt x="252669" y="253995"/>
                  </a:cubicBezTo>
                  <a:cubicBezTo>
                    <a:pt x="252655" y="254346"/>
                    <a:pt x="252823" y="254675"/>
                    <a:pt x="253108" y="254872"/>
                  </a:cubicBezTo>
                  <a:lnTo>
                    <a:pt x="278186" y="273881"/>
                  </a:lnTo>
                  <a:lnTo>
                    <a:pt x="280014" y="281193"/>
                  </a:lnTo>
                  <a:lnTo>
                    <a:pt x="274019" y="286311"/>
                  </a:lnTo>
                  <a:lnTo>
                    <a:pt x="262540" y="284410"/>
                  </a:lnTo>
                  <a:cubicBezTo>
                    <a:pt x="262284" y="284446"/>
                    <a:pt x="262050" y="284578"/>
                    <a:pt x="261882" y="284775"/>
                  </a:cubicBezTo>
                  <a:cubicBezTo>
                    <a:pt x="261604" y="284951"/>
                    <a:pt x="261443" y="285251"/>
                    <a:pt x="261443" y="285580"/>
                  </a:cubicBezTo>
                  <a:lnTo>
                    <a:pt x="262467" y="306198"/>
                  </a:lnTo>
                  <a:cubicBezTo>
                    <a:pt x="262525" y="306578"/>
                    <a:pt x="262774" y="306907"/>
                    <a:pt x="263125" y="307075"/>
                  </a:cubicBezTo>
                  <a:cubicBezTo>
                    <a:pt x="263264" y="307141"/>
                    <a:pt x="263424" y="307141"/>
                    <a:pt x="263563" y="307075"/>
                  </a:cubicBezTo>
                  <a:cubicBezTo>
                    <a:pt x="263775" y="307148"/>
                    <a:pt x="264009" y="307148"/>
                    <a:pt x="264221" y="307075"/>
                  </a:cubicBezTo>
                  <a:lnTo>
                    <a:pt x="283231" y="292452"/>
                  </a:lnTo>
                  <a:lnTo>
                    <a:pt x="295879" y="291502"/>
                  </a:lnTo>
                  <a:lnTo>
                    <a:pt x="295879" y="297863"/>
                  </a:lnTo>
                  <a:lnTo>
                    <a:pt x="307651" y="314533"/>
                  </a:lnTo>
                  <a:cubicBezTo>
                    <a:pt x="307870" y="314840"/>
                    <a:pt x="308221" y="315030"/>
                    <a:pt x="308601" y="315044"/>
                  </a:cubicBezTo>
                  <a:lnTo>
                    <a:pt x="308601" y="315044"/>
                  </a:lnTo>
                  <a:cubicBezTo>
                    <a:pt x="309032" y="314891"/>
                    <a:pt x="309325" y="314481"/>
                    <a:pt x="309332" y="314021"/>
                  </a:cubicBezTo>
                  <a:lnTo>
                    <a:pt x="309332" y="304589"/>
                  </a:lnTo>
                  <a:lnTo>
                    <a:pt x="315108" y="305978"/>
                  </a:lnTo>
                  <a:lnTo>
                    <a:pt x="316059" y="323818"/>
                  </a:lnTo>
                  <a:cubicBezTo>
                    <a:pt x="316036" y="324205"/>
                    <a:pt x="316234" y="324571"/>
                    <a:pt x="316570" y="324768"/>
                  </a:cubicBezTo>
                  <a:lnTo>
                    <a:pt x="331851" y="334346"/>
                  </a:lnTo>
                  <a:lnTo>
                    <a:pt x="345304" y="377556"/>
                  </a:lnTo>
                  <a:lnTo>
                    <a:pt x="333679" y="392178"/>
                  </a:lnTo>
                  <a:lnTo>
                    <a:pt x="331997" y="403365"/>
                  </a:lnTo>
                  <a:lnTo>
                    <a:pt x="304507" y="430855"/>
                  </a:lnTo>
                  <a:cubicBezTo>
                    <a:pt x="304214" y="431243"/>
                    <a:pt x="304214" y="431784"/>
                    <a:pt x="304507" y="432171"/>
                  </a:cubicBezTo>
                  <a:lnTo>
                    <a:pt x="320957" y="457176"/>
                  </a:lnTo>
                  <a:lnTo>
                    <a:pt x="320957" y="464487"/>
                  </a:lnTo>
                  <a:lnTo>
                    <a:pt x="310721" y="460173"/>
                  </a:lnTo>
                  <a:lnTo>
                    <a:pt x="310283" y="460173"/>
                  </a:lnTo>
                  <a:lnTo>
                    <a:pt x="309771" y="460173"/>
                  </a:lnTo>
                  <a:lnTo>
                    <a:pt x="287837" y="472676"/>
                  </a:lnTo>
                  <a:lnTo>
                    <a:pt x="248721" y="464926"/>
                  </a:lnTo>
                  <a:cubicBezTo>
                    <a:pt x="248363" y="464941"/>
                    <a:pt x="248034" y="465131"/>
                    <a:pt x="247844" y="465438"/>
                  </a:cubicBezTo>
                  <a:cubicBezTo>
                    <a:pt x="247588" y="465810"/>
                    <a:pt x="247588" y="466308"/>
                    <a:pt x="247844" y="466681"/>
                  </a:cubicBezTo>
                  <a:lnTo>
                    <a:pt x="249452" y="468874"/>
                  </a:lnTo>
                  <a:lnTo>
                    <a:pt x="247771" y="468874"/>
                  </a:lnTo>
                  <a:cubicBezTo>
                    <a:pt x="247435" y="468816"/>
                    <a:pt x="247091" y="468954"/>
                    <a:pt x="246893" y="469239"/>
                  </a:cubicBezTo>
                  <a:cubicBezTo>
                    <a:pt x="246806" y="469503"/>
                    <a:pt x="246806" y="469781"/>
                    <a:pt x="246893" y="470044"/>
                  </a:cubicBezTo>
                  <a:lnTo>
                    <a:pt x="247844" y="477355"/>
                  </a:lnTo>
                  <a:lnTo>
                    <a:pt x="237170" y="485471"/>
                  </a:lnTo>
                  <a:lnTo>
                    <a:pt x="233221" y="501190"/>
                  </a:lnTo>
                  <a:cubicBezTo>
                    <a:pt x="233112" y="501446"/>
                    <a:pt x="233112" y="501738"/>
                    <a:pt x="233221" y="501994"/>
                  </a:cubicBezTo>
                  <a:lnTo>
                    <a:pt x="241556" y="514204"/>
                  </a:lnTo>
                  <a:lnTo>
                    <a:pt x="261224" y="522100"/>
                  </a:lnTo>
                  <a:lnTo>
                    <a:pt x="262540" y="522100"/>
                  </a:lnTo>
                  <a:lnTo>
                    <a:pt x="279210" y="514204"/>
                  </a:lnTo>
                  <a:cubicBezTo>
                    <a:pt x="279626" y="513999"/>
                    <a:pt x="279882" y="513568"/>
                    <a:pt x="279868" y="513107"/>
                  </a:cubicBezTo>
                  <a:lnTo>
                    <a:pt x="278917" y="506746"/>
                  </a:lnTo>
                  <a:lnTo>
                    <a:pt x="281842" y="504626"/>
                  </a:lnTo>
                  <a:lnTo>
                    <a:pt x="301801" y="513254"/>
                  </a:lnTo>
                  <a:lnTo>
                    <a:pt x="302313" y="513254"/>
                  </a:lnTo>
                  <a:cubicBezTo>
                    <a:pt x="302672" y="513239"/>
                    <a:pt x="303000" y="513049"/>
                    <a:pt x="303191" y="512742"/>
                  </a:cubicBezTo>
                  <a:lnTo>
                    <a:pt x="305165" y="509817"/>
                  </a:lnTo>
                  <a:cubicBezTo>
                    <a:pt x="305391" y="509459"/>
                    <a:pt x="305391" y="509006"/>
                    <a:pt x="305165" y="508647"/>
                  </a:cubicBezTo>
                  <a:lnTo>
                    <a:pt x="297853" y="495853"/>
                  </a:lnTo>
                  <a:lnTo>
                    <a:pt x="301363" y="493367"/>
                  </a:lnTo>
                  <a:lnTo>
                    <a:pt x="302167" y="500678"/>
                  </a:lnTo>
                  <a:cubicBezTo>
                    <a:pt x="302203" y="501190"/>
                    <a:pt x="302606" y="501592"/>
                    <a:pt x="303117" y="501629"/>
                  </a:cubicBezTo>
                  <a:lnTo>
                    <a:pt x="323151" y="504480"/>
                  </a:lnTo>
                  <a:lnTo>
                    <a:pt x="335214" y="532994"/>
                  </a:lnTo>
                  <a:lnTo>
                    <a:pt x="364898" y="548786"/>
                  </a:lnTo>
                  <a:lnTo>
                    <a:pt x="356490" y="554051"/>
                  </a:lnTo>
                  <a:lnTo>
                    <a:pt x="353200" y="549956"/>
                  </a:lnTo>
                  <a:cubicBezTo>
                    <a:pt x="353010" y="549700"/>
                    <a:pt x="352717" y="549539"/>
                    <a:pt x="352396" y="549518"/>
                  </a:cubicBezTo>
                  <a:cubicBezTo>
                    <a:pt x="352154" y="549444"/>
                    <a:pt x="351906" y="549444"/>
                    <a:pt x="351665" y="549518"/>
                  </a:cubicBezTo>
                  <a:cubicBezTo>
                    <a:pt x="351314" y="549971"/>
                    <a:pt x="351314" y="550600"/>
                    <a:pt x="351665" y="551053"/>
                  </a:cubicBezTo>
                  <a:lnTo>
                    <a:pt x="367749" y="574961"/>
                  </a:lnTo>
                  <a:lnTo>
                    <a:pt x="386320" y="584758"/>
                  </a:lnTo>
                  <a:cubicBezTo>
                    <a:pt x="386510" y="584817"/>
                    <a:pt x="386715" y="584817"/>
                    <a:pt x="386905" y="584758"/>
                  </a:cubicBezTo>
                  <a:lnTo>
                    <a:pt x="387563" y="584758"/>
                  </a:lnTo>
                  <a:lnTo>
                    <a:pt x="394143" y="579787"/>
                  </a:lnTo>
                  <a:lnTo>
                    <a:pt x="395678" y="585124"/>
                  </a:lnTo>
                  <a:cubicBezTo>
                    <a:pt x="395759" y="585416"/>
                    <a:pt x="395942" y="585679"/>
                    <a:pt x="396190" y="585855"/>
                  </a:cubicBezTo>
                  <a:lnTo>
                    <a:pt x="397068" y="585855"/>
                  </a:lnTo>
                  <a:lnTo>
                    <a:pt x="404013" y="583296"/>
                  </a:lnTo>
                  <a:lnTo>
                    <a:pt x="410447" y="598942"/>
                  </a:lnTo>
                  <a:cubicBezTo>
                    <a:pt x="410447" y="599308"/>
                    <a:pt x="410447" y="599454"/>
                    <a:pt x="411105" y="599600"/>
                  </a:cubicBezTo>
                  <a:lnTo>
                    <a:pt x="411471" y="599600"/>
                  </a:lnTo>
                  <a:lnTo>
                    <a:pt x="411983" y="599600"/>
                  </a:lnTo>
                  <a:lnTo>
                    <a:pt x="416004" y="597260"/>
                  </a:lnTo>
                  <a:lnTo>
                    <a:pt x="420829" y="605668"/>
                  </a:lnTo>
                  <a:lnTo>
                    <a:pt x="444372" y="615465"/>
                  </a:lnTo>
                  <a:lnTo>
                    <a:pt x="445322" y="615465"/>
                  </a:lnTo>
                  <a:lnTo>
                    <a:pt x="454461" y="611810"/>
                  </a:lnTo>
                  <a:lnTo>
                    <a:pt x="462723" y="621973"/>
                  </a:lnTo>
                  <a:cubicBezTo>
                    <a:pt x="462913" y="622272"/>
                    <a:pt x="463250" y="622441"/>
                    <a:pt x="463601" y="622411"/>
                  </a:cubicBezTo>
                  <a:lnTo>
                    <a:pt x="470912" y="621461"/>
                  </a:lnTo>
                  <a:cubicBezTo>
                    <a:pt x="471467" y="621300"/>
                    <a:pt x="471855" y="620795"/>
                    <a:pt x="471862" y="620218"/>
                  </a:cubicBezTo>
                  <a:lnTo>
                    <a:pt x="469815" y="601574"/>
                  </a:lnTo>
                  <a:cubicBezTo>
                    <a:pt x="469881" y="601362"/>
                    <a:pt x="469881" y="601128"/>
                    <a:pt x="469815" y="600916"/>
                  </a:cubicBezTo>
                  <a:lnTo>
                    <a:pt x="440570" y="573499"/>
                  </a:lnTo>
                  <a:lnTo>
                    <a:pt x="420976" y="550029"/>
                  </a:lnTo>
                  <a:lnTo>
                    <a:pt x="416808" y="543303"/>
                  </a:lnTo>
                  <a:lnTo>
                    <a:pt x="419806" y="542133"/>
                  </a:lnTo>
                  <a:lnTo>
                    <a:pt x="431065" y="555294"/>
                  </a:lnTo>
                  <a:cubicBezTo>
                    <a:pt x="431321" y="555403"/>
                    <a:pt x="431614" y="555403"/>
                    <a:pt x="431870" y="555294"/>
                  </a:cubicBezTo>
                  <a:lnTo>
                    <a:pt x="432454" y="555294"/>
                  </a:lnTo>
                  <a:lnTo>
                    <a:pt x="439766" y="550907"/>
                  </a:lnTo>
                  <a:lnTo>
                    <a:pt x="456801" y="572841"/>
                  </a:lnTo>
                  <a:cubicBezTo>
                    <a:pt x="456969" y="573038"/>
                    <a:pt x="457203" y="573170"/>
                    <a:pt x="457459" y="573206"/>
                  </a:cubicBezTo>
                  <a:lnTo>
                    <a:pt x="480563" y="576058"/>
                  </a:lnTo>
                  <a:lnTo>
                    <a:pt x="493065" y="594336"/>
                  </a:lnTo>
                  <a:cubicBezTo>
                    <a:pt x="493233" y="594628"/>
                    <a:pt x="493533" y="594819"/>
                    <a:pt x="493869" y="594848"/>
                  </a:cubicBezTo>
                  <a:lnTo>
                    <a:pt x="493869" y="594848"/>
                  </a:lnTo>
                  <a:cubicBezTo>
                    <a:pt x="494147" y="594819"/>
                    <a:pt x="494410" y="594687"/>
                    <a:pt x="494600" y="594482"/>
                  </a:cubicBezTo>
                  <a:lnTo>
                    <a:pt x="496575" y="592581"/>
                  </a:lnTo>
                  <a:cubicBezTo>
                    <a:pt x="496787" y="592223"/>
                    <a:pt x="496787" y="591777"/>
                    <a:pt x="496575" y="591411"/>
                  </a:cubicBezTo>
                  <a:lnTo>
                    <a:pt x="492407" y="580444"/>
                  </a:lnTo>
                  <a:lnTo>
                    <a:pt x="500523" y="582053"/>
                  </a:lnTo>
                  <a:cubicBezTo>
                    <a:pt x="500757" y="582141"/>
                    <a:pt x="501020" y="582141"/>
                    <a:pt x="501254" y="582053"/>
                  </a:cubicBezTo>
                  <a:cubicBezTo>
                    <a:pt x="501473" y="581746"/>
                    <a:pt x="501473" y="581336"/>
                    <a:pt x="501254" y="581029"/>
                  </a:cubicBezTo>
                  <a:lnTo>
                    <a:pt x="499060" y="571744"/>
                  </a:lnTo>
                  <a:lnTo>
                    <a:pt x="491749" y="562678"/>
                  </a:lnTo>
                  <a:lnTo>
                    <a:pt x="491749" y="557048"/>
                  </a:lnTo>
                  <a:lnTo>
                    <a:pt x="499060" y="562532"/>
                  </a:lnTo>
                  <a:cubicBezTo>
                    <a:pt x="499272" y="562598"/>
                    <a:pt x="499506" y="562598"/>
                    <a:pt x="499718" y="562532"/>
                  </a:cubicBezTo>
                  <a:lnTo>
                    <a:pt x="500157" y="562532"/>
                  </a:lnTo>
                  <a:cubicBezTo>
                    <a:pt x="500493" y="562312"/>
                    <a:pt x="500727" y="561969"/>
                    <a:pt x="500815" y="561581"/>
                  </a:cubicBezTo>
                  <a:lnTo>
                    <a:pt x="502789" y="542645"/>
                  </a:lnTo>
                  <a:lnTo>
                    <a:pt x="499865" y="529850"/>
                  </a:lnTo>
                  <a:cubicBezTo>
                    <a:pt x="499704" y="529521"/>
                    <a:pt x="499448" y="529243"/>
                    <a:pt x="499133" y="529046"/>
                  </a:cubicBezTo>
                  <a:lnTo>
                    <a:pt x="487289" y="524513"/>
                  </a:lnTo>
                  <a:lnTo>
                    <a:pt x="491968" y="505869"/>
                  </a:lnTo>
                  <a:cubicBezTo>
                    <a:pt x="492049" y="505467"/>
                    <a:pt x="491910" y="505050"/>
                    <a:pt x="491603" y="504772"/>
                  </a:cubicBezTo>
                  <a:lnTo>
                    <a:pt x="484730" y="498850"/>
                  </a:lnTo>
                  <a:cubicBezTo>
                    <a:pt x="484489" y="498777"/>
                    <a:pt x="484240" y="498777"/>
                    <a:pt x="483999" y="498850"/>
                  </a:cubicBezTo>
                  <a:cubicBezTo>
                    <a:pt x="483758" y="498785"/>
                    <a:pt x="483509" y="498785"/>
                    <a:pt x="483268" y="498850"/>
                  </a:cubicBezTo>
                  <a:lnTo>
                    <a:pt x="479832" y="501555"/>
                  </a:lnTo>
                  <a:lnTo>
                    <a:pt x="478223" y="492563"/>
                  </a:lnTo>
                  <a:cubicBezTo>
                    <a:pt x="478187" y="492263"/>
                    <a:pt x="477989" y="492014"/>
                    <a:pt x="477711" y="491905"/>
                  </a:cubicBezTo>
                  <a:cubicBezTo>
                    <a:pt x="477711" y="491905"/>
                    <a:pt x="477346" y="491905"/>
                    <a:pt x="477199" y="491905"/>
                  </a:cubicBezTo>
                  <a:lnTo>
                    <a:pt x="477199" y="491905"/>
                  </a:lnTo>
                  <a:lnTo>
                    <a:pt x="468134" y="494098"/>
                  </a:lnTo>
                  <a:lnTo>
                    <a:pt x="470473" y="490589"/>
                  </a:lnTo>
                  <a:cubicBezTo>
                    <a:pt x="470656" y="490245"/>
                    <a:pt x="470656" y="489835"/>
                    <a:pt x="470473" y="489492"/>
                  </a:cubicBezTo>
                  <a:cubicBezTo>
                    <a:pt x="470246" y="489148"/>
                    <a:pt x="469866" y="488929"/>
                    <a:pt x="469449" y="488907"/>
                  </a:cubicBezTo>
                  <a:lnTo>
                    <a:pt x="458483" y="488907"/>
                  </a:lnTo>
                  <a:cubicBezTo>
                    <a:pt x="457993" y="488878"/>
                    <a:pt x="457547" y="489178"/>
                    <a:pt x="457386" y="489638"/>
                  </a:cubicBezTo>
                  <a:lnTo>
                    <a:pt x="456509" y="492416"/>
                  </a:lnTo>
                  <a:lnTo>
                    <a:pt x="451683" y="476916"/>
                  </a:lnTo>
                  <a:cubicBezTo>
                    <a:pt x="451551" y="476529"/>
                    <a:pt x="451215" y="476244"/>
                    <a:pt x="450806" y="476185"/>
                  </a:cubicBezTo>
                  <a:lnTo>
                    <a:pt x="446785" y="475454"/>
                  </a:lnTo>
                  <a:lnTo>
                    <a:pt x="446785" y="457688"/>
                  </a:lnTo>
                  <a:cubicBezTo>
                    <a:pt x="446785" y="457066"/>
                    <a:pt x="446302" y="456554"/>
                    <a:pt x="445688" y="456518"/>
                  </a:cubicBezTo>
                  <a:lnTo>
                    <a:pt x="433259" y="456518"/>
                  </a:lnTo>
                  <a:lnTo>
                    <a:pt x="434867" y="445770"/>
                  </a:lnTo>
                  <a:lnTo>
                    <a:pt x="448832" y="442992"/>
                  </a:lnTo>
                  <a:cubicBezTo>
                    <a:pt x="449248" y="442948"/>
                    <a:pt x="449592" y="442663"/>
                    <a:pt x="449709" y="442261"/>
                  </a:cubicBezTo>
                  <a:cubicBezTo>
                    <a:pt x="449848" y="441910"/>
                    <a:pt x="449848" y="441515"/>
                    <a:pt x="449709" y="441164"/>
                  </a:cubicBezTo>
                  <a:lnTo>
                    <a:pt x="430700" y="422155"/>
                  </a:lnTo>
                  <a:lnTo>
                    <a:pt x="435744" y="419303"/>
                  </a:lnTo>
                  <a:lnTo>
                    <a:pt x="446053" y="426615"/>
                  </a:lnTo>
                  <a:cubicBezTo>
                    <a:pt x="446236" y="426717"/>
                    <a:pt x="446456" y="426717"/>
                    <a:pt x="446638" y="426615"/>
                  </a:cubicBezTo>
                  <a:cubicBezTo>
                    <a:pt x="446872" y="426695"/>
                    <a:pt x="447135" y="426695"/>
                    <a:pt x="447369" y="426615"/>
                  </a:cubicBezTo>
                  <a:cubicBezTo>
                    <a:pt x="447662" y="426227"/>
                    <a:pt x="447662" y="425686"/>
                    <a:pt x="447369" y="425299"/>
                  </a:cubicBezTo>
                  <a:lnTo>
                    <a:pt x="443202" y="416086"/>
                  </a:lnTo>
                  <a:lnTo>
                    <a:pt x="452634" y="416086"/>
                  </a:lnTo>
                  <a:lnTo>
                    <a:pt x="450879" y="424567"/>
                  </a:lnTo>
                  <a:cubicBezTo>
                    <a:pt x="450769" y="425050"/>
                    <a:pt x="451011" y="425540"/>
                    <a:pt x="451464" y="425737"/>
                  </a:cubicBezTo>
                  <a:lnTo>
                    <a:pt x="470619" y="436266"/>
                  </a:lnTo>
                  <a:lnTo>
                    <a:pt x="472520" y="442773"/>
                  </a:lnTo>
                  <a:cubicBezTo>
                    <a:pt x="472666" y="443226"/>
                    <a:pt x="473069" y="443540"/>
                    <a:pt x="473544" y="443577"/>
                  </a:cubicBezTo>
                  <a:lnTo>
                    <a:pt x="481879" y="443065"/>
                  </a:lnTo>
                  <a:lnTo>
                    <a:pt x="481879" y="456152"/>
                  </a:lnTo>
                  <a:lnTo>
                    <a:pt x="489775" y="468947"/>
                  </a:lnTo>
                  <a:cubicBezTo>
                    <a:pt x="489936" y="469203"/>
                    <a:pt x="490206" y="469364"/>
                    <a:pt x="490506" y="469386"/>
                  </a:cubicBezTo>
                  <a:lnTo>
                    <a:pt x="490506" y="469386"/>
                  </a:lnTo>
                  <a:cubicBezTo>
                    <a:pt x="490740" y="469495"/>
                    <a:pt x="491003" y="469495"/>
                    <a:pt x="491237" y="469386"/>
                  </a:cubicBezTo>
                  <a:lnTo>
                    <a:pt x="494089" y="467119"/>
                  </a:lnTo>
                  <a:lnTo>
                    <a:pt x="493358" y="474431"/>
                  </a:lnTo>
                  <a:cubicBezTo>
                    <a:pt x="493263" y="474664"/>
                    <a:pt x="493263" y="474928"/>
                    <a:pt x="493358" y="475162"/>
                  </a:cubicBezTo>
                  <a:lnTo>
                    <a:pt x="497306" y="480060"/>
                  </a:lnTo>
                  <a:cubicBezTo>
                    <a:pt x="497459" y="480360"/>
                    <a:pt x="497774" y="480535"/>
                    <a:pt x="498110" y="480499"/>
                  </a:cubicBezTo>
                  <a:lnTo>
                    <a:pt x="498110" y="480499"/>
                  </a:lnTo>
                  <a:lnTo>
                    <a:pt x="503374" y="478744"/>
                  </a:lnTo>
                  <a:lnTo>
                    <a:pt x="515657" y="492855"/>
                  </a:lnTo>
                  <a:cubicBezTo>
                    <a:pt x="515847" y="493155"/>
                    <a:pt x="516183" y="493323"/>
                    <a:pt x="516534" y="493294"/>
                  </a:cubicBezTo>
                  <a:lnTo>
                    <a:pt x="516534" y="493294"/>
                  </a:lnTo>
                  <a:cubicBezTo>
                    <a:pt x="516907" y="493250"/>
                    <a:pt x="517222" y="492994"/>
                    <a:pt x="517339" y="492636"/>
                  </a:cubicBezTo>
                  <a:lnTo>
                    <a:pt x="524284" y="473407"/>
                  </a:lnTo>
                  <a:lnTo>
                    <a:pt x="520848" y="455275"/>
                  </a:lnTo>
                  <a:lnTo>
                    <a:pt x="532400" y="462586"/>
                  </a:lnTo>
                  <a:cubicBezTo>
                    <a:pt x="532590" y="462645"/>
                    <a:pt x="532795" y="462645"/>
                    <a:pt x="532985" y="462586"/>
                  </a:cubicBezTo>
                  <a:lnTo>
                    <a:pt x="533350" y="462586"/>
                  </a:lnTo>
                  <a:cubicBezTo>
                    <a:pt x="533679" y="462513"/>
                    <a:pt x="533935" y="462257"/>
                    <a:pt x="534008" y="461928"/>
                  </a:cubicBezTo>
                  <a:lnTo>
                    <a:pt x="539784" y="443796"/>
                  </a:lnTo>
                  <a:lnTo>
                    <a:pt x="546145" y="441018"/>
                  </a:lnTo>
                  <a:cubicBezTo>
                    <a:pt x="546606" y="440857"/>
                    <a:pt x="546906" y="440411"/>
                    <a:pt x="546876" y="439921"/>
                  </a:cubicBezTo>
                  <a:cubicBezTo>
                    <a:pt x="546825" y="439446"/>
                    <a:pt x="546467" y="439066"/>
                    <a:pt x="545999" y="438971"/>
                  </a:cubicBezTo>
                  <a:lnTo>
                    <a:pt x="537518" y="437216"/>
                  </a:lnTo>
                  <a:lnTo>
                    <a:pt x="541832" y="428735"/>
                  </a:lnTo>
                  <a:cubicBezTo>
                    <a:pt x="541868" y="428618"/>
                    <a:pt x="541868" y="428486"/>
                    <a:pt x="541832" y="428369"/>
                  </a:cubicBezTo>
                  <a:lnTo>
                    <a:pt x="552579" y="430343"/>
                  </a:lnTo>
                  <a:cubicBezTo>
                    <a:pt x="552864" y="430329"/>
                    <a:pt x="553127" y="430197"/>
                    <a:pt x="553310" y="429978"/>
                  </a:cubicBezTo>
                  <a:lnTo>
                    <a:pt x="556308" y="427053"/>
                  </a:lnTo>
                  <a:cubicBezTo>
                    <a:pt x="556659" y="426600"/>
                    <a:pt x="556659" y="425971"/>
                    <a:pt x="556308" y="425518"/>
                  </a:cubicBezTo>
                  <a:lnTo>
                    <a:pt x="552945" y="422228"/>
                  </a:lnTo>
                  <a:lnTo>
                    <a:pt x="559305" y="413162"/>
                  </a:lnTo>
                  <a:cubicBezTo>
                    <a:pt x="559627" y="412782"/>
                    <a:pt x="559627" y="412226"/>
                    <a:pt x="559305" y="411846"/>
                  </a:cubicBezTo>
                  <a:lnTo>
                    <a:pt x="543659" y="393202"/>
                  </a:lnTo>
                  <a:cubicBezTo>
                    <a:pt x="543469" y="392953"/>
                    <a:pt x="543169" y="392822"/>
                    <a:pt x="542855" y="392836"/>
                  </a:cubicBezTo>
                  <a:lnTo>
                    <a:pt x="542855" y="392836"/>
                  </a:lnTo>
                  <a:lnTo>
                    <a:pt x="523115" y="397369"/>
                  </a:lnTo>
                  <a:lnTo>
                    <a:pt x="528452" y="379457"/>
                  </a:lnTo>
                  <a:cubicBezTo>
                    <a:pt x="528634" y="379142"/>
                    <a:pt x="528634" y="378748"/>
                    <a:pt x="528452" y="378433"/>
                  </a:cubicBezTo>
                  <a:cubicBezTo>
                    <a:pt x="528218" y="378199"/>
                    <a:pt x="527904" y="378068"/>
                    <a:pt x="527574" y="378068"/>
                  </a:cubicBezTo>
                  <a:lnTo>
                    <a:pt x="506956" y="381650"/>
                  </a:lnTo>
                  <a:lnTo>
                    <a:pt x="510905" y="373827"/>
                  </a:lnTo>
                  <a:cubicBezTo>
                    <a:pt x="511117" y="373491"/>
                    <a:pt x="511117" y="373067"/>
                    <a:pt x="510905" y="372730"/>
                  </a:cubicBezTo>
                  <a:lnTo>
                    <a:pt x="500157" y="353136"/>
                  </a:lnTo>
                  <a:cubicBezTo>
                    <a:pt x="499982" y="352866"/>
                    <a:pt x="499726" y="352661"/>
                    <a:pt x="499426" y="352551"/>
                  </a:cubicBezTo>
                  <a:lnTo>
                    <a:pt x="488678" y="349846"/>
                  </a:lnTo>
                  <a:lnTo>
                    <a:pt x="490506" y="340122"/>
                  </a:lnTo>
                  <a:cubicBezTo>
                    <a:pt x="490492" y="339720"/>
                    <a:pt x="490301" y="339347"/>
                    <a:pt x="489994" y="339098"/>
                  </a:cubicBezTo>
                  <a:cubicBezTo>
                    <a:pt x="489782" y="339003"/>
                    <a:pt x="489548" y="339003"/>
                    <a:pt x="489336" y="339098"/>
                  </a:cubicBezTo>
                  <a:lnTo>
                    <a:pt x="489336" y="339098"/>
                  </a:lnTo>
                  <a:lnTo>
                    <a:pt x="471350" y="346410"/>
                  </a:lnTo>
                  <a:lnTo>
                    <a:pt x="466598" y="341657"/>
                  </a:lnTo>
                  <a:lnTo>
                    <a:pt x="469961" y="336466"/>
                  </a:lnTo>
                  <a:cubicBezTo>
                    <a:pt x="470217" y="336145"/>
                    <a:pt x="470217" y="335691"/>
                    <a:pt x="469961" y="335370"/>
                  </a:cubicBezTo>
                  <a:lnTo>
                    <a:pt x="467037" y="330398"/>
                  </a:lnTo>
                  <a:cubicBezTo>
                    <a:pt x="466825" y="330084"/>
                    <a:pt x="466467" y="329893"/>
                    <a:pt x="466086" y="329886"/>
                  </a:cubicBezTo>
                  <a:lnTo>
                    <a:pt x="454827" y="329886"/>
                  </a:lnTo>
                  <a:lnTo>
                    <a:pt x="457313" y="322575"/>
                  </a:lnTo>
                  <a:cubicBezTo>
                    <a:pt x="457474" y="322012"/>
                    <a:pt x="457188" y="321420"/>
                    <a:pt x="456655" y="321186"/>
                  </a:cubicBezTo>
                  <a:lnTo>
                    <a:pt x="428141" y="310511"/>
                  </a:lnTo>
                  <a:lnTo>
                    <a:pt x="436987" y="307587"/>
                  </a:lnTo>
                  <a:cubicBezTo>
                    <a:pt x="437324" y="307492"/>
                    <a:pt x="437594" y="307250"/>
                    <a:pt x="437718" y="306929"/>
                  </a:cubicBezTo>
                  <a:cubicBezTo>
                    <a:pt x="437828" y="306600"/>
                    <a:pt x="437828" y="306234"/>
                    <a:pt x="437718" y="305905"/>
                  </a:cubicBezTo>
                  <a:lnTo>
                    <a:pt x="430407" y="295889"/>
                  </a:lnTo>
                  <a:lnTo>
                    <a:pt x="436695" y="289674"/>
                  </a:lnTo>
                  <a:cubicBezTo>
                    <a:pt x="436805" y="289389"/>
                    <a:pt x="436805" y="289082"/>
                    <a:pt x="436695" y="288797"/>
                  </a:cubicBezTo>
                  <a:cubicBezTo>
                    <a:pt x="436695" y="288453"/>
                    <a:pt x="436498" y="288139"/>
                    <a:pt x="436183" y="287992"/>
                  </a:cubicBezTo>
                  <a:lnTo>
                    <a:pt x="424046" y="279877"/>
                  </a:lnTo>
                  <a:lnTo>
                    <a:pt x="460237" y="276221"/>
                  </a:lnTo>
                  <a:cubicBezTo>
                    <a:pt x="460735" y="276155"/>
                    <a:pt x="461122" y="275768"/>
                    <a:pt x="461188" y="275271"/>
                  </a:cubicBezTo>
                  <a:cubicBezTo>
                    <a:pt x="461283" y="274788"/>
                    <a:pt x="460998" y="274313"/>
                    <a:pt x="460530" y="274174"/>
                  </a:cubicBezTo>
                  <a:lnTo>
                    <a:pt x="418417" y="259551"/>
                  </a:lnTo>
                  <a:lnTo>
                    <a:pt x="446273" y="250266"/>
                  </a:lnTo>
                  <a:lnTo>
                    <a:pt x="450294" y="244417"/>
                  </a:lnTo>
                  <a:cubicBezTo>
                    <a:pt x="450521" y="244059"/>
                    <a:pt x="450521" y="243605"/>
                    <a:pt x="450294" y="243247"/>
                  </a:cubicBezTo>
                  <a:lnTo>
                    <a:pt x="447223" y="238202"/>
                  </a:lnTo>
                  <a:lnTo>
                    <a:pt x="429530" y="217658"/>
                  </a:lnTo>
                  <a:cubicBezTo>
                    <a:pt x="429369" y="217373"/>
                    <a:pt x="429055" y="217204"/>
                    <a:pt x="428726" y="217219"/>
                  </a:cubicBezTo>
                  <a:lnTo>
                    <a:pt x="428726" y="217219"/>
                  </a:lnTo>
                  <a:cubicBezTo>
                    <a:pt x="428346" y="217336"/>
                    <a:pt x="428031" y="217599"/>
                    <a:pt x="427848" y="217950"/>
                  </a:cubicBezTo>
                  <a:lnTo>
                    <a:pt x="425070" y="227382"/>
                  </a:lnTo>
                  <a:lnTo>
                    <a:pt x="414542" y="233742"/>
                  </a:lnTo>
                  <a:lnTo>
                    <a:pt x="420025" y="224750"/>
                  </a:lnTo>
                  <a:cubicBezTo>
                    <a:pt x="420281" y="224428"/>
                    <a:pt x="420281" y="223975"/>
                    <a:pt x="420025" y="223653"/>
                  </a:cubicBezTo>
                  <a:cubicBezTo>
                    <a:pt x="419850" y="223324"/>
                    <a:pt x="419521" y="223097"/>
                    <a:pt x="419148" y="223068"/>
                  </a:cubicBezTo>
                  <a:lnTo>
                    <a:pt x="404525" y="224603"/>
                  </a:lnTo>
                  <a:lnTo>
                    <a:pt x="421853" y="214368"/>
                  </a:lnTo>
                  <a:cubicBezTo>
                    <a:pt x="422138" y="214163"/>
                    <a:pt x="422328" y="213841"/>
                    <a:pt x="422365" y="213490"/>
                  </a:cubicBezTo>
                  <a:lnTo>
                    <a:pt x="423462" y="200769"/>
                  </a:lnTo>
                  <a:cubicBezTo>
                    <a:pt x="423476" y="200308"/>
                    <a:pt x="423220" y="199877"/>
                    <a:pt x="422804" y="199672"/>
                  </a:cubicBezTo>
                  <a:lnTo>
                    <a:pt x="402186" y="189875"/>
                  </a:lnTo>
                  <a:lnTo>
                    <a:pt x="401674" y="189875"/>
                  </a:lnTo>
                  <a:cubicBezTo>
                    <a:pt x="401433" y="189809"/>
                    <a:pt x="401184" y="189809"/>
                    <a:pt x="400943" y="189875"/>
                  </a:cubicBezTo>
                  <a:lnTo>
                    <a:pt x="388733" y="201427"/>
                  </a:lnTo>
                  <a:lnTo>
                    <a:pt x="396044" y="187243"/>
                  </a:lnTo>
                  <a:cubicBezTo>
                    <a:pt x="396336" y="186855"/>
                    <a:pt x="396336" y="186314"/>
                    <a:pt x="396044" y="185927"/>
                  </a:cubicBezTo>
                  <a:cubicBezTo>
                    <a:pt x="395781" y="185854"/>
                    <a:pt x="395503" y="185854"/>
                    <a:pt x="395240" y="185927"/>
                  </a:cubicBezTo>
                  <a:lnTo>
                    <a:pt x="394143" y="185927"/>
                  </a:lnTo>
                  <a:lnTo>
                    <a:pt x="378058" y="195285"/>
                  </a:lnTo>
                  <a:lnTo>
                    <a:pt x="383103" y="180662"/>
                  </a:lnTo>
                  <a:lnTo>
                    <a:pt x="382080" y="173790"/>
                  </a:lnTo>
                  <a:cubicBezTo>
                    <a:pt x="382006" y="173242"/>
                    <a:pt x="381538" y="172832"/>
                    <a:pt x="380983" y="172839"/>
                  </a:cubicBezTo>
                  <a:lnTo>
                    <a:pt x="358610" y="172839"/>
                  </a:lnTo>
                  <a:lnTo>
                    <a:pt x="370528" y="169038"/>
                  </a:lnTo>
                  <a:cubicBezTo>
                    <a:pt x="370842" y="168950"/>
                    <a:pt x="371105" y="168738"/>
                    <a:pt x="371259" y="168453"/>
                  </a:cubicBezTo>
                  <a:lnTo>
                    <a:pt x="373160" y="163481"/>
                  </a:lnTo>
                  <a:cubicBezTo>
                    <a:pt x="373306" y="163232"/>
                    <a:pt x="373306" y="162925"/>
                    <a:pt x="373160" y="162677"/>
                  </a:cubicBezTo>
                  <a:lnTo>
                    <a:pt x="365848" y="146519"/>
                  </a:lnTo>
                  <a:lnTo>
                    <a:pt x="342964" y="132481"/>
                  </a:lnTo>
                  <a:cubicBezTo>
                    <a:pt x="342803" y="132415"/>
                    <a:pt x="342613" y="132415"/>
                    <a:pt x="342452" y="132481"/>
                  </a:cubicBezTo>
                  <a:lnTo>
                    <a:pt x="342452" y="132481"/>
                  </a:lnTo>
                  <a:cubicBezTo>
                    <a:pt x="342138" y="132525"/>
                    <a:pt x="341875" y="132759"/>
                    <a:pt x="341794" y="133066"/>
                  </a:cubicBezTo>
                  <a:lnTo>
                    <a:pt x="336165" y="143229"/>
                  </a:lnTo>
                  <a:lnTo>
                    <a:pt x="327976" y="143229"/>
                  </a:lnTo>
                  <a:cubicBezTo>
                    <a:pt x="327676" y="143251"/>
                    <a:pt x="327391" y="143382"/>
                    <a:pt x="327172" y="143594"/>
                  </a:cubicBezTo>
                  <a:cubicBezTo>
                    <a:pt x="327062" y="143850"/>
                    <a:pt x="327062" y="144143"/>
                    <a:pt x="327172" y="144398"/>
                  </a:cubicBezTo>
                  <a:lnTo>
                    <a:pt x="327903" y="154927"/>
                  </a:lnTo>
                  <a:lnTo>
                    <a:pt x="323443" y="149809"/>
                  </a:lnTo>
                  <a:lnTo>
                    <a:pt x="323443" y="143302"/>
                  </a:lnTo>
                  <a:cubicBezTo>
                    <a:pt x="323450" y="142878"/>
                    <a:pt x="323223" y="142490"/>
                    <a:pt x="322858" y="142278"/>
                  </a:cubicBezTo>
                  <a:lnTo>
                    <a:pt x="322346" y="142278"/>
                  </a:lnTo>
                  <a:lnTo>
                    <a:pt x="321761" y="142278"/>
                  </a:lnTo>
                  <a:lnTo>
                    <a:pt x="316205" y="146007"/>
                  </a:lnTo>
                  <a:lnTo>
                    <a:pt x="324320" y="128972"/>
                  </a:lnTo>
                  <a:cubicBezTo>
                    <a:pt x="324503" y="128606"/>
                    <a:pt x="324503" y="128167"/>
                    <a:pt x="324320" y="127802"/>
                  </a:cubicBezTo>
                  <a:cubicBezTo>
                    <a:pt x="324086" y="127561"/>
                    <a:pt x="323779" y="127407"/>
                    <a:pt x="323443" y="127363"/>
                  </a:cubicBezTo>
                  <a:cubicBezTo>
                    <a:pt x="323443" y="127363"/>
                    <a:pt x="323443" y="127363"/>
                    <a:pt x="323443" y="127363"/>
                  </a:cubicBezTo>
                  <a:lnTo>
                    <a:pt x="299389" y="133139"/>
                  </a:lnTo>
                  <a:lnTo>
                    <a:pt x="308601" y="125316"/>
                  </a:lnTo>
                  <a:cubicBezTo>
                    <a:pt x="308842" y="125141"/>
                    <a:pt x="308996" y="124877"/>
                    <a:pt x="309040" y="124585"/>
                  </a:cubicBezTo>
                  <a:lnTo>
                    <a:pt x="309990" y="111790"/>
                  </a:lnTo>
                  <a:cubicBezTo>
                    <a:pt x="310034" y="111249"/>
                    <a:pt x="309646" y="110766"/>
                    <a:pt x="309113" y="110693"/>
                  </a:cubicBezTo>
                  <a:lnTo>
                    <a:pt x="293540" y="107915"/>
                  </a:lnTo>
                  <a:lnTo>
                    <a:pt x="296172" y="96290"/>
                  </a:lnTo>
                  <a:cubicBezTo>
                    <a:pt x="296318" y="95990"/>
                    <a:pt x="296318" y="95639"/>
                    <a:pt x="296172" y="95340"/>
                  </a:cubicBezTo>
                  <a:lnTo>
                    <a:pt x="282865" y="78304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23BE447E-1B07-455B-BE06-DC963A37BAA7}"/>
                </a:ext>
              </a:extLst>
            </p:cNvPr>
            <p:cNvSpPr/>
            <p:nvPr/>
          </p:nvSpPr>
          <p:spPr>
            <a:xfrm>
              <a:off x="4897746" y="2598436"/>
              <a:ext cx="129998" cy="148536"/>
            </a:xfrm>
            <a:custGeom>
              <a:avLst/>
              <a:gdLst>
                <a:gd name="connsiteX0" fmla="*/ 73702 w 129998"/>
                <a:gd name="connsiteY0" fmla="*/ 731 h 148536"/>
                <a:gd name="connsiteX1" fmla="*/ 72751 w 129998"/>
                <a:gd name="connsiteY1" fmla="*/ 0 h 148536"/>
                <a:gd name="connsiteX2" fmla="*/ 60395 w 129998"/>
                <a:gd name="connsiteY2" fmla="*/ 1097 h 148536"/>
                <a:gd name="connsiteX3" fmla="*/ 51256 w 129998"/>
                <a:gd name="connsiteY3" fmla="*/ 6288 h 148536"/>
                <a:gd name="connsiteX4" fmla="*/ 36633 w 129998"/>
                <a:gd name="connsiteY4" fmla="*/ 25955 h 148536"/>
                <a:gd name="connsiteX5" fmla="*/ 36633 w 129998"/>
                <a:gd name="connsiteY5" fmla="*/ 27491 h 148536"/>
                <a:gd name="connsiteX6" fmla="*/ 39777 w 129998"/>
                <a:gd name="connsiteY6" fmla="*/ 29903 h 148536"/>
                <a:gd name="connsiteX7" fmla="*/ 35317 w 129998"/>
                <a:gd name="connsiteY7" fmla="*/ 39920 h 148536"/>
                <a:gd name="connsiteX8" fmla="*/ 35317 w 129998"/>
                <a:gd name="connsiteY8" fmla="*/ 41017 h 148536"/>
                <a:gd name="connsiteX9" fmla="*/ 36487 w 129998"/>
                <a:gd name="connsiteY9" fmla="*/ 42698 h 148536"/>
                <a:gd name="connsiteX10" fmla="*/ 31954 w 129998"/>
                <a:gd name="connsiteY10" fmla="*/ 44234 h 148536"/>
                <a:gd name="connsiteX11" fmla="*/ 31150 w 129998"/>
                <a:gd name="connsiteY11" fmla="*/ 45038 h 148536"/>
                <a:gd name="connsiteX12" fmla="*/ 27421 w 129998"/>
                <a:gd name="connsiteY12" fmla="*/ 62219 h 148536"/>
                <a:gd name="connsiteX13" fmla="*/ 22011 w 129998"/>
                <a:gd name="connsiteY13" fmla="*/ 64924 h 148536"/>
                <a:gd name="connsiteX14" fmla="*/ 21426 w 129998"/>
                <a:gd name="connsiteY14" fmla="*/ 66167 h 148536"/>
                <a:gd name="connsiteX15" fmla="*/ 23912 w 129998"/>
                <a:gd name="connsiteY15" fmla="*/ 74575 h 148536"/>
                <a:gd name="connsiteX16" fmla="*/ 18501 w 129998"/>
                <a:gd name="connsiteY16" fmla="*/ 74575 h 148536"/>
                <a:gd name="connsiteX17" fmla="*/ 17551 w 129998"/>
                <a:gd name="connsiteY17" fmla="*/ 75307 h 148536"/>
                <a:gd name="connsiteX18" fmla="*/ 12798 w 129998"/>
                <a:gd name="connsiteY18" fmla="*/ 87589 h 148536"/>
                <a:gd name="connsiteX19" fmla="*/ 2490 w 129998"/>
                <a:gd name="connsiteY19" fmla="*/ 91318 h 148536"/>
                <a:gd name="connsiteX20" fmla="*/ 1685 w 129998"/>
                <a:gd name="connsiteY20" fmla="*/ 92415 h 148536"/>
                <a:gd name="connsiteX21" fmla="*/ 2563 w 129998"/>
                <a:gd name="connsiteY21" fmla="*/ 93438 h 148536"/>
                <a:gd name="connsiteX22" fmla="*/ 14261 w 129998"/>
                <a:gd name="connsiteY22" fmla="*/ 95997 h 148536"/>
                <a:gd name="connsiteX23" fmla="*/ 77 w 129998"/>
                <a:gd name="connsiteY23" fmla="*/ 109231 h 148536"/>
                <a:gd name="connsiteX24" fmla="*/ 77 w 129998"/>
                <a:gd name="connsiteY24" fmla="*/ 110035 h 148536"/>
                <a:gd name="connsiteX25" fmla="*/ 77 w 129998"/>
                <a:gd name="connsiteY25" fmla="*/ 114934 h 148536"/>
                <a:gd name="connsiteX26" fmla="*/ 515 w 129998"/>
                <a:gd name="connsiteY26" fmla="*/ 115811 h 148536"/>
                <a:gd name="connsiteX27" fmla="*/ 7023 w 129998"/>
                <a:gd name="connsiteY27" fmla="*/ 120929 h 148536"/>
                <a:gd name="connsiteX28" fmla="*/ 50890 w 129998"/>
                <a:gd name="connsiteY28" fmla="*/ 120929 h 148536"/>
                <a:gd name="connsiteX29" fmla="*/ 68438 w 129998"/>
                <a:gd name="connsiteY29" fmla="*/ 113618 h 148536"/>
                <a:gd name="connsiteX30" fmla="*/ 67487 w 129998"/>
                <a:gd name="connsiteY30" fmla="*/ 116835 h 148536"/>
                <a:gd name="connsiteX31" fmla="*/ 61565 w 129998"/>
                <a:gd name="connsiteY31" fmla="*/ 121733 h 148536"/>
                <a:gd name="connsiteX32" fmla="*/ 61565 w 129998"/>
                <a:gd name="connsiteY32" fmla="*/ 122976 h 148536"/>
                <a:gd name="connsiteX33" fmla="*/ 62662 w 129998"/>
                <a:gd name="connsiteY33" fmla="*/ 123634 h 148536"/>
                <a:gd name="connsiteX34" fmla="*/ 75383 w 129998"/>
                <a:gd name="connsiteY34" fmla="*/ 123634 h 148536"/>
                <a:gd name="connsiteX35" fmla="*/ 76334 w 129998"/>
                <a:gd name="connsiteY35" fmla="*/ 122976 h 148536"/>
                <a:gd name="connsiteX36" fmla="*/ 78893 w 129998"/>
                <a:gd name="connsiteY36" fmla="*/ 117054 h 148536"/>
                <a:gd name="connsiteX37" fmla="*/ 85765 w 129998"/>
                <a:gd name="connsiteY37" fmla="*/ 119101 h 148536"/>
                <a:gd name="connsiteX38" fmla="*/ 66756 w 129998"/>
                <a:gd name="connsiteY38" fmla="*/ 133724 h 148536"/>
                <a:gd name="connsiteX39" fmla="*/ 66756 w 129998"/>
                <a:gd name="connsiteY39" fmla="*/ 134455 h 148536"/>
                <a:gd name="connsiteX40" fmla="*/ 66756 w 129998"/>
                <a:gd name="connsiteY40" fmla="*/ 135259 h 148536"/>
                <a:gd name="connsiteX41" fmla="*/ 70777 w 129998"/>
                <a:gd name="connsiteY41" fmla="*/ 140158 h 148536"/>
                <a:gd name="connsiteX42" fmla="*/ 71581 w 129998"/>
                <a:gd name="connsiteY42" fmla="*/ 140596 h 148536"/>
                <a:gd name="connsiteX43" fmla="*/ 72166 w 129998"/>
                <a:gd name="connsiteY43" fmla="*/ 140596 h 148536"/>
                <a:gd name="connsiteX44" fmla="*/ 96147 w 129998"/>
                <a:gd name="connsiteY44" fmla="*/ 124365 h 148536"/>
                <a:gd name="connsiteX45" fmla="*/ 100827 w 129998"/>
                <a:gd name="connsiteY45" fmla="*/ 110328 h 148536"/>
                <a:gd name="connsiteX46" fmla="*/ 101558 w 129998"/>
                <a:gd name="connsiteY46" fmla="*/ 110328 h 148536"/>
                <a:gd name="connsiteX47" fmla="*/ 104336 w 129998"/>
                <a:gd name="connsiteY47" fmla="*/ 125681 h 148536"/>
                <a:gd name="connsiteX48" fmla="*/ 100461 w 129998"/>
                <a:gd name="connsiteY48" fmla="*/ 139427 h 148536"/>
                <a:gd name="connsiteX49" fmla="*/ 100900 w 129998"/>
                <a:gd name="connsiteY49" fmla="*/ 140596 h 148536"/>
                <a:gd name="connsiteX50" fmla="*/ 101485 w 129998"/>
                <a:gd name="connsiteY50" fmla="*/ 140596 h 148536"/>
                <a:gd name="connsiteX51" fmla="*/ 102143 w 129998"/>
                <a:gd name="connsiteY51" fmla="*/ 140596 h 148536"/>
                <a:gd name="connsiteX52" fmla="*/ 110551 w 129998"/>
                <a:gd name="connsiteY52" fmla="*/ 133870 h 148536"/>
                <a:gd name="connsiteX53" fmla="*/ 113183 w 129998"/>
                <a:gd name="connsiteY53" fmla="*/ 147761 h 148536"/>
                <a:gd name="connsiteX54" fmla="*/ 113694 w 129998"/>
                <a:gd name="connsiteY54" fmla="*/ 148493 h 148536"/>
                <a:gd name="connsiteX55" fmla="*/ 114206 w 129998"/>
                <a:gd name="connsiteY55" fmla="*/ 148493 h 148536"/>
                <a:gd name="connsiteX56" fmla="*/ 114645 w 129998"/>
                <a:gd name="connsiteY56" fmla="*/ 148493 h 148536"/>
                <a:gd name="connsiteX57" fmla="*/ 121591 w 129998"/>
                <a:gd name="connsiteY57" fmla="*/ 145568 h 148536"/>
                <a:gd name="connsiteX58" fmla="*/ 122102 w 129998"/>
                <a:gd name="connsiteY58" fmla="*/ 144910 h 148536"/>
                <a:gd name="connsiteX59" fmla="*/ 129999 w 129998"/>
                <a:gd name="connsiteY59" fmla="*/ 123634 h 148536"/>
                <a:gd name="connsiteX60" fmla="*/ 127001 w 129998"/>
                <a:gd name="connsiteY60" fmla="*/ 114714 h 148536"/>
                <a:gd name="connsiteX61" fmla="*/ 126197 w 129998"/>
                <a:gd name="connsiteY61" fmla="*/ 114056 h 148536"/>
                <a:gd name="connsiteX62" fmla="*/ 126197 w 129998"/>
                <a:gd name="connsiteY62" fmla="*/ 114056 h 148536"/>
                <a:gd name="connsiteX63" fmla="*/ 125393 w 129998"/>
                <a:gd name="connsiteY63" fmla="*/ 114495 h 148536"/>
                <a:gd name="connsiteX64" fmla="*/ 122541 w 129998"/>
                <a:gd name="connsiteY64" fmla="*/ 117858 h 148536"/>
                <a:gd name="connsiteX65" fmla="*/ 126343 w 129998"/>
                <a:gd name="connsiteY65" fmla="*/ 102724 h 148536"/>
                <a:gd name="connsiteX66" fmla="*/ 125831 w 129998"/>
                <a:gd name="connsiteY66" fmla="*/ 101481 h 148536"/>
                <a:gd name="connsiteX67" fmla="*/ 125246 w 129998"/>
                <a:gd name="connsiteY67" fmla="*/ 101481 h 148536"/>
                <a:gd name="connsiteX68" fmla="*/ 124442 w 129998"/>
                <a:gd name="connsiteY68" fmla="*/ 101920 h 148536"/>
                <a:gd name="connsiteX69" fmla="*/ 111501 w 129998"/>
                <a:gd name="connsiteY69" fmla="*/ 116542 h 148536"/>
                <a:gd name="connsiteX70" fmla="*/ 108796 w 129998"/>
                <a:gd name="connsiteY70" fmla="*/ 113983 h 148536"/>
                <a:gd name="connsiteX71" fmla="*/ 111574 w 129998"/>
                <a:gd name="connsiteY71" fmla="*/ 106672 h 148536"/>
                <a:gd name="connsiteX72" fmla="*/ 111209 w 129998"/>
                <a:gd name="connsiteY72" fmla="*/ 105429 h 148536"/>
                <a:gd name="connsiteX73" fmla="*/ 107553 w 129998"/>
                <a:gd name="connsiteY73" fmla="*/ 102505 h 148536"/>
                <a:gd name="connsiteX74" fmla="*/ 119909 w 129998"/>
                <a:gd name="connsiteY74" fmla="*/ 95193 h 148536"/>
                <a:gd name="connsiteX75" fmla="*/ 120421 w 129998"/>
                <a:gd name="connsiteY75" fmla="*/ 94608 h 148536"/>
                <a:gd name="connsiteX76" fmla="*/ 122395 w 129998"/>
                <a:gd name="connsiteY76" fmla="*/ 88759 h 148536"/>
                <a:gd name="connsiteX77" fmla="*/ 122395 w 129998"/>
                <a:gd name="connsiteY77" fmla="*/ 87589 h 148536"/>
                <a:gd name="connsiteX78" fmla="*/ 121591 w 129998"/>
                <a:gd name="connsiteY78" fmla="*/ 87224 h 148536"/>
                <a:gd name="connsiteX79" fmla="*/ 121591 w 129998"/>
                <a:gd name="connsiteY79" fmla="*/ 87224 h 148536"/>
                <a:gd name="connsiteX80" fmla="*/ 104921 w 129998"/>
                <a:gd name="connsiteY80" fmla="*/ 91611 h 148536"/>
                <a:gd name="connsiteX81" fmla="*/ 113987 w 129998"/>
                <a:gd name="connsiteY81" fmla="*/ 67045 h 148536"/>
                <a:gd name="connsiteX82" fmla="*/ 113987 w 129998"/>
                <a:gd name="connsiteY82" fmla="*/ 66167 h 148536"/>
                <a:gd name="connsiteX83" fmla="*/ 113329 w 129998"/>
                <a:gd name="connsiteY83" fmla="*/ 65582 h 148536"/>
                <a:gd name="connsiteX84" fmla="*/ 94246 w 129998"/>
                <a:gd name="connsiteY84" fmla="*/ 62877 h 148536"/>
                <a:gd name="connsiteX85" fmla="*/ 78966 w 129998"/>
                <a:gd name="connsiteY85" fmla="*/ 67995 h 148536"/>
                <a:gd name="connsiteX86" fmla="*/ 81890 w 129998"/>
                <a:gd name="connsiteY86" fmla="*/ 61342 h 148536"/>
                <a:gd name="connsiteX87" fmla="*/ 81890 w 129998"/>
                <a:gd name="connsiteY87" fmla="*/ 60245 h 148536"/>
                <a:gd name="connsiteX88" fmla="*/ 81013 w 129998"/>
                <a:gd name="connsiteY88" fmla="*/ 59880 h 148536"/>
                <a:gd name="connsiteX89" fmla="*/ 67780 w 129998"/>
                <a:gd name="connsiteY89" fmla="*/ 62658 h 148536"/>
                <a:gd name="connsiteX90" fmla="*/ 64855 w 129998"/>
                <a:gd name="connsiteY90" fmla="*/ 57467 h 148536"/>
                <a:gd name="connsiteX91" fmla="*/ 75603 w 129998"/>
                <a:gd name="connsiteY91" fmla="*/ 52130 h 148536"/>
                <a:gd name="connsiteX92" fmla="*/ 76187 w 129998"/>
                <a:gd name="connsiteY92" fmla="*/ 51033 h 148536"/>
                <a:gd name="connsiteX93" fmla="*/ 75310 w 129998"/>
                <a:gd name="connsiteY93" fmla="*/ 50082 h 148536"/>
                <a:gd name="connsiteX94" fmla="*/ 63685 w 129998"/>
                <a:gd name="connsiteY94" fmla="*/ 48328 h 148536"/>
                <a:gd name="connsiteX95" fmla="*/ 64343 w 129998"/>
                <a:gd name="connsiteY95" fmla="*/ 45549 h 148536"/>
                <a:gd name="connsiteX96" fmla="*/ 63831 w 129998"/>
                <a:gd name="connsiteY96" fmla="*/ 44306 h 148536"/>
                <a:gd name="connsiteX97" fmla="*/ 63320 w 129998"/>
                <a:gd name="connsiteY97" fmla="*/ 44306 h 148536"/>
                <a:gd name="connsiteX98" fmla="*/ 62589 w 129998"/>
                <a:gd name="connsiteY98" fmla="*/ 44672 h 148536"/>
                <a:gd name="connsiteX99" fmla="*/ 51622 w 129998"/>
                <a:gd name="connsiteY99" fmla="*/ 57248 h 148536"/>
                <a:gd name="connsiteX100" fmla="*/ 51622 w 129998"/>
                <a:gd name="connsiteY100" fmla="*/ 47012 h 148536"/>
                <a:gd name="connsiteX101" fmla="*/ 62662 w 129998"/>
                <a:gd name="connsiteY101" fmla="*/ 30708 h 148536"/>
                <a:gd name="connsiteX102" fmla="*/ 62662 w 129998"/>
                <a:gd name="connsiteY102" fmla="*/ 21934 h 148536"/>
                <a:gd name="connsiteX103" fmla="*/ 67414 w 129998"/>
                <a:gd name="connsiteY103" fmla="*/ 21934 h 148536"/>
                <a:gd name="connsiteX104" fmla="*/ 68511 w 129998"/>
                <a:gd name="connsiteY104" fmla="*/ 21057 h 148536"/>
                <a:gd name="connsiteX105" fmla="*/ 69461 w 129998"/>
                <a:gd name="connsiteY105" fmla="*/ 13745 h 148536"/>
                <a:gd name="connsiteX106" fmla="*/ 67706 w 129998"/>
                <a:gd name="connsiteY106" fmla="*/ 7531 h 148536"/>
                <a:gd name="connsiteX107" fmla="*/ 74067 w 129998"/>
                <a:gd name="connsiteY107" fmla="*/ 2120 h 148536"/>
                <a:gd name="connsiteX108" fmla="*/ 73702 w 129998"/>
                <a:gd name="connsiteY108" fmla="*/ 731 h 148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129998" h="148536">
                  <a:moveTo>
                    <a:pt x="73702" y="731"/>
                  </a:moveTo>
                  <a:cubicBezTo>
                    <a:pt x="73577" y="307"/>
                    <a:pt x="73190" y="15"/>
                    <a:pt x="72751" y="0"/>
                  </a:cubicBezTo>
                  <a:lnTo>
                    <a:pt x="60395" y="1097"/>
                  </a:lnTo>
                  <a:lnTo>
                    <a:pt x="51256" y="6288"/>
                  </a:lnTo>
                  <a:lnTo>
                    <a:pt x="36633" y="25955"/>
                  </a:lnTo>
                  <a:cubicBezTo>
                    <a:pt x="36217" y="26379"/>
                    <a:pt x="36217" y="27066"/>
                    <a:pt x="36633" y="27491"/>
                  </a:cubicBezTo>
                  <a:lnTo>
                    <a:pt x="39777" y="29903"/>
                  </a:lnTo>
                  <a:lnTo>
                    <a:pt x="35317" y="39920"/>
                  </a:lnTo>
                  <a:cubicBezTo>
                    <a:pt x="35105" y="40256"/>
                    <a:pt x="35105" y="40680"/>
                    <a:pt x="35317" y="41017"/>
                  </a:cubicBezTo>
                  <a:lnTo>
                    <a:pt x="36487" y="42698"/>
                  </a:lnTo>
                  <a:lnTo>
                    <a:pt x="31954" y="44234"/>
                  </a:lnTo>
                  <a:cubicBezTo>
                    <a:pt x="31588" y="44380"/>
                    <a:pt x="31296" y="44672"/>
                    <a:pt x="31150" y="45038"/>
                  </a:cubicBezTo>
                  <a:lnTo>
                    <a:pt x="27421" y="62219"/>
                  </a:lnTo>
                  <a:lnTo>
                    <a:pt x="22011" y="64924"/>
                  </a:lnTo>
                  <a:cubicBezTo>
                    <a:pt x="21550" y="65151"/>
                    <a:pt x="21302" y="65670"/>
                    <a:pt x="21426" y="66167"/>
                  </a:cubicBezTo>
                  <a:lnTo>
                    <a:pt x="23912" y="74575"/>
                  </a:lnTo>
                  <a:lnTo>
                    <a:pt x="18501" y="74575"/>
                  </a:lnTo>
                  <a:cubicBezTo>
                    <a:pt x="18063" y="74590"/>
                    <a:pt x="17675" y="74882"/>
                    <a:pt x="17551" y="75307"/>
                  </a:cubicBezTo>
                  <a:lnTo>
                    <a:pt x="12798" y="87589"/>
                  </a:lnTo>
                  <a:lnTo>
                    <a:pt x="2490" y="91318"/>
                  </a:lnTo>
                  <a:cubicBezTo>
                    <a:pt x="2051" y="91516"/>
                    <a:pt x="1744" y="91932"/>
                    <a:pt x="1685" y="92415"/>
                  </a:cubicBezTo>
                  <a:cubicBezTo>
                    <a:pt x="1729" y="92905"/>
                    <a:pt x="2080" y="93314"/>
                    <a:pt x="2563" y="93438"/>
                  </a:cubicBezTo>
                  <a:lnTo>
                    <a:pt x="14261" y="95997"/>
                  </a:lnTo>
                  <a:lnTo>
                    <a:pt x="77" y="109231"/>
                  </a:lnTo>
                  <a:cubicBezTo>
                    <a:pt x="-26" y="109487"/>
                    <a:pt x="-26" y="109779"/>
                    <a:pt x="77" y="110035"/>
                  </a:cubicBezTo>
                  <a:lnTo>
                    <a:pt x="77" y="114934"/>
                  </a:lnTo>
                  <a:cubicBezTo>
                    <a:pt x="62" y="115285"/>
                    <a:pt x="230" y="115614"/>
                    <a:pt x="515" y="115811"/>
                  </a:cubicBezTo>
                  <a:lnTo>
                    <a:pt x="7023" y="120929"/>
                  </a:lnTo>
                  <a:lnTo>
                    <a:pt x="50890" y="120929"/>
                  </a:lnTo>
                  <a:lnTo>
                    <a:pt x="68438" y="113618"/>
                  </a:lnTo>
                  <a:lnTo>
                    <a:pt x="67487" y="116835"/>
                  </a:lnTo>
                  <a:lnTo>
                    <a:pt x="61565" y="121733"/>
                  </a:lnTo>
                  <a:cubicBezTo>
                    <a:pt x="61346" y="122121"/>
                    <a:pt x="61346" y="122589"/>
                    <a:pt x="61565" y="122976"/>
                  </a:cubicBezTo>
                  <a:cubicBezTo>
                    <a:pt x="61755" y="123407"/>
                    <a:pt x="62194" y="123671"/>
                    <a:pt x="62662" y="123634"/>
                  </a:cubicBezTo>
                  <a:lnTo>
                    <a:pt x="75383" y="123634"/>
                  </a:lnTo>
                  <a:cubicBezTo>
                    <a:pt x="75807" y="123634"/>
                    <a:pt x="76180" y="123371"/>
                    <a:pt x="76334" y="122976"/>
                  </a:cubicBezTo>
                  <a:lnTo>
                    <a:pt x="78893" y="117054"/>
                  </a:lnTo>
                  <a:lnTo>
                    <a:pt x="85765" y="119101"/>
                  </a:lnTo>
                  <a:lnTo>
                    <a:pt x="66756" y="133724"/>
                  </a:lnTo>
                  <a:cubicBezTo>
                    <a:pt x="66676" y="133958"/>
                    <a:pt x="66676" y="134221"/>
                    <a:pt x="66756" y="134455"/>
                  </a:cubicBezTo>
                  <a:cubicBezTo>
                    <a:pt x="66646" y="134711"/>
                    <a:pt x="66646" y="135003"/>
                    <a:pt x="66756" y="135259"/>
                  </a:cubicBezTo>
                  <a:lnTo>
                    <a:pt x="70777" y="140158"/>
                  </a:lnTo>
                  <a:cubicBezTo>
                    <a:pt x="70931" y="140457"/>
                    <a:pt x="71245" y="140633"/>
                    <a:pt x="71581" y="140596"/>
                  </a:cubicBezTo>
                  <a:cubicBezTo>
                    <a:pt x="71771" y="140670"/>
                    <a:pt x="71976" y="140670"/>
                    <a:pt x="72166" y="140596"/>
                  </a:cubicBezTo>
                  <a:lnTo>
                    <a:pt x="96147" y="124365"/>
                  </a:lnTo>
                  <a:lnTo>
                    <a:pt x="100827" y="110328"/>
                  </a:lnTo>
                  <a:lnTo>
                    <a:pt x="101558" y="110328"/>
                  </a:lnTo>
                  <a:lnTo>
                    <a:pt x="104336" y="125681"/>
                  </a:lnTo>
                  <a:lnTo>
                    <a:pt x="100461" y="139427"/>
                  </a:lnTo>
                  <a:cubicBezTo>
                    <a:pt x="100322" y="139873"/>
                    <a:pt x="100505" y="140348"/>
                    <a:pt x="100900" y="140596"/>
                  </a:cubicBezTo>
                  <a:cubicBezTo>
                    <a:pt x="101090" y="140670"/>
                    <a:pt x="101294" y="140670"/>
                    <a:pt x="101485" y="140596"/>
                  </a:cubicBezTo>
                  <a:lnTo>
                    <a:pt x="102143" y="140596"/>
                  </a:lnTo>
                  <a:lnTo>
                    <a:pt x="110551" y="133870"/>
                  </a:lnTo>
                  <a:lnTo>
                    <a:pt x="113183" y="147761"/>
                  </a:lnTo>
                  <a:cubicBezTo>
                    <a:pt x="113219" y="148076"/>
                    <a:pt x="113409" y="148346"/>
                    <a:pt x="113694" y="148493"/>
                  </a:cubicBezTo>
                  <a:cubicBezTo>
                    <a:pt x="113863" y="148551"/>
                    <a:pt x="114038" y="148551"/>
                    <a:pt x="114206" y="148493"/>
                  </a:cubicBezTo>
                  <a:lnTo>
                    <a:pt x="114645" y="148493"/>
                  </a:lnTo>
                  <a:lnTo>
                    <a:pt x="121591" y="145568"/>
                  </a:lnTo>
                  <a:cubicBezTo>
                    <a:pt x="121591" y="145568"/>
                    <a:pt x="122102" y="145203"/>
                    <a:pt x="122102" y="144910"/>
                  </a:cubicBezTo>
                  <a:lnTo>
                    <a:pt x="129999" y="123634"/>
                  </a:lnTo>
                  <a:lnTo>
                    <a:pt x="127001" y="114714"/>
                  </a:lnTo>
                  <a:cubicBezTo>
                    <a:pt x="126906" y="114341"/>
                    <a:pt x="126577" y="114078"/>
                    <a:pt x="126197" y="114056"/>
                  </a:cubicBezTo>
                  <a:lnTo>
                    <a:pt x="126197" y="114056"/>
                  </a:lnTo>
                  <a:cubicBezTo>
                    <a:pt x="125875" y="114071"/>
                    <a:pt x="125575" y="114232"/>
                    <a:pt x="125393" y="114495"/>
                  </a:cubicBezTo>
                  <a:lnTo>
                    <a:pt x="122541" y="117858"/>
                  </a:lnTo>
                  <a:lnTo>
                    <a:pt x="126343" y="102724"/>
                  </a:lnTo>
                  <a:cubicBezTo>
                    <a:pt x="126431" y="102249"/>
                    <a:pt x="126233" y="101759"/>
                    <a:pt x="125831" y="101481"/>
                  </a:cubicBezTo>
                  <a:cubicBezTo>
                    <a:pt x="125641" y="101422"/>
                    <a:pt x="125436" y="101422"/>
                    <a:pt x="125246" y="101481"/>
                  </a:cubicBezTo>
                  <a:cubicBezTo>
                    <a:pt x="124932" y="101517"/>
                    <a:pt x="124647" y="101678"/>
                    <a:pt x="124442" y="101920"/>
                  </a:cubicBezTo>
                  <a:lnTo>
                    <a:pt x="111501" y="116542"/>
                  </a:lnTo>
                  <a:lnTo>
                    <a:pt x="108796" y="113983"/>
                  </a:lnTo>
                  <a:lnTo>
                    <a:pt x="111574" y="106672"/>
                  </a:lnTo>
                  <a:cubicBezTo>
                    <a:pt x="111764" y="106226"/>
                    <a:pt x="111611" y="105707"/>
                    <a:pt x="111209" y="105429"/>
                  </a:cubicBezTo>
                  <a:lnTo>
                    <a:pt x="107553" y="102505"/>
                  </a:lnTo>
                  <a:lnTo>
                    <a:pt x="119909" y="95193"/>
                  </a:lnTo>
                  <a:cubicBezTo>
                    <a:pt x="120114" y="95032"/>
                    <a:pt x="120289" y="94835"/>
                    <a:pt x="120421" y="94608"/>
                  </a:cubicBezTo>
                  <a:lnTo>
                    <a:pt x="122395" y="88759"/>
                  </a:lnTo>
                  <a:cubicBezTo>
                    <a:pt x="122578" y="88394"/>
                    <a:pt x="122578" y="87955"/>
                    <a:pt x="122395" y="87589"/>
                  </a:cubicBezTo>
                  <a:cubicBezTo>
                    <a:pt x="122168" y="87392"/>
                    <a:pt x="121890" y="87268"/>
                    <a:pt x="121591" y="87224"/>
                  </a:cubicBezTo>
                  <a:lnTo>
                    <a:pt x="121591" y="87224"/>
                  </a:lnTo>
                  <a:lnTo>
                    <a:pt x="104921" y="91611"/>
                  </a:lnTo>
                  <a:lnTo>
                    <a:pt x="113987" y="67045"/>
                  </a:lnTo>
                  <a:cubicBezTo>
                    <a:pt x="114213" y="66796"/>
                    <a:pt x="114213" y="66416"/>
                    <a:pt x="113987" y="66167"/>
                  </a:cubicBezTo>
                  <a:cubicBezTo>
                    <a:pt x="113987" y="66167"/>
                    <a:pt x="113621" y="65729"/>
                    <a:pt x="113329" y="65582"/>
                  </a:cubicBezTo>
                  <a:lnTo>
                    <a:pt x="94246" y="62877"/>
                  </a:lnTo>
                  <a:lnTo>
                    <a:pt x="78966" y="67995"/>
                  </a:lnTo>
                  <a:lnTo>
                    <a:pt x="81890" y="61342"/>
                  </a:lnTo>
                  <a:cubicBezTo>
                    <a:pt x="82102" y="61005"/>
                    <a:pt x="82102" y="60582"/>
                    <a:pt x="81890" y="60245"/>
                  </a:cubicBezTo>
                  <a:cubicBezTo>
                    <a:pt x="81656" y="60019"/>
                    <a:pt x="81342" y="59887"/>
                    <a:pt x="81013" y="59880"/>
                  </a:cubicBezTo>
                  <a:lnTo>
                    <a:pt x="67780" y="62658"/>
                  </a:lnTo>
                  <a:lnTo>
                    <a:pt x="64855" y="57467"/>
                  </a:lnTo>
                  <a:lnTo>
                    <a:pt x="75603" y="52130"/>
                  </a:lnTo>
                  <a:cubicBezTo>
                    <a:pt x="76019" y="51940"/>
                    <a:pt x="76261" y="51486"/>
                    <a:pt x="76187" y="51033"/>
                  </a:cubicBezTo>
                  <a:cubicBezTo>
                    <a:pt x="76158" y="50550"/>
                    <a:pt x="75793" y="50148"/>
                    <a:pt x="75310" y="50082"/>
                  </a:cubicBezTo>
                  <a:lnTo>
                    <a:pt x="63685" y="48328"/>
                  </a:lnTo>
                  <a:lnTo>
                    <a:pt x="64343" y="45549"/>
                  </a:lnTo>
                  <a:cubicBezTo>
                    <a:pt x="64504" y="45067"/>
                    <a:pt x="64285" y="44533"/>
                    <a:pt x="63831" y="44306"/>
                  </a:cubicBezTo>
                  <a:lnTo>
                    <a:pt x="63320" y="44306"/>
                  </a:lnTo>
                  <a:cubicBezTo>
                    <a:pt x="63027" y="44299"/>
                    <a:pt x="62757" y="44438"/>
                    <a:pt x="62589" y="44672"/>
                  </a:cubicBezTo>
                  <a:lnTo>
                    <a:pt x="51622" y="57248"/>
                  </a:lnTo>
                  <a:lnTo>
                    <a:pt x="51622" y="47012"/>
                  </a:lnTo>
                  <a:lnTo>
                    <a:pt x="62662" y="30708"/>
                  </a:lnTo>
                  <a:lnTo>
                    <a:pt x="62662" y="21934"/>
                  </a:lnTo>
                  <a:lnTo>
                    <a:pt x="67414" y="21934"/>
                  </a:lnTo>
                  <a:cubicBezTo>
                    <a:pt x="67940" y="21941"/>
                    <a:pt x="68408" y="21576"/>
                    <a:pt x="68511" y="21057"/>
                  </a:cubicBezTo>
                  <a:lnTo>
                    <a:pt x="69461" y="13745"/>
                  </a:lnTo>
                  <a:lnTo>
                    <a:pt x="67706" y="7531"/>
                  </a:lnTo>
                  <a:lnTo>
                    <a:pt x="74067" y="2120"/>
                  </a:lnTo>
                  <a:cubicBezTo>
                    <a:pt x="74279" y="1630"/>
                    <a:pt x="74126" y="1053"/>
                    <a:pt x="73702" y="73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793FB7FF-3EA2-4FBB-B061-1033ED357DFF}"/>
                </a:ext>
              </a:extLst>
            </p:cNvPr>
            <p:cNvSpPr/>
            <p:nvPr/>
          </p:nvSpPr>
          <p:spPr>
            <a:xfrm>
              <a:off x="4401239" y="3302587"/>
              <a:ext cx="209205" cy="70481"/>
            </a:xfrm>
            <a:custGeom>
              <a:avLst/>
              <a:gdLst>
                <a:gd name="connsiteX0" fmla="*/ 185854 w 209205"/>
                <a:gd name="connsiteY0" fmla="*/ 70335 h 70481"/>
                <a:gd name="connsiteX1" fmla="*/ 208446 w 209205"/>
                <a:gd name="connsiteY1" fmla="*/ 63462 h 70481"/>
                <a:gd name="connsiteX2" fmla="*/ 209177 w 209205"/>
                <a:gd name="connsiteY2" fmla="*/ 62585 h 70481"/>
                <a:gd name="connsiteX3" fmla="*/ 208738 w 209205"/>
                <a:gd name="connsiteY3" fmla="*/ 61488 h 70481"/>
                <a:gd name="connsiteX4" fmla="*/ 194115 w 209205"/>
                <a:gd name="connsiteY4" fmla="*/ 51545 h 70481"/>
                <a:gd name="connsiteX5" fmla="*/ 179493 w 209205"/>
                <a:gd name="connsiteY5" fmla="*/ 50594 h 70481"/>
                <a:gd name="connsiteX6" fmla="*/ 179493 w 209205"/>
                <a:gd name="connsiteY6" fmla="*/ 43795 h 70481"/>
                <a:gd name="connsiteX7" fmla="*/ 178616 w 209205"/>
                <a:gd name="connsiteY7" fmla="*/ 42698 h 70481"/>
                <a:gd name="connsiteX8" fmla="*/ 159314 w 209205"/>
                <a:gd name="connsiteY8" fmla="*/ 37873 h 70481"/>
                <a:gd name="connsiteX9" fmla="*/ 149224 w 209205"/>
                <a:gd name="connsiteY9" fmla="*/ 30927 h 70481"/>
                <a:gd name="connsiteX10" fmla="*/ 140158 w 209205"/>
                <a:gd name="connsiteY10" fmla="*/ 28149 h 70481"/>
                <a:gd name="connsiteX11" fmla="*/ 141182 w 209205"/>
                <a:gd name="connsiteY11" fmla="*/ 27052 h 70481"/>
                <a:gd name="connsiteX12" fmla="*/ 141182 w 209205"/>
                <a:gd name="connsiteY12" fmla="*/ 23177 h 70481"/>
                <a:gd name="connsiteX13" fmla="*/ 140670 w 209205"/>
                <a:gd name="connsiteY13" fmla="*/ 22226 h 70481"/>
                <a:gd name="connsiteX14" fmla="*/ 133359 w 209205"/>
                <a:gd name="connsiteY14" fmla="*/ 18278 h 70481"/>
                <a:gd name="connsiteX15" fmla="*/ 120637 w 209205"/>
                <a:gd name="connsiteY15" fmla="*/ 13307 h 70481"/>
                <a:gd name="connsiteX16" fmla="*/ 120198 w 209205"/>
                <a:gd name="connsiteY16" fmla="*/ 13307 h 70481"/>
                <a:gd name="connsiteX17" fmla="*/ 119248 w 209205"/>
                <a:gd name="connsiteY17" fmla="*/ 13965 h 70481"/>
                <a:gd name="connsiteX18" fmla="*/ 119248 w 209205"/>
                <a:gd name="connsiteY18" fmla="*/ 15281 h 70481"/>
                <a:gd name="connsiteX19" fmla="*/ 134455 w 209205"/>
                <a:gd name="connsiteY19" fmla="*/ 26686 h 70481"/>
                <a:gd name="connsiteX20" fmla="*/ 133359 w 209205"/>
                <a:gd name="connsiteY20" fmla="*/ 26686 h 70481"/>
                <a:gd name="connsiteX21" fmla="*/ 121076 w 209205"/>
                <a:gd name="connsiteY21" fmla="*/ 17693 h 70481"/>
                <a:gd name="connsiteX22" fmla="*/ 105941 w 209205"/>
                <a:gd name="connsiteY22" fmla="*/ 16012 h 70481"/>
                <a:gd name="connsiteX23" fmla="*/ 91319 w 209205"/>
                <a:gd name="connsiteY23" fmla="*/ 3948 h 70481"/>
                <a:gd name="connsiteX24" fmla="*/ 62073 w 209205"/>
                <a:gd name="connsiteY24" fmla="*/ 0 h 70481"/>
                <a:gd name="connsiteX25" fmla="*/ 45988 w 209205"/>
                <a:gd name="connsiteY25" fmla="*/ 0 h 70481"/>
                <a:gd name="connsiteX26" fmla="*/ 20253 w 209205"/>
                <a:gd name="connsiteY26" fmla="*/ 7896 h 70481"/>
                <a:gd name="connsiteX27" fmla="*/ 10456 w 209205"/>
                <a:gd name="connsiteY27" fmla="*/ 13818 h 70481"/>
                <a:gd name="connsiteX28" fmla="*/ 9944 w 209205"/>
                <a:gd name="connsiteY28" fmla="*/ 14476 h 70481"/>
                <a:gd name="connsiteX29" fmla="*/ 7092 w 209205"/>
                <a:gd name="connsiteY29" fmla="*/ 25663 h 70481"/>
                <a:gd name="connsiteX30" fmla="*/ 805 w 209205"/>
                <a:gd name="connsiteY30" fmla="*/ 27417 h 70481"/>
                <a:gd name="connsiteX31" fmla="*/ 0 w 209205"/>
                <a:gd name="connsiteY31" fmla="*/ 28441 h 70481"/>
                <a:gd name="connsiteX32" fmla="*/ 805 w 209205"/>
                <a:gd name="connsiteY32" fmla="*/ 29538 h 70481"/>
                <a:gd name="connsiteX33" fmla="*/ 7750 w 209205"/>
                <a:gd name="connsiteY33" fmla="*/ 31512 h 70481"/>
                <a:gd name="connsiteX34" fmla="*/ 7750 w 209205"/>
                <a:gd name="connsiteY34" fmla="*/ 31512 h 70481"/>
                <a:gd name="connsiteX35" fmla="*/ 8335 w 209205"/>
                <a:gd name="connsiteY35" fmla="*/ 31512 h 70481"/>
                <a:gd name="connsiteX36" fmla="*/ 20838 w 209205"/>
                <a:gd name="connsiteY36" fmla="*/ 23835 h 70481"/>
                <a:gd name="connsiteX37" fmla="*/ 33047 w 209205"/>
                <a:gd name="connsiteY37" fmla="*/ 20691 h 70481"/>
                <a:gd name="connsiteX38" fmla="*/ 41090 w 209205"/>
                <a:gd name="connsiteY38" fmla="*/ 14038 h 70481"/>
                <a:gd name="connsiteX39" fmla="*/ 56371 w 209205"/>
                <a:gd name="connsiteY39" fmla="*/ 14038 h 70481"/>
                <a:gd name="connsiteX40" fmla="*/ 58345 w 209205"/>
                <a:gd name="connsiteY40" fmla="*/ 14988 h 70481"/>
                <a:gd name="connsiteX41" fmla="*/ 52422 w 209205"/>
                <a:gd name="connsiteY41" fmla="*/ 18059 h 70481"/>
                <a:gd name="connsiteX42" fmla="*/ 51911 w 209205"/>
                <a:gd name="connsiteY42" fmla="*/ 18717 h 70481"/>
                <a:gd name="connsiteX43" fmla="*/ 51911 w 209205"/>
                <a:gd name="connsiteY43" fmla="*/ 19594 h 70481"/>
                <a:gd name="connsiteX44" fmla="*/ 54835 w 209205"/>
                <a:gd name="connsiteY44" fmla="*/ 23542 h 70481"/>
                <a:gd name="connsiteX45" fmla="*/ 55639 w 209205"/>
                <a:gd name="connsiteY45" fmla="*/ 23981 h 70481"/>
                <a:gd name="connsiteX46" fmla="*/ 82618 w 209205"/>
                <a:gd name="connsiteY46" fmla="*/ 25736 h 70481"/>
                <a:gd name="connsiteX47" fmla="*/ 95852 w 209205"/>
                <a:gd name="connsiteY47" fmla="*/ 34802 h 70481"/>
                <a:gd name="connsiteX48" fmla="*/ 118882 w 209205"/>
                <a:gd name="connsiteY48" fmla="*/ 37653 h 70481"/>
                <a:gd name="connsiteX49" fmla="*/ 131604 w 209205"/>
                <a:gd name="connsiteY49" fmla="*/ 53299 h 70481"/>
                <a:gd name="connsiteX50" fmla="*/ 132335 w 209205"/>
                <a:gd name="connsiteY50" fmla="*/ 53738 h 70481"/>
                <a:gd name="connsiteX51" fmla="*/ 149882 w 209205"/>
                <a:gd name="connsiteY51" fmla="*/ 57248 h 70481"/>
                <a:gd name="connsiteX52" fmla="*/ 138696 w 209205"/>
                <a:gd name="connsiteY52" fmla="*/ 67557 h 70481"/>
                <a:gd name="connsiteX53" fmla="*/ 138330 w 209205"/>
                <a:gd name="connsiteY53" fmla="*/ 68507 h 70481"/>
                <a:gd name="connsiteX54" fmla="*/ 138915 w 209205"/>
                <a:gd name="connsiteY54" fmla="*/ 69311 h 70481"/>
                <a:gd name="connsiteX55" fmla="*/ 141328 w 209205"/>
                <a:gd name="connsiteY55" fmla="*/ 70481 h 70481"/>
                <a:gd name="connsiteX56" fmla="*/ 185854 w 209205"/>
                <a:gd name="connsiteY56" fmla="*/ 70481 h 7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09205" h="70481">
                  <a:moveTo>
                    <a:pt x="185854" y="70335"/>
                  </a:moveTo>
                  <a:lnTo>
                    <a:pt x="208446" y="63462"/>
                  </a:lnTo>
                  <a:cubicBezTo>
                    <a:pt x="208848" y="63345"/>
                    <a:pt x="209133" y="63002"/>
                    <a:pt x="209177" y="62585"/>
                  </a:cubicBezTo>
                  <a:cubicBezTo>
                    <a:pt x="209279" y="62161"/>
                    <a:pt x="209104" y="61722"/>
                    <a:pt x="208738" y="61488"/>
                  </a:cubicBezTo>
                  <a:lnTo>
                    <a:pt x="194115" y="51545"/>
                  </a:lnTo>
                  <a:lnTo>
                    <a:pt x="179493" y="50594"/>
                  </a:lnTo>
                  <a:lnTo>
                    <a:pt x="179493" y="43795"/>
                  </a:lnTo>
                  <a:cubicBezTo>
                    <a:pt x="179500" y="43268"/>
                    <a:pt x="179134" y="42800"/>
                    <a:pt x="178616" y="42698"/>
                  </a:cubicBezTo>
                  <a:lnTo>
                    <a:pt x="159314" y="37873"/>
                  </a:lnTo>
                  <a:lnTo>
                    <a:pt x="149224" y="30927"/>
                  </a:lnTo>
                  <a:lnTo>
                    <a:pt x="140158" y="28149"/>
                  </a:lnTo>
                  <a:cubicBezTo>
                    <a:pt x="140736" y="28112"/>
                    <a:pt x="141182" y="27630"/>
                    <a:pt x="141182" y="27052"/>
                  </a:cubicBezTo>
                  <a:lnTo>
                    <a:pt x="141182" y="23177"/>
                  </a:lnTo>
                  <a:cubicBezTo>
                    <a:pt x="141204" y="22789"/>
                    <a:pt x="141006" y="22424"/>
                    <a:pt x="140670" y="22226"/>
                  </a:cubicBezTo>
                  <a:lnTo>
                    <a:pt x="133359" y="18278"/>
                  </a:lnTo>
                  <a:lnTo>
                    <a:pt x="120637" y="13307"/>
                  </a:lnTo>
                  <a:lnTo>
                    <a:pt x="120198" y="13307"/>
                  </a:lnTo>
                  <a:cubicBezTo>
                    <a:pt x="119803" y="13380"/>
                    <a:pt x="119452" y="13621"/>
                    <a:pt x="119248" y="13965"/>
                  </a:cubicBezTo>
                  <a:cubicBezTo>
                    <a:pt x="118926" y="14345"/>
                    <a:pt x="118926" y="14900"/>
                    <a:pt x="119248" y="15281"/>
                  </a:cubicBezTo>
                  <a:lnTo>
                    <a:pt x="134455" y="26686"/>
                  </a:lnTo>
                  <a:lnTo>
                    <a:pt x="133359" y="26686"/>
                  </a:lnTo>
                  <a:lnTo>
                    <a:pt x="121076" y="17693"/>
                  </a:lnTo>
                  <a:lnTo>
                    <a:pt x="105941" y="16012"/>
                  </a:lnTo>
                  <a:lnTo>
                    <a:pt x="91319" y="3948"/>
                  </a:lnTo>
                  <a:lnTo>
                    <a:pt x="62073" y="0"/>
                  </a:lnTo>
                  <a:lnTo>
                    <a:pt x="45988" y="0"/>
                  </a:lnTo>
                  <a:lnTo>
                    <a:pt x="20253" y="7896"/>
                  </a:lnTo>
                  <a:lnTo>
                    <a:pt x="10456" y="13818"/>
                  </a:lnTo>
                  <a:cubicBezTo>
                    <a:pt x="10178" y="13928"/>
                    <a:pt x="9980" y="14177"/>
                    <a:pt x="9944" y="14476"/>
                  </a:cubicBezTo>
                  <a:lnTo>
                    <a:pt x="7092" y="25663"/>
                  </a:lnTo>
                  <a:lnTo>
                    <a:pt x="805" y="27417"/>
                  </a:lnTo>
                  <a:cubicBezTo>
                    <a:pt x="351" y="27564"/>
                    <a:pt x="37" y="27966"/>
                    <a:pt x="0" y="28441"/>
                  </a:cubicBezTo>
                  <a:cubicBezTo>
                    <a:pt x="-14" y="28946"/>
                    <a:pt x="315" y="29406"/>
                    <a:pt x="805" y="29538"/>
                  </a:cubicBezTo>
                  <a:lnTo>
                    <a:pt x="7750" y="31512"/>
                  </a:lnTo>
                  <a:lnTo>
                    <a:pt x="7750" y="31512"/>
                  </a:lnTo>
                  <a:cubicBezTo>
                    <a:pt x="7750" y="31512"/>
                    <a:pt x="8189" y="31512"/>
                    <a:pt x="8335" y="31512"/>
                  </a:cubicBezTo>
                  <a:lnTo>
                    <a:pt x="20838" y="23835"/>
                  </a:lnTo>
                  <a:lnTo>
                    <a:pt x="33047" y="20691"/>
                  </a:lnTo>
                  <a:lnTo>
                    <a:pt x="41090" y="14038"/>
                  </a:lnTo>
                  <a:lnTo>
                    <a:pt x="56371" y="14038"/>
                  </a:lnTo>
                  <a:lnTo>
                    <a:pt x="58345" y="14988"/>
                  </a:lnTo>
                  <a:lnTo>
                    <a:pt x="52422" y="18059"/>
                  </a:lnTo>
                  <a:cubicBezTo>
                    <a:pt x="52159" y="18191"/>
                    <a:pt x="51969" y="18432"/>
                    <a:pt x="51911" y="18717"/>
                  </a:cubicBezTo>
                  <a:cubicBezTo>
                    <a:pt x="51794" y="18995"/>
                    <a:pt x="51794" y="19316"/>
                    <a:pt x="51911" y="19594"/>
                  </a:cubicBezTo>
                  <a:lnTo>
                    <a:pt x="54835" y="23542"/>
                  </a:lnTo>
                  <a:cubicBezTo>
                    <a:pt x="55040" y="23784"/>
                    <a:pt x="55325" y="23944"/>
                    <a:pt x="55639" y="23981"/>
                  </a:cubicBezTo>
                  <a:lnTo>
                    <a:pt x="82618" y="25736"/>
                  </a:lnTo>
                  <a:lnTo>
                    <a:pt x="95852" y="34802"/>
                  </a:lnTo>
                  <a:lnTo>
                    <a:pt x="118882" y="37653"/>
                  </a:lnTo>
                  <a:lnTo>
                    <a:pt x="131604" y="53299"/>
                  </a:lnTo>
                  <a:lnTo>
                    <a:pt x="132335" y="53738"/>
                  </a:lnTo>
                  <a:lnTo>
                    <a:pt x="149882" y="57248"/>
                  </a:lnTo>
                  <a:lnTo>
                    <a:pt x="138696" y="67557"/>
                  </a:lnTo>
                  <a:cubicBezTo>
                    <a:pt x="138403" y="67776"/>
                    <a:pt x="138257" y="68149"/>
                    <a:pt x="138330" y="68507"/>
                  </a:cubicBezTo>
                  <a:cubicBezTo>
                    <a:pt x="138330" y="68873"/>
                    <a:pt x="138330" y="69092"/>
                    <a:pt x="138915" y="69311"/>
                  </a:cubicBezTo>
                  <a:lnTo>
                    <a:pt x="141328" y="70481"/>
                  </a:lnTo>
                  <a:lnTo>
                    <a:pt x="185854" y="70481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9AB420A-536A-47FC-AF7B-0C5B2BA1064B}"/>
                </a:ext>
              </a:extLst>
            </p:cNvPr>
            <p:cNvSpPr/>
            <p:nvPr/>
          </p:nvSpPr>
          <p:spPr>
            <a:xfrm>
              <a:off x="4434652" y="3329199"/>
              <a:ext cx="10711" cy="11061"/>
            </a:xfrm>
            <a:custGeom>
              <a:avLst/>
              <a:gdLst>
                <a:gd name="connsiteX0" fmla="*/ 3948 w 10711"/>
                <a:gd name="connsiteY0" fmla="*/ 367 h 11061"/>
                <a:gd name="connsiteX1" fmla="*/ 2925 w 10711"/>
                <a:gd name="connsiteY1" fmla="*/ 1098 h 11061"/>
                <a:gd name="connsiteX2" fmla="*/ 0 w 10711"/>
                <a:gd name="connsiteY2" fmla="*/ 9944 h 11061"/>
                <a:gd name="connsiteX3" fmla="*/ 0 w 10711"/>
                <a:gd name="connsiteY3" fmla="*/ 10968 h 11061"/>
                <a:gd name="connsiteX4" fmla="*/ 878 w 10711"/>
                <a:gd name="connsiteY4" fmla="*/ 10968 h 11061"/>
                <a:gd name="connsiteX5" fmla="*/ 9797 w 10711"/>
                <a:gd name="connsiteY5" fmla="*/ 10017 h 11061"/>
                <a:gd name="connsiteX6" fmla="*/ 10601 w 10711"/>
                <a:gd name="connsiteY6" fmla="*/ 9579 h 11061"/>
                <a:gd name="connsiteX7" fmla="*/ 10601 w 10711"/>
                <a:gd name="connsiteY7" fmla="*/ 8628 h 11061"/>
                <a:gd name="connsiteX8" fmla="*/ 8700 w 10711"/>
                <a:gd name="connsiteY8" fmla="*/ 805 h 11061"/>
                <a:gd name="connsiteX9" fmla="*/ 7604 w 10711"/>
                <a:gd name="connsiteY9" fmla="*/ 1 h 11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11" h="11061">
                  <a:moveTo>
                    <a:pt x="3948" y="367"/>
                  </a:moveTo>
                  <a:cubicBezTo>
                    <a:pt x="3480" y="345"/>
                    <a:pt x="3056" y="652"/>
                    <a:pt x="2925" y="1098"/>
                  </a:cubicBezTo>
                  <a:lnTo>
                    <a:pt x="0" y="9944"/>
                  </a:lnTo>
                  <a:cubicBezTo>
                    <a:pt x="0" y="9944"/>
                    <a:pt x="0" y="10602"/>
                    <a:pt x="0" y="10968"/>
                  </a:cubicBezTo>
                  <a:cubicBezTo>
                    <a:pt x="278" y="11092"/>
                    <a:pt x="600" y="11092"/>
                    <a:pt x="878" y="10968"/>
                  </a:cubicBezTo>
                  <a:lnTo>
                    <a:pt x="9797" y="10017"/>
                  </a:lnTo>
                  <a:cubicBezTo>
                    <a:pt x="10112" y="9981"/>
                    <a:pt x="10397" y="9820"/>
                    <a:pt x="10601" y="9579"/>
                  </a:cubicBezTo>
                  <a:cubicBezTo>
                    <a:pt x="10748" y="9279"/>
                    <a:pt x="10748" y="8928"/>
                    <a:pt x="10601" y="8628"/>
                  </a:cubicBezTo>
                  <a:lnTo>
                    <a:pt x="8700" y="805"/>
                  </a:lnTo>
                  <a:cubicBezTo>
                    <a:pt x="8562" y="315"/>
                    <a:pt x="8108" y="-21"/>
                    <a:pt x="7604" y="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C5B8377-8168-4009-A4C6-0A7ABD96BAED}"/>
                </a:ext>
              </a:extLst>
            </p:cNvPr>
            <p:cNvSpPr/>
            <p:nvPr/>
          </p:nvSpPr>
          <p:spPr>
            <a:xfrm>
              <a:off x="4625673" y="3389444"/>
              <a:ext cx="10957" cy="7021"/>
            </a:xfrm>
            <a:custGeom>
              <a:avLst/>
              <a:gdLst>
                <a:gd name="connsiteX0" fmla="*/ 2948 w 10957"/>
                <a:gd name="connsiteY0" fmla="*/ 5046 h 7021"/>
                <a:gd name="connsiteX1" fmla="*/ 9894 w 10957"/>
                <a:gd name="connsiteY1" fmla="*/ 7020 h 7021"/>
                <a:gd name="connsiteX2" fmla="*/ 9894 w 10957"/>
                <a:gd name="connsiteY2" fmla="*/ 7020 h 7021"/>
                <a:gd name="connsiteX3" fmla="*/ 10771 w 10957"/>
                <a:gd name="connsiteY3" fmla="*/ 6582 h 7021"/>
                <a:gd name="connsiteX4" fmla="*/ 10771 w 10957"/>
                <a:gd name="connsiteY4" fmla="*/ 5266 h 7021"/>
                <a:gd name="connsiteX5" fmla="*/ 6896 w 10957"/>
                <a:gd name="connsiteY5" fmla="*/ 367 h 7021"/>
                <a:gd name="connsiteX6" fmla="*/ 6019 w 10957"/>
                <a:gd name="connsiteY6" fmla="*/ 2 h 7021"/>
                <a:gd name="connsiteX7" fmla="*/ 1120 w 10957"/>
                <a:gd name="connsiteY7" fmla="*/ 2 h 7021"/>
                <a:gd name="connsiteX8" fmla="*/ 170 w 10957"/>
                <a:gd name="connsiteY8" fmla="*/ 513 h 7021"/>
                <a:gd name="connsiteX9" fmla="*/ 170 w 10957"/>
                <a:gd name="connsiteY9" fmla="*/ 1683 h 7021"/>
                <a:gd name="connsiteX10" fmla="*/ 2071 w 10957"/>
                <a:gd name="connsiteY10" fmla="*/ 4608 h 7021"/>
                <a:gd name="connsiteX11" fmla="*/ 2948 w 10957"/>
                <a:gd name="connsiteY11" fmla="*/ 5046 h 7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57" h="7021">
                  <a:moveTo>
                    <a:pt x="2948" y="5046"/>
                  </a:moveTo>
                  <a:lnTo>
                    <a:pt x="9894" y="7020"/>
                  </a:lnTo>
                  <a:lnTo>
                    <a:pt x="9894" y="7020"/>
                  </a:lnTo>
                  <a:cubicBezTo>
                    <a:pt x="10245" y="7035"/>
                    <a:pt x="10574" y="6867"/>
                    <a:pt x="10771" y="6582"/>
                  </a:cubicBezTo>
                  <a:cubicBezTo>
                    <a:pt x="11020" y="6180"/>
                    <a:pt x="11020" y="5668"/>
                    <a:pt x="10771" y="5266"/>
                  </a:cubicBezTo>
                  <a:lnTo>
                    <a:pt x="6896" y="367"/>
                  </a:lnTo>
                  <a:cubicBezTo>
                    <a:pt x="6662" y="133"/>
                    <a:pt x="6348" y="2"/>
                    <a:pt x="6019" y="2"/>
                  </a:cubicBezTo>
                  <a:lnTo>
                    <a:pt x="1120" y="2"/>
                  </a:lnTo>
                  <a:cubicBezTo>
                    <a:pt x="733" y="-20"/>
                    <a:pt x="367" y="177"/>
                    <a:pt x="170" y="513"/>
                  </a:cubicBezTo>
                  <a:cubicBezTo>
                    <a:pt x="-57" y="872"/>
                    <a:pt x="-57" y="1325"/>
                    <a:pt x="170" y="1683"/>
                  </a:cubicBezTo>
                  <a:lnTo>
                    <a:pt x="2071" y="4608"/>
                  </a:lnTo>
                  <a:cubicBezTo>
                    <a:pt x="2305" y="4849"/>
                    <a:pt x="2619" y="5003"/>
                    <a:pt x="2948" y="504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A89CF94-4D61-4538-8F90-24B3E5A3641D}"/>
                </a:ext>
              </a:extLst>
            </p:cNvPr>
            <p:cNvSpPr/>
            <p:nvPr/>
          </p:nvSpPr>
          <p:spPr>
            <a:xfrm>
              <a:off x="4605883" y="3366780"/>
              <a:ext cx="117576" cy="51106"/>
            </a:xfrm>
            <a:custGeom>
              <a:avLst/>
              <a:gdLst>
                <a:gd name="connsiteX0" fmla="*/ 9578 w 117576"/>
                <a:gd name="connsiteY0" fmla="*/ 43210 h 51106"/>
                <a:gd name="connsiteX1" fmla="*/ 10382 w 117576"/>
                <a:gd name="connsiteY1" fmla="*/ 43210 h 51106"/>
                <a:gd name="connsiteX2" fmla="*/ 11113 w 117576"/>
                <a:gd name="connsiteY2" fmla="*/ 43210 h 51106"/>
                <a:gd name="connsiteX3" fmla="*/ 15573 w 117576"/>
                <a:gd name="connsiteY3" fmla="*/ 38677 h 51106"/>
                <a:gd name="connsiteX4" fmla="*/ 31219 w 117576"/>
                <a:gd name="connsiteY4" fmla="*/ 42552 h 51106"/>
                <a:gd name="connsiteX5" fmla="*/ 42625 w 117576"/>
                <a:gd name="connsiteY5" fmla="*/ 39627 h 51106"/>
                <a:gd name="connsiteX6" fmla="*/ 49936 w 117576"/>
                <a:gd name="connsiteY6" fmla="*/ 43283 h 51106"/>
                <a:gd name="connsiteX7" fmla="*/ 54689 w 117576"/>
                <a:gd name="connsiteY7" fmla="*/ 50594 h 51106"/>
                <a:gd name="connsiteX8" fmla="*/ 55566 w 117576"/>
                <a:gd name="connsiteY8" fmla="*/ 51106 h 51106"/>
                <a:gd name="connsiteX9" fmla="*/ 55566 w 117576"/>
                <a:gd name="connsiteY9" fmla="*/ 51106 h 51106"/>
                <a:gd name="connsiteX10" fmla="*/ 56370 w 117576"/>
                <a:gd name="connsiteY10" fmla="*/ 50740 h 51106"/>
                <a:gd name="connsiteX11" fmla="*/ 69311 w 117576"/>
                <a:gd name="connsiteY11" fmla="*/ 36118 h 51106"/>
                <a:gd name="connsiteX12" fmla="*/ 73332 w 117576"/>
                <a:gd name="connsiteY12" fmla="*/ 41017 h 51106"/>
                <a:gd name="connsiteX13" fmla="*/ 74136 w 117576"/>
                <a:gd name="connsiteY13" fmla="*/ 41382 h 51106"/>
                <a:gd name="connsiteX14" fmla="*/ 74575 w 117576"/>
                <a:gd name="connsiteY14" fmla="*/ 41382 h 51106"/>
                <a:gd name="connsiteX15" fmla="*/ 92634 w 117576"/>
                <a:gd name="connsiteY15" fmla="*/ 34509 h 51106"/>
                <a:gd name="connsiteX16" fmla="*/ 112448 w 117576"/>
                <a:gd name="connsiteY16" fmla="*/ 38458 h 51106"/>
                <a:gd name="connsiteX17" fmla="*/ 113398 w 117576"/>
                <a:gd name="connsiteY17" fmla="*/ 37946 h 51106"/>
                <a:gd name="connsiteX18" fmla="*/ 117346 w 117576"/>
                <a:gd name="connsiteY18" fmla="*/ 31073 h 51106"/>
                <a:gd name="connsiteX19" fmla="*/ 117346 w 117576"/>
                <a:gd name="connsiteY19" fmla="*/ 29684 h 51106"/>
                <a:gd name="connsiteX20" fmla="*/ 107988 w 117576"/>
                <a:gd name="connsiteY20" fmla="*/ 21568 h 51106"/>
                <a:gd name="connsiteX21" fmla="*/ 97094 w 117576"/>
                <a:gd name="connsiteY21" fmla="*/ 20033 h 51106"/>
                <a:gd name="connsiteX22" fmla="*/ 100604 w 117576"/>
                <a:gd name="connsiteY22" fmla="*/ 17693 h 51106"/>
                <a:gd name="connsiteX23" fmla="*/ 101042 w 117576"/>
                <a:gd name="connsiteY23" fmla="*/ 16597 h 51106"/>
                <a:gd name="connsiteX24" fmla="*/ 100238 w 117576"/>
                <a:gd name="connsiteY24" fmla="*/ 15646 h 51106"/>
                <a:gd name="connsiteX25" fmla="*/ 89856 w 117576"/>
                <a:gd name="connsiteY25" fmla="*/ 13818 h 51106"/>
                <a:gd name="connsiteX26" fmla="*/ 85615 w 117576"/>
                <a:gd name="connsiteY26" fmla="*/ 7896 h 51106"/>
                <a:gd name="connsiteX27" fmla="*/ 70481 w 117576"/>
                <a:gd name="connsiteY27" fmla="*/ 2998 h 51106"/>
                <a:gd name="connsiteX28" fmla="*/ 49790 w 117576"/>
                <a:gd name="connsiteY28" fmla="*/ 3729 h 51106"/>
                <a:gd name="connsiteX29" fmla="*/ 49790 w 117576"/>
                <a:gd name="connsiteY29" fmla="*/ 3729 h 51106"/>
                <a:gd name="connsiteX30" fmla="*/ 40724 w 117576"/>
                <a:gd name="connsiteY30" fmla="*/ 6726 h 51106"/>
                <a:gd name="connsiteX31" fmla="*/ 33413 w 117576"/>
                <a:gd name="connsiteY31" fmla="*/ 3729 h 51106"/>
                <a:gd name="connsiteX32" fmla="*/ 34217 w 117576"/>
                <a:gd name="connsiteY32" fmla="*/ 3217 h 51106"/>
                <a:gd name="connsiteX33" fmla="*/ 33881 w 117576"/>
                <a:gd name="connsiteY33" fmla="*/ 1916 h 51106"/>
                <a:gd name="connsiteX34" fmla="*/ 33851 w 117576"/>
                <a:gd name="connsiteY34" fmla="*/ 1901 h 51106"/>
                <a:gd name="connsiteX35" fmla="*/ 30927 w 117576"/>
                <a:gd name="connsiteY35" fmla="*/ 0 h 51106"/>
                <a:gd name="connsiteX36" fmla="*/ 30342 w 117576"/>
                <a:gd name="connsiteY36" fmla="*/ 0 h 51106"/>
                <a:gd name="connsiteX37" fmla="*/ 29538 w 117576"/>
                <a:gd name="connsiteY37" fmla="*/ 366 h 51106"/>
                <a:gd name="connsiteX38" fmla="*/ 28587 w 117576"/>
                <a:gd name="connsiteY38" fmla="*/ 1389 h 51106"/>
                <a:gd name="connsiteX39" fmla="*/ 28587 w 117576"/>
                <a:gd name="connsiteY39" fmla="*/ 2047 h 51106"/>
                <a:gd name="connsiteX40" fmla="*/ 28587 w 117576"/>
                <a:gd name="connsiteY40" fmla="*/ 2047 h 51106"/>
                <a:gd name="connsiteX41" fmla="*/ 28149 w 117576"/>
                <a:gd name="connsiteY41" fmla="*/ 2047 h 51106"/>
                <a:gd name="connsiteX42" fmla="*/ 18278 w 117576"/>
                <a:gd name="connsiteY42" fmla="*/ 7019 h 51106"/>
                <a:gd name="connsiteX43" fmla="*/ 17693 w 117576"/>
                <a:gd name="connsiteY43" fmla="*/ 8042 h 51106"/>
                <a:gd name="connsiteX44" fmla="*/ 18424 w 117576"/>
                <a:gd name="connsiteY44" fmla="*/ 8993 h 51106"/>
                <a:gd name="connsiteX45" fmla="*/ 29465 w 117576"/>
                <a:gd name="connsiteY45" fmla="*/ 12649 h 51106"/>
                <a:gd name="connsiteX46" fmla="*/ 30415 w 117576"/>
                <a:gd name="connsiteY46" fmla="*/ 23762 h 51106"/>
                <a:gd name="connsiteX47" fmla="*/ 31000 w 117576"/>
                <a:gd name="connsiteY47" fmla="*/ 24566 h 51106"/>
                <a:gd name="connsiteX48" fmla="*/ 38311 w 117576"/>
                <a:gd name="connsiteY48" fmla="*/ 29026 h 51106"/>
                <a:gd name="connsiteX49" fmla="*/ 37653 w 117576"/>
                <a:gd name="connsiteY49" fmla="*/ 31439 h 51106"/>
                <a:gd name="connsiteX50" fmla="*/ 1097 w 117576"/>
                <a:gd name="connsiteY50" fmla="*/ 30488 h 51106"/>
                <a:gd name="connsiteX51" fmla="*/ 365 w 117576"/>
                <a:gd name="connsiteY51" fmla="*/ 30488 h 51106"/>
                <a:gd name="connsiteX52" fmla="*/ 0 w 117576"/>
                <a:gd name="connsiteY52" fmla="*/ 31292 h 51106"/>
                <a:gd name="connsiteX53" fmla="*/ 0 w 117576"/>
                <a:gd name="connsiteY53" fmla="*/ 33267 h 51106"/>
                <a:gd name="connsiteX54" fmla="*/ 365 w 117576"/>
                <a:gd name="connsiteY54" fmla="*/ 34071 h 51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17576" h="51106">
                  <a:moveTo>
                    <a:pt x="9578" y="43210"/>
                  </a:moveTo>
                  <a:cubicBezTo>
                    <a:pt x="9841" y="43283"/>
                    <a:pt x="10119" y="43283"/>
                    <a:pt x="10382" y="43210"/>
                  </a:cubicBezTo>
                  <a:cubicBezTo>
                    <a:pt x="10623" y="43268"/>
                    <a:pt x="10872" y="43268"/>
                    <a:pt x="11113" y="43210"/>
                  </a:cubicBezTo>
                  <a:lnTo>
                    <a:pt x="15573" y="38677"/>
                  </a:lnTo>
                  <a:lnTo>
                    <a:pt x="31219" y="42552"/>
                  </a:lnTo>
                  <a:lnTo>
                    <a:pt x="42625" y="39627"/>
                  </a:lnTo>
                  <a:lnTo>
                    <a:pt x="49936" y="43283"/>
                  </a:lnTo>
                  <a:lnTo>
                    <a:pt x="54689" y="50594"/>
                  </a:lnTo>
                  <a:cubicBezTo>
                    <a:pt x="54886" y="50887"/>
                    <a:pt x="55208" y="51077"/>
                    <a:pt x="55566" y="51106"/>
                  </a:cubicBezTo>
                  <a:lnTo>
                    <a:pt x="55566" y="51106"/>
                  </a:lnTo>
                  <a:cubicBezTo>
                    <a:pt x="55873" y="51113"/>
                    <a:pt x="56173" y="50975"/>
                    <a:pt x="56370" y="50740"/>
                  </a:cubicBezTo>
                  <a:lnTo>
                    <a:pt x="69311" y="36118"/>
                  </a:lnTo>
                  <a:lnTo>
                    <a:pt x="73332" y="41017"/>
                  </a:lnTo>
                  <a:cubicBezTo>
                    <a:pt x="73522" y="41265"/>
                    <a:pt x="73822" y="41397"/>
                    <a:pt x="74136" y="41382"/>
                  </a:cubicBezTo>
                  <a:lnTo>
                    <a:pt x="74575" y="41382"/>
                  </a:lnTo>
                  <a:lnTo>
                    <a:pt x="92634" y="34509"/>
                  </a:lnTo>
                  <a:lnTo>
                    <a:pt x="112448" y="38458"/>
                  </a:lnTo>
                  <a:cubicBezTo>
                    <a:pt x="112835" y="38479"/>
                    <a:pt x="113201" y="38282"/>
                    <a:pt x="113398" y="37946"/>
                  </a:cubicBezTo>
                  <a:lnTo>
                    <a:pt x="117346" y="31073"/>
                  </a:lnTo>
                  <a:cubicBezTo>
                    <a:pt x="117654" y="30664"/>
                    <a:pt x="117654" y="30093"/>
                    <a:pt x="117346" y="29684"/>
                  </a:cubicBezTo>
                  <a:lnTo>
                    <a:pt x="107988" y="21568"/>
                  </a:lnTo>
                  <a:lnTo>
                    <a:pt x="97094" y="20033"/>
                  </a:lnTo>
                  <a:lnTo>
                    <a:pt x="100604" y="17693"/>
                  </a:lnTo>
                  <a:cubicBezTo>
                    <a:pt x="100984" y="17474"/>
                    <a:pt x="101167" y="17021"/>
                    <a:pt x="101042" y="16597"/>
                  </a:cubicBezTo>
                  <a:cubicBezTo>
                    <a:pt x="100947" y="16165"/>
                    <a:pt x="100647" y="15807"/>
                    <a:pt x="100238" y="15646"/>
                  </a:cubicBezTo>
                  <a:lnTo>
                    <a:pt x="89856" y="13818"/>
                  </a:lnTo>
                  <a:lnTo>
                    <a:pt x="85615" y="7896"/>
                  </a:lnTo>
                  <a:lnTo>
                    <a:pt x="70481" y="2998"/>
                  </a:lnTo>
                  <a:lnTo>
                    <a:pt x="49790" y="3729"/>
                  </a:lnTo>
                  <a:lnTo>
                    <a:pt x="49790" y="3729"/>
                  </a:lnTo>
                  <a:lnTo>
                    <a:pt x="40724" y="6726"/>
                  </a:lnTo>
                  <a:lnTo>
                    <a:pt x="33413" y="3729"/>
                  </a:lnTo>
                  <a:cubicBezTo>
                    <a:pt x="33771" y="3780"/>
                    <a:pt x="34114" y="3561"/>
                    <a:pt x="34217" y="3217"/>
                  </a:cubicBezTo>
                  <a:cubicBezTo>
                    <a:pt x="34480" y="2764"/>
                    <a:pt x="34334" y="2179"/>
                    <a:pt x="33881" y="1916"/>
                  </a:cubicBezTo>
                  <a:cubicBezTo>
                    <a:pt x="33866" y="1908"/>
                    <a:pt x="33859" y="1908"/>
                    <a:pt x="33851" y="1901"/>
                  </a:cubicBezTo>
                  <a:lnTo>
                    <a:pt x="30927" y="0"/>
                  </a:lnTo>
                  <a:cubicBezTo>
                    <a:pt x="30927" y="0"/>
                    <a:pt x="30561" y="0"/>
                    <a:pt x="30342" y="0"/>
                  </a:cubicBezTo>
                  <a:cubicBezTo>
                    <a:pt x="30035" y="15"/>
                    <a:pt x="29750" y="146"/>
                    <a:pt x="29538" y="366"/>
                  </a:cubicBezTo>
                  <a:lnTo>
                    <a:pt x="28587" y="1389"/>
                  </a:lnTo>
                  <a:cubicBezTo>
                    <a:pt x="28587" y="1389"/>
                    <a:pt x="28587" y="1755"/>
                    <a:pt x="28587" y="2047"/>
                  </a:cubicBezTo>
                  <a:lnTo>
                    <a:pt x="28587" y="2047"/>
                  </a:lnTo>
                  <a:lnTo>
                    <a:pt x="28149" y="2047"/>
                  </a:lnTo>
                  <a:lnTo>
                    <a:pt x="18278" y="7019"/>
                  </a:lnTo>
                  <a:cubicBezTo>
                    <a:pt x="17869" y="7187"/>
                    <a:pt x="17628" y="7604"/>
                    <a:pt x="17693" y="8042"/>
                  </a:cubicBezTo>
                  <a:cubicBezTo>
                    <a:pt x="17759" y="8467"/>
                    <a:pt x="18037" y="8825"/>
                    <a:pt x="18424" y="8993"/>
                  </a:cubicBezTo>
                  <a:lnTo>
                    <a:pt x="29465" y="12649"/>
                  </a:lnTo>
                  <a:lnTo>
                    <a:pt x="30415" y="23762"/>
                  </a:lnTo>
                  <a:cubicBezTo>
                    <a:pt x="30488" y="24098"/>
                    <a:pt x="30700" y="24390"/>
                    <a:pt x="31000" y="24566"/>
                  </a:cubicBezTo>
                  <a:lnTo>
                    <a:pt x="38311" y="29026"/>
                  </a:lnTo>
                  <a:lnTo>
                    <a:pt x="37653" y="31439"/>
                  </a:lnTo>
                  <a:lnTo>
                    <a:pt x="1097" y="30488"/>
                  </a:lnTo>
                  <a:cubicBezTo>
                    <a:pt x="863" y="30378"/>
                    <a:pt x="600" y="30378"/>
                    <a:pt x="365" y="30488"/>
                  </a:cubicBezTo>
                  <a:cubicBezTo>
                    <a:pt x="154" y="30708"/>
                    <a:pt x="22" y="30993"/>
                    <a:pt x="0" y="31292"/>
                  </a:cubicBezTo>
                  <a:lnTo>
                    <a:pt x="0" y="33267"/>
                  </a:lnTo>
                  <a:cubicBezTo>
                    <a:pt x="29" y="33566"/>
                    <a:pt x="154" y="33851"/>
                    <a:pt x="365" y="3407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A5ED6DEB-9E73-4590-AFBE-F07862A365C3}"/>
                </a:ext>
              </a:extLst>
            </p:cNvPr>
            <p:cNvSpPr/>
            <p:nvPr/>
          </p:nvSpPr>
          <p:spPr>
            <a:xfrm>
              <a:off x="4527796" y="3397342"/>
              <a:ext cx="43321" cy="17766"/>
            </a:xfrm>
            <a:custGeom>
              <a:avLst/>
              <a:gdLst>
                <a:gd name="connsiteX0" fmla="*/ 24787 w 43321"/>
                <a:gd name="connsiteY0" fmla="*/ 1901 h 17766"/>
                <a:gd name="connsiteX1" fmla="*/ 9433 w 43321"/>
                <a:gd name="connsiteY1" fmla="*/ 0 h 17766"/>
                <a:gd name="connsiteX2" fmla="*/ 587 w 43321"/>
                <a:gd name="connsiteY2" fmla="*/ 5045 h 17766"/>
                <a:gd name="connsiteX3" fmla="*/ 2 w 43321"/>
                <a:gd name="connsiteY3" fmla="*/ 5776 h 17766"/>
                <a:gd name="connsiteX4" fmla="*/ 441 w 43321"/>
                <a:gd name="connsiteY4" fmla="*/ 6799 h 17766"/>
                <a:gd name="connsiteX5" fmla="*/ 13747 w 43321"/>
                <a:gd name="connsiteY5" fmla="*/ 16816 h 17766"/>
                <a:gd name="connsiteX6" fmla="*/ 24641 w 43321"/>
                <a:gd name="connsiteY6" fmla="*/ 17766 h 17766"/>
                <a:gd name="connsiteX7" fmla="*/ 25080 w 43321"/>
                <a:gd name="connsiteY7" fmla="*/ 17766 h 17766"/>
                <a:gd name="connsiteX8" fmla="*/ 33342 w 43321"/>
                <a:gd name="connsiteY8" fmla="*/ 13964 h 17766"/>
                <a:gd name="connsiteX9" fmla="*/ 42261 w 43321"/>
                <a:gd name="connsiteY9" fmla="*/ 14988 h 17766"/>
                <a:gd name="connsiteX10" fmla="*/ 43212 w 43321"/>
                <a:gd name="connsiteY10" fmla="*/ 14403 h 17766"/>
                <a:gd name="connsiteX11" fmla="*/ 43212 w 43321"/>
                <a:gd name="connsiteY11" fmla="*/ 13380 h 17766"/>
                <a:gd name="connsiteX12" fmla="*/ 40287 w 43321"/>
                <a:gd name="connsiteY12" fmla="*/ 7457 h 17766"/>
                <a:gd name="connsiteX13" fmla="*/ 39629 w 43321"/>
                <a:gd name="connsiteY13" fmla="*/ 6946 h 17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321" h="17766">
                  <a:moveTo>
                    <a:pt x="24787" y="1901"/>
                  </a:moveTo>
                  <a:lnTo>
                    <a:pt x="9433" y="0"/>
                  </a:lnTo>
                  <a:lnTo>
                    <a:pt x="587" y="5045"/>
                  </a:lnTo>
                  <a:cubicBezTo>
                    <a:pt x="587" y="5045"/>
                    <a:pt x="75" y="5483"/>
                    <a:pt x="2" y="5776"/>
                  </a:cubicBezTo>
                  <a:cubicBezTo>
                    <a:pt x="-20" y="6171"/>
                    <a:pt x="141" y="6544"/>
                    <a:pt x="441" y="6799"/>
                  </a:cubicBezTo>
                  <a:lnTo>
                    <a:pt x="13747" y="16816"/>
                  </a:lnTo>
                  <a:lnTo>
                    <a:pt x="24641" y="17766"/>
                  </a:lnTo>
                  <a:lnTo>
                    <a:pt x="25080" y="17766"/>
                  </a:lnTo>
                  <a:lnTo>
                    <a:pt x="33342" y="13964"/>
                  </a:lnTo>
                  <a:lnTo>
                    <a:pt x="42261" y="14988"/>
                  </a:lnTo>
                  <a:cubicBezTo>
                    <a:pt x="42663" y="14995"/>
                    <a:pt x="43036" y="14769"/>
                    <a:pt x="43212" y="14403"/>
                  </a:cubicBezTo>
                  <a:cubicBezTo>
                    <a:pt x="43358" y="14082"/>
                    <a:pt x="43358" y="13709"/>
                    <a:pt x="43212" y="13380"/>
                  </a:cubicBezTo>
                  <a:lnTo>
                    <a:pt x="40287" y="7457"/>
                  </a:lnTo>
                  <a:cubicBezTo>
                    <a:pt x="40287" y="7457"/>
                    <a:pt x="40287" y="6946"/>
                    <a:pt x="39629" y="694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F38B2CFD-628C-4C15-9316-F600F686CEAD}"/>
                </a:ext>
              </a:extLst>
            </p:cNvPr>
            <p:cNvSpPr/>
            <p:nvPr/>
          </p:nvSpPr>
          <p:spPr>
            <a:xfrm>
              <a:off x="3815266" y="3192991"/>
              <a:ext cx="4066" cy="8974"/>
            </a:xfrm>
            <a:custGeom>
              <a:avLst/>
              <a:gdLst>
                <a:gd name="connsiteX0" fmla="*/ 3116 w 4066"/>
                <a:gd name="connsiteY0" fmla="*/ 146 h 8974"/>
                <a:gd name="connsiteX1" fmla="*/ 2166 w 4066"/>
                <a:gd name="connsiteY1" fmla="*/ 804 h 8974"/>
                <a:gd name="connsiteX2" fmla="*/ 192 w 4066"/>
                <a:gd name="connsiteY2" fmla="*/ 5776 h 8974"/>
                <a:gd name="connsiteX3" fmla="*/ 192 w 4066"/>
                <a:gd name="connsiteY3" fmla="*/ 6873 h 8974"/>
                <a:gd name="connsiteX4" fmla="*/ 2166 w 4066"/>
                <a:gd name="connsiteY4" fmla="*/ 8920 h 8974"/>
                <a:gd name="connsiteX5" fmla="*/ 2970 w 4066"/>
                <a:gd name="connsiteY5" fmla="*/ 8920 h 8974"/>
                <a:gd name="connsiteX6" fmla="*/ 3409 w 4066"/>
                <a:gd name="connsiteY6" fmla="*/ 8920 h 8974"/>
                <a:gd name="connsiteX7" fmla="*/ 4067 w 4066"/>
                <a:gd name="connsiteY7" fmla="*/ 7896 h 8974"/>
                <a:gd name="connsiteX8" fmla="*/ 4067 w 4066"/>
                <a:gd name="connsiteY8" fmla="*/ 1023 h 8974"/>
                <a:gd name="connsiteX9" fmla="*/ 3116 w 4066"/>
                <a:gd name="connsiteY9" fmla="*/ 0 h 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6" h="8974">
                  <a:moveTo>
                    <a:pt x="3116" y="146"/>
                  </a:moveTo>
                  <a:cubicBezTo>
                    <a:pt x="2685" y="124"/>
                    <a:pt x="2298" y="395"/>
                    <a:pt x="2166" y="804"/>
                  </a:cubicBezTo>
                  <a:lnTo>
                    <a:pt x="192" y="5776"/>
                  </a:lnTo>
                  <a:cubicBezTo>
                    <a:pt x="-64" y="6098"/>
                    <a:pt x="-64" y="6551"/>
                    <a:pt x="192" y="6873"/>
                  </a:cubicBezTo>
                  <a:lnTo>
                    <a:pt x="2166" y="8920"/>
                  </a:lnTo>
                  <a:cubicBezTo>
                    <a:pt x="2429" y="8993"/>
                    <a:pt x="2707" y="8993"/>
                    <a:pt x="2970" y="8920"/>
                  </a:cubicBezTo>
                  <a:lnTo>
                    <a:pt x="3409" y="8920"/>
                  </a:lnTo>
                  <a:cubicBezTo>
                    <a:pt x="3789" y="8715"/>
                    <a:pt x="4038" y="8328"/>
                    <a:pt x="4067" y="7896"/>
                  </a:cubicBezTo>
                  <a:lnTo>
                    <a:pt x="4067" y="1023"/>
                  </a:lnTo>
                  <a:cubicBezTo>
                    <a:pt x="4067" y="483"/>
                    <a:pt x="3650" y="37"/>
                    <a:pt x="3116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2EDA8B0-C1DD-4DE5-87FA-19290586AF4B}"/>
                </a:ext>
              </a:extLst>
            </p:cNvPr>
            <p:cNvSpPr/>
            <p:nvPr/>
          </p:nvSpPr>
          <p:spPr>
            <a:xfrm>
              <a:off x="3756480" y="3176535"/>
              <a:ext cx="3120" cy="8047"/>
            </a:xfrm>
            <a:custGeom>
              <a:avLst/>
              <a:gdLst>
                <a:gd name="connsiteX0" fmla="*/ 2097 w 3120"/>
                <a:gd name="connsiteY0" fmla="*/ 5 h 8047"/>
                <a:gd name="connsiteX1" fmla="*/ 1073 w 3120"/>
                <a:gd name="connsiteY1" fmla="*/ 590 h 8047"/>
                <a:gd name="connsiteX2" fmla="*/ 49 w 3120"/>
                <a:gd name="connsiteY2" fmla="*/ 2491 h 8047"/>
                <a:gd name="connsiteX3" fmla="*/ 49 w 3120"/>
                <a:gd name="connsiteY3" fmla="*/ 3222 h 8047"/>
                <a:gd name="connsiteX4" fmla="*/ 1073 w 3120"/>
                <a:gd name="connsiteY4" fmla="*/ 7170 h 8047"/>
                <a:gd name="connsiteX5" fmla="*/ 2170 w 3120"/>
                <a:gd name="connsiteY5" fmla="*/ 8048 h 8047"/>
                <a:gd name="connsiteX6" fmla="*/ 2170 w 3120"/>
                <a:gd name="connsiteY6" fmla="*/ 8048 h 8047"/>
                <a:gd name="connsiteX7" fmla="*/ 3120 w 3120"/>
                <a:gd name="connsiteY7" fmla="*/ 6951 h 8047"/>
                <a:gd name="connsiteX8" fmla="*/ 3120 w 3120"/>
                <a:gd name="connsiteY8" fmla="*/ 1102 h 8047"/>
                <a:gd name="connsiteX9" fmla="*/ 2316 w 3120"/>
                <a:gd name="connsiteY9" fmla="*/ 5 h 8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20" h="8047">
                  <a:moveTo>
                    <a:pt x="2097" y="5"/>
                  </a:moveTo>
                  <a:cubicBezTo>
                    <a:pt x="1665" y="-39"/>
                    <a:pt x="1256" y="195"/>
                    <a:pt x="1073" y="590"/>
                  </a:cubicBezTo>
                  <a:lnTo>
                    <a:pt x="49" y="2491"/>
                  </a:lnTo>
                  <a:cubicBezTo>
                    <a:pt x="-16" y="2732"/>
                    <a:pt x="-16" y="2981"/>
                    <a:pt x="49" y="3222"/>
                  </a:cubicBezTo>
                  <a:lnTo>
                    <a:pt x="1073" y="7170"/>
                  </a:lnTo>
                  <a:cubicBezTo>
                    <a:pt x="1175" y="7689"/>
                    <a:pt x="1643" y="8055"/>
                    <a:pt x="2170" y="8048"/>
                  </a:cubicBezTo>
                  <a:lnTo>
                    <a:pt x="2170" y="8048"/>
                  </a:lnTo>
                  <a:cubicBezTo>
                    <a:pt x="2703" y="7945"/>
                    <a:pt x="3098" y="7492"/>
                    <a:pt x="3120" y="6951"/>
                  </a:cubicBezTo>
                  <a:lnTo>
                    <a:pt x="3120" y="1102"/>
                  </a:lnTo>
                  <a:cubicBezTo>
                    <a:pt x="3120" y="444"/>
                    <a:pt x="3120" y="78"/>
                    <a:pt x="2316" y="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DD4691F2-2C31-4919-9545-15D2FAB43B73}"/>
                </a:ext>
              </a:extLst>
            </p:cNvPr>
            <p:cNvSpPr/>
            <p:nvPr/>
          </p:nvSpPr>
          <p:spPr>
            <a:xfrm>
              <a:off x="4459428" y="3613138"/>
              <a:ext cx="6155" cy="9075"/>
            </a:xfrm>
            <a:custGeom>
              <a:avLst/>
              <a:gdLst>
                <a:gd name="connsiteX0" fmla="*/ 3957 w 6155"/>
                <a:gd name="connsiteY0" fmla="*/ 33 h 9075"/>
                <a:gd name="connsiteX1" fmla="*/ 3957 w 6155"/>
                <a:gd name="connsiteY1" fmla="*/ 33 h 9075"/>
                <a:gd name="connsiteX2" fmla="*/ 3007 w 6155"/>
                <a:gd name="connsiteY2" fmla="*/ 545 h 9075"/>
                <a:gd name="connsiteX3" fmla="*/ 82 w 6155"/>
                <a:gd name="connsiteY3" fmla="*/ 5443 h 9075"/>
                <a:gd name="connsiteX4" fmla="*/ 82 w 6155"/>
                <a:gd name="connsiteY4" fmla="*/ 6321 h 9075"/>
                <a:gd name="connsiteX5" fmla="*/ 594 w 6155"/>
                <a:gd name="connsiteY5" fmla="*/ 6979 h 9075"/>
                <a:gd name="connsiteX6" fmla="*/ 4542 w 6155"/>
                <a:gd name="connsiteY6" fmla="*/ 9026 h 9075"/>
                <a:gd name="connsiteX7" fmla="*/ 5127 w 6155"/>
                <a:gd name="connsiteY7" fmla="*/ 9026 h 9075"/>
                <a:gd name="connsiteX8" fmla="*/ 5712 w 6155"/>
                <a:gd name="connsiteY8" fmla="*/ 9026 h 9075"/>
                <a:gd name="connsiteX9" fmla="*/ 6151 w 6155"/>
                <a:gd name="connsiteY9" fmla="*/ 8075 h 9075"/>
                <a:gd name="connsiteX10" fmla="*/ 5127 w 6155"/>
                <a:gd name="connsiteY10" fmla="*/ 1203 h 9075"/>
                <a:gd name="connsiteX11" fmla="*/ 4462 w 6155"/>
                <a:gd name="connsiteY11" fmla="*/ 33 h 9075"/>
                <a:gd name="connsiteX12" fmla="*/ 3957 w 6155"/>
                <a:gd name="connsiteY12" fmla="*/ 33 h 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55" h="9075">
                  <a:moveTo>
                    <a:pt x="3957" y="33"/>
                  </a:moveTo>
                  <a:lnTo>
                    <a:pt x="3957" y="33"/>
                  </a:lnTo>
                  <a:cubicBezTo>
                    <a:pt x="3577" y="40"/>
                    <a:pt x="3219" y="230"/>
                    <a:pt x="3007" y="545"/>
                  </a:cubicBezTo>
                  <a:lnTo>
                    <a:pt x="82" y="5443"/>
                  </a:lnTo>
                  <a:cubicBezTo>
                    <a:pt x="-27" y="5728"/>
                    <a:pt x="-27" y="6035"/>
                    <a:pt x="82" y="6321"/>
                  </a:cubicBezTo>
                  <a:cubicBezTo>
                    <a:pt x="141" y="6606"/>
                    <a:pt x="331" y="6847"/>
                    <a:pt x="594" y="6979"/>
                  </a:cubicBezTo>
                  <a:lnTo>
                    <a:pt x="4542" y="9026"/>
                  </a:lnTo>
                  <a:lnTo>
                    <a:pt x="5127" y="9026"/>
                  </a:lnTo>
                  <a:cubicBezTo>
                    <a:pt x="5317" y="9092"/>
                    <a:pt x="5522" y="9092"/>
                    <a:pt x="5712" y="9026"/>
                  </a:cubicBezTo>
                  <a:cubicBezTo>
                    <a:pt x="6019" y="8814"/>
                    <a:pt x="6187" y="8448"/>
                    <a:pt x="6151" y="8075"/>
                  </a:cubicBezTo>
                  <a:lnTo>
                    <a:pt x="5127" y="1203"/>
                  </a:lnTo>
                  <a:cubicBezTo>
                    <a:pt x="5266" y="698"/>
                    <a:pt x="4973" y="172"/>
                    <a:pt x="4462" y="33"/>
                  </a:cubicBezTo>
                  <a:cubicBezTo>
                    <a:pt x="4301" y="-11"/>
                    <a:pt x="4125" y="-11"/>
                    <a:pt x="3957" y="3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C05FDDC-569C-4F38-89B3-0A2EE80FC960}"/>
                </a:ext>
              </a:extLst>
            </p:cNvPr>
            <p:cNvSpPr/>
            <p:nvPr/>
          </p:nvSpPr>
          <p:spPr>
            <a:xfrm>
              <a:off x="4516024" y="3225526"/>
              <a:ext cx="22732" cy="7091"/>
            </a:xfrm>
            <a:custGeom>
              <a:avLst/>
              <a:gdLst>
                <a:gd name="connsiteX0" fmla="*/ 18793 w 22732"/>
                <a:gd name="connsiteY0" fmla="*/ 0 h 7091"/>
                <a:gd name="connsiteX1" fmla="*/ 954 w 22732"/>
                <a:gd name="connsiteY1" fmla="*/ 1974 h 7091"/>
                <a:gd name="connsiteX2" fmla="*/ 3 w 22732"/>
                <a:gd name="connsiteY2" fmla="*/ 2924 h 7091"/>
                <a:gd name="connsiteX3" fmla="*/ 3 w 22732"/>
                <a:gd name="connsiteY3" fmla="*/ 2997 h 7091"/>
                <a:gd name="connsiteX4" fmla="*/ 946 w 22732"/>
                <a:gd name="connsiteY4" fmla="*/ 4094 h 7091"/>
                <a:gd name="connsiteX5" fmla="*/ 954 w 22732"/>
                <a:gd name="connsiteY5" fmla="*/ 4094 h 7091"/>
                <a:gd name="connsiteX6" fmla="*/ 21718 w 22732"/>
                <a:gd name="connsiteY6" fmla="*/ 7092 h 7091"/>
                <a:gd name="connsiteX7" fmla="*/ 22595 w 22732"/>
                <a:gd name="connsiteY7" fmla="*/ 6580 h 7091"/>
                <a:gd name="connsiteX8" fmla="*/ 22595 w 22732"/>
                <a:gd name="connsiteY8" fmla="*/ 5410 h 7091"/>
                <a:gd name="connsiteX9" fmla="*/ 19597 w 22732"/>
                <a:gd name="connsiteY9" fmla="*/ 512 h 7091"/>
                <a:gd name="connsiteX10" fmla="*/ 18793 w 22732"/>
                <a:gd name="connsiteY10" fmla="*/ 0 h 7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32" h="7091">
                  <a:moveTo>
                    <a:pt x="18793" y="0"/>
                  </a:moveTo>
                  <a:lnTo>
                    <a:pt x="954" y="1974"/>
                  </a:lnTo>
                  <a:cubicBezTo>
                    <a:pt x="427" y="1974"/>
                    <a:pt x="3" y="2398"/>
                    <a:pt x="3" y="2924"/>
                  </a:cubicBezTo>
                  <a:cubicBezTo>
                    <a:pt x="3" y="2946"/>
                    <a:pt x="3" y="2976"/>
                    <a:pt x="3" y="2997"/>
                  </a:cubicBezTo>
                  <a:cubicBezTo>
                    <a:pt x="-41" y="3561"/>
                    <a:pt x="383" y="4050"/>
                    <a:pt x="946" y="4094"/>
                  </a:cubicBezTo>
                  <a:cubicBezTo>
                    <a:pt x="954" y="4094"/>
                    <a:pt x="954" y="4094"/>
                    <a:pt x="954" y="4094"/>
                  </a:cubicBezTo>
                  <a:lnTo>
                    <a:pt x="21718" y="7092"/>
                  </a:lnTo>
                  <a:cubicBezTo>
                    <a:pt x="22083" y="7092"/>
                    <a:pt x="22412" y="6895"/>
                    <a:pt x="22595" y="6580"/>
                  </a:cubicBezTo>
                  <a:cubicBezTo>
                    <a:pt x="22778" y="6214"/>
                    <a:pt x="22778" y="5776"/>
                    <a:pt x="22595" y="5410"/>
                  </a:cubicBezTo>
                  <a:lnTo>
                    <a:pt x="19597" y="512"/>
                  </a:lnTo>
                  <a:cubicBezTo>
                    <a:pt x="19407" y="241"/>
                    <a:pt x="19115" y="58"/>
                    <a:pt x="18793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26CE40F-1C77-4C90-B445-37D19E5077FE}"/>
                </a:ext>
              </a:extLst>
            </p:cNvPr>
            <p:cNvSpPr/>
            <p:nvPr/>
          </p:nvSpPr>
          <p:spPr>
            <a:xfrm>
              <a:off x="4619043" y="3339303"/>
              <a:ext cx="13666" cy="10881"/>
            </a:xfrm>
            <a:custGeom>
              <a:avLst/>
              <a:gdLst>
                <a:gd name="connsiteX0" fmla="*/ 12429 w 13666"/>
                <a:gd name="connsiteY0" fmla="*/ 133 h 10881"/>
                <a:gd name="connsiteX1" fmla="*/ 658 w 13666"/>
                <a:gd name="connsiteY1" fmla="*/ 5032 h 10881"/>
                <a:gd name="connsiteX2" fmla="*/ 0 w 13666"/>
                <a:gd name="connsiteY2" fmla="*/ 6056 h 10881"/>
                <a:gd name="connsiteX3" fmla="*/ 0 w 13666"/>
                <a:gd name="connsiteY3" fmla="*/ 10004 h 10881"/>
                <a:gd name="connsiteX4" fmla="*/ 439 w 13666"/>
                <a:gd name="connsiteY4" fmla="*/ 10881 h 10881"/>
                <a:gd name="connsiteX5" fmla="*/ 1097 w 13666"/>
                <a:gd name="connsiteY5" fmla="*/ 10881 h 10881"/>
                <a:gd name="connsiteX6" fmla="*/ 1097 w 13666"/>
                <a:gd name="connsiteY6" fmla="*/ 10881 h 10881"/>
                <a:gd name="connsiteX7" fmla="*/ 11917 w 13666"/>
                <a:gd name="connsiteY7" fmla="*/ 7883 h 10881"/>
                <a:gd name="connsiteX8" fmla="*/ 12649 w 13666"/>
                <a:gd name="connsiteY8" fmla="*/ 7006 h 10881"/>
                <a:gd name="connsiteX9" fmla="*/ 13599 w 13666"/>
                <a:gd name="connsiteY9" fmla="*/ 1157 h 10881"/>
                <a:gd name="connsiteX10" fmla="*/ 13233 w 13666"/>
                <a:gd name="connsiteY10" fmla="*/ 60 h 10881"/>
                <a:gd name="connsiteX11" fmla="*/ 12575 w 13666"/>
                <a:gd name="connsiteY11" fmla="*/ 60 h 10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66" h="10881">
                  <a:moveTo>
                    <a:pt x="12429" y="133"/>
                  </a:moveTo>
                  <a:lnTo>
                    <a:pt x="658" y="5032"/>
                  </a:lnTo>
                  <a:cubicBezTo>
                    <a:pt x="278" y="5237"/>
                    <a:pt x="29" y="5624"/>
                    <a:pt x="0" y="6056"/>
                  </a:cubicBezTo>
                  <a:lnTo>
                    <a:pt x="0" y="10004"/>
                  </a:lnTo>
                  <a:cubicBezTo>
                    <a:pt x="22" y="10347"/>
                    <a:pt x="176" y="10662"/>
                    <a:pt x="439" y="10881"/>
                  </a:cubicBezTo>
                  <a:lnTo>
                    <a:pt x="1097" y="10881"/>
                  </a:lnTo>
                  <a:lnTo>
                    <a:pt x="1097" y="10881"/>
                  </a:lnTo>
                  <a:lnTo>
                    <a:pt x="11917" y="7883"/>
                  </a:lnTo>
                  <a:cubicBezTo>
                    <a:pt x="12305" y="7752"/>
                    <a:pt x="12590" y="7415"/>
                    <a:pt x="12649" y="7006"/>
                  </a:cubicBezTo>
                  <a:lnTo>
                    <a:pt x="13599" y="1157"/>
                  </a:lnTo>
                  <a:cubicBezTo>
                    <a:pt x="13767" y="755"/>
                    <a:pt x="13614" y="280"/>
                    <a:pt x="13233" y="60"/>
                  </a:cubicBezTo>
                  <a:cubicBezTo>
                    <a:pt x="13021" y="-20"/>
                    <a:pt x="12788" y="-20"/>
                    <a:pt x="12575" y="6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131D594-E459-4727-9B5B-FE733AE336D6}"/>
                </a:ext>
              </a:extLst>
            </p:cNvPr>
            <p:cNvSpPr/>
            <p:nvPr/>
          </p:nvSpPr>
          <p:spPr>
            <a:xfrm>
              <a:off x="4577016" y="3269631"/>
              <a:ext cx="11849" cy="14025"/>
            </a:xfrm>
            <a:custGeom>
              <a:avLst/>
              <a:gdLst>
                <a:gd name="connsiteX0" fmla="*/ 7810 w 11849"/>
                <a:gd name="connsiteY0" fmla="*/ 14019 h 14025"/>
                <a:gd name="connsiteX1" fmla="*/ 10735 w 11849"/>
                <a:gd name="connsiteY1" fmla="*/ 14019 h 14025"/>
                <a:gd name="connsiteX2" fmla="*/ 11685 w 11849"/>
                <a:gd name="connsiteY2" fmla="*/ 13507 h 14025"/>
                <a:gd name="connsiteX3" fmla="*/ 11685 w 11849"/>
                <a:gd name="connsiteY3" fmla="*/ 12265 h 14025"/>
                <a:gd name="connsiteX4" fmla="*/ 9565 w 11849"/>
                <a:gd name="connsiteY4" fmla="*/ 9267 h 14025"/>
                <a:gd name="connsiteX5" fmla="*/ 1669 w 11849"/>
                <a:gd name="connsiteY5" fmla="*/ 420 h 14025"/>
                <a:gd name="connsiteX6" fmla="*/ 938 w 11849"/>
                <a:gd name="connsiteY6" fmla="*/ 55 h 14025"/>
                <a:gd name="connsiteX7" fmla="*/ 280 w 11849"/>
                <a:gd name="connsiteY7" fmla="*/ 55 h 14025"/>
                <a:gd name="connsiteX8" fmla="*/ 280 w 11849"/>
                <a:gd name="connsiteY8" fmla="*/ 1517 h 14025"/>
                <a:gd name="connsiteX9" fmla="*/ 7152 w 11849"/>
                <a:gd name="connsiteY9" fmla="*/ 13288 h 14025"/>
                <a:gd name="connsiteX10" fmla="*/ 7810 w 11849"/>
                <a:gd name="connsiteY10" fmla="*/ 14019 h 1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49" h="14025">
                  <a:moveTo>
                    <a:pt x="7810" y="14019"/>
                  </a:moveTo>
                  <a:lnTo>
                    <a:pt x="10735" y="14019"/>
                  </a:lnTo>
                  <a:cubicBezTo>
                    <a:pt x="11130" y="14063"/>
                    <a:pt x="11503" y="13858"/>
                    <a:pt x="11685" y="13507"/>
                  </a:cubicBezTo>
                  <a:cubicBezTo>
                    <a:pt x="11905" y="13120"/>
                    <a:pt x="11905" y="12652"/>
                    <a:pt x="11685" y="12265"/>
                  </a:cubicBezTo>
                  <a:lnTo>
                    <a:pt x="9565" y="9267"/>
                  </a:lnTo>
                  <a:lnTo>
                    <a:pt x="1669" y="420"/>
                  </a:lnTo>
                  <a:cubicBezTo>
                    <a:pt x="1501" y="186"/>
                    <a:pt x="1230" y="48"/>
                    <a:pt x="938" y="55"/>
                  </a:cubicBezTo>
                  <a:cubicBezTo>
                    <a:pt x="726" y="-18"/>
                    <a:pt x="492" y="-18"/>
                    <a:pt x="280" y="55"/>
                  </a:cubicBezTo>
                  <a:cubicBezTo>
                    <a:pt x="-93" y="472"/>
                    <a:pt x="-93" y="1100"/>
                    <a:pt x="280" y="1517"/>
                  </a:cubicBezTo>
                  <a:lnTo>
                    <a:pt x="7152" y="13288"/>
                  </a:lnTo>
                  <a:cubicBezTo>
                    <a:pt x="7233" y="13625"/>
                    <a:pt x="7481" y="13902"/>
                    <a:pt x="7810" y="1401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6BD9EE95-AA85-4ADC-ABE8-83648207104A}"/>
                </a:ext>
              </a:extLst>
            </p:cNvPr>
            <p:cNvSpPr/>
            <p:nvPr/>
          </p:nvSpPr>
          <p:spPr>
            <a:xfrm>
              <a:off x="4566237" y="3260035"/>
              <a:ext cx="5947" cy="12794"/>
            </a:xfrm>
            <a:custGeom>
              <a:avLst/>
              <a:gdLst>
                <a:gd name="connsiteX0" fmla="*/ 4844 w 5947"/>
                <a:gd name="connsiteY0" fmla="*/ 12795 h 12794"/>
                <a:gd name="connsiteX1" fmla="*/ 5209 w 5947"/>
                <a:gd name="connsiteY1" fmla="*/ 12795 h 12794"/>
                <a:gd name="connsiteX2" fmla="*/ 5940 w 5947"/>
                <a:gd name="connsiteY2" fmla="*/ 11698 h 12794"/>
                <a:gd name="connsiteX3" fmla="*/ 4917 w 5947"/>
                <a:gd name="connsiteY3" fmla="*/ 950 h 12794"/>
                <a:gd name="connsiteX4" fmla="*/ 4039 w 5947"/>
                <a:gd name="connsiteY4" fmla="*/ 0 h 12794"/>
                <a:gd name="connsiteX5" fmla="*/ 4039 w 5947"/>
                <a:gd name="connsiteY5" fmla="*/ 0 h 12794"/>
                <a:gd name="connsiteX6" fmla="*/ 3089 w 5947"/>
                <a:gd name="connsiteY6" fmla="*/ 585 h 12794"/>
                <a:gd name="connsiteX7" fmla="*/ 164 w 5947"/>
                <a:gd name="connsiteY7" fmla="*/ 6434 h 12794"/>
                <a:gd name="connsiteX8" fmla="*/ 164 w 5947"/>
                <a:gd name="connsiteY8" fmla="*/ 7677 h 12794"/>
                <a:gd name="connsiteX9" fmla="*/ 4039 w 5947"/>
                <a:gd name="connsiteY9" fmla="*/ 12502 h 12794"/>
                <a:gd name="connsiteX10" fmla="*/ 4844 w 5947"/>
                <a:gd name="connsiteY10" fmla="*/ 12795 h 1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47" h="12794">
                  <a:moveTo>
                    <a:pt x="4844" y="12795"/>
                  </a:moveTo>
                  <a:lnTo>
                    <a:pt x="5209" y="12795"/>
                  </a:lnTo>
                  <a:cubicBezTo>
                    <a:pt x="5685" y="12656"/>
                    <a:pt x="5999" y="12195"/>
                    <a:pt x="5940" y="11698"/>
                  </a:cubicBezTo>
                  <a:lnTo>
                    <a:pt x="4917" y="950"/>
                  </a:lnTo>
                  <a:cubicBezTo>
                    <a:pt x="4917" y="439"/>
                    <a:pt x="4551" y="0"/>
                    <a:pt x="4039" y="0"/>
                  </a:cubicBezTo>
                  <a:lnTo>
                    <a:pt x="4039" y="0"/>
                  </a:lnTo>
                  <a:cubicBezTo>
                    <a:pt x="3645" y="22"/>
                    <a:pt x="3286" y="241"/>
                    <a:pt x="3089" y="585"/>
                  </a:cubicBezTo>
                  <a:lnTo>
                    <a:pt x="164" y="6434"/>
                  </a:lnTo>
                  <a:cubicBezTo>
                    <a:pt x="-55" y="6821"/>
                    <a:pt x="-55" y="7289"/>
                    <a:pt x="164" y="7677"/>
                  </a:cubicBezTo>
                  <a:lnTo>
                    <a:pt x="4039" y="12502"/>
                  </a:lnTo>
                  <a:cubicBezTo>
                    <a:pt x="4266" y="12692"/>
                    <a:pt x="4551" y="12795"/>
                    <a:pt x="4844" y="1279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C45D385-24E1-4272-B83A-A1E5C06F35E7}"/>
                </a:ext>
              </a:extLst>
            </p:cNvPr>
            <p:cNvSpPr/>
            <p:nvPr/>
          </p:nvSpPr>
          <p:spPr>
            <a:xfrm>
              <a:off x="4537614" y="3280580"/>
              <a:ext cx="6125" cy="11917"/>
            </a:xfrm>
            <a:custGeom>
              <a:avLst/>
              <a:gdLst>
                <a:gd name="connsiteX0" fmla="*/ 4149 w 6125"/>
                <a:gd name="connsiteY0" fmla="*/ 11479 h 11917"/>
                <a:gd name="connsiteX1" fmla="*/ 4953 w 6125"/>
                <a:gd name="connsiteY1" fmla="*/ 11917 h 11917"/>
                <a:gd name="connsiteX2" fmla="*/ 5392 w 6125"/>
                <a:gd name="connsiteY2" fmla="*/ 11917 h 11917"/>
                <a:gd name="connsiteX3" fmla="*/ 6123 w 6125"/>
                <a:gd name="connsiteY3" fmla="*/ 10894 h 11917"/>
                <a:gd name="connsiteX4" fmla="*/ 6123 w 6125"/>
                <a:gd name="connsiteY4" fmla="*/ 1097 h 11917"/>
                <a:gd name="connsiteX5" fmla="*/ 5392 w 6125"/>
                <a:gd name="connsiteY5" fmla="*/ 0 h 11917"/>
                <a:gd name="connsiteX6" fmla="*/ 4953 w 6125"/>
                <a:gd name="connsiteY6" fmla="*/ 0 h 11917"/>
                <a:gd name="connsiteX7" fmla="*/ 4149 w 6125"/>
                <a:gd name="connsiteY7" fmla="*/ 439 h 11917"/>
                <a:gd name="connsiteX8" fmla="*/ 274 w 6125"/>
                <a:gd name="connsiteY8" fmla="*/ 5337 h 11917"/>
                <a:gd name="connsiteX9" fmla="*/ 274 w 6125"/>
                <a:gd name="connsiteY9" fmla="*/ 6726 h 1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5" h="11917">
                  <a:moveTo>
                    <a:pt x="4149" y="11479"/>
                  </a:moveTo>
                  <a:cubicBezTo>
                    <a:pt x="4354" y="11720"/>
                    <a:pt x="4639" y="11881"/>
                    <a:pt x="4953" y="11917"/>
                  </a:cubicBezTo>
                  <a:lnTo>
                    <a:pt x="5392" y="11917"/>
                  </a:lnTo>
                  <a:cubicBezTo>
                    <a:pt x="5823" y="11764"/>
                    <a:pt x="6116" y="11354"/>
                    <a:pt x="6123" y="10894"/>
                  </a:cubicBezTo>
                  <a:lnTo>
                    <a:pt x="6123" y="1097"/>
                  </a:lnTo>
                  <a:cubicBezTo>
                    <a:pt x="6152" y="607"/>
                    <a:pt x="5853" y="161"/>
                    <a:pt x="5392" y="0"/>
                  </a:cubicBezTo>
                  <a:lnTo>
                    <a:pt x="4953" y="0"/>
                  </a:lnTo>
                  <a:cubicBezTo>
                    <a:pt x="4639" y="36"/>
                    <a:pt x="4354" y="197"/>
                    <a:pt x="4149" y="439"/>
                  </a:cubicBezTo>
                  <a:lnTo>
                    <a:pt x="274" y="5337"/>
                  </a:lnTo>
                  <a:cubicBezTo>
                    <a:pt x="-91" y="5732"/>
                    <a:pt x="-91" y="6332"/>
                    <a:pt x="274" y="672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A4A7D153-93A6-4B64-AB54-71FFCB69D37C}"/>
                </a:ext>
              </a:extLst>
            </p:cNvPr>
            <p:cNvSpPr/>
            <p:nvPr/>
          </p:nvSpPr>
          <p:spPr>
            <a:xfrm>
              <a:off x="4526825" y="3260054"/>
              <a:ext cx="12674" cy="18674"/>
            </a:xfrm>
            <a:custGeom>
              <a:avLst/>
              <a:gdLst>
                <a:gd name="connsiteX0" fmla="*/ 7553 w 12674"/>
                <a:gd name="connsiteY0" fmla="*/ 1956 h 18674"/>
                <a:gd name="connsiteX1" fmla="*/ 4629 w 12674"/>
                <a:gd name="connsiteY1" fmla="*/ 55 h 18674"/>
                <a:gd name="connsiteX2" fmla="*/ 4044 w 12674"/>
                <a:gd name="connsiteY2" fmla="*/ 55 h 18674"/>
                <a:gd name="connsiteX3" fmla="*/ 3605 w 12674"/>
                <a:gd name="connsiteY3" fmla="*/ 55 h 18674"/>
                <a:gd name="connsiteX4" fmla="*/ 2947 w 12674"/>
                <a:gd name="connsiteY4" fmla="*/ 713 h 18674"/>
                <a:gd name="connsiteX5" fmla="*/ 22 w 12674"/>
                <a:gd name="connsiteY5" fmla="*/ 10510 h 18674"/>
                <a:gd name="connsiteX6" fmla="*/ 388 w 12674"/>
                <a:gd name="connsiteY6" fmla="*/ 11753 h 18674"/>
                <a:gd name="connsiteX7" fmla="*/ 9162 w 12674"/>
                <a:gd name="connsiteY7" fmla="*/ 18625 h 18674"/>
                <a:gd name="connsiteX8" fmla="*/ 9893 w 12674"/>
                <a:gd name="connsiteY8" fmla="*/ 18625 h 18674"/>
                <a:gd name="connsiteX9" fmla="*/ 9893 w 12674"/>
                <a:gd name="connsiteY9" fmla="*/ 18625 h 18674"/>
                <a:gd name="connsiteX10" fmla="*/ 10624 w 12674"/>
                <a:gd name="connsiteY10" fmla="*/ 17894 h 18674"/>
                <a:gd name="connsiteX11" fmla="*/ 12598 w 12674"/>
                <a:gd name="connsiteY11" fmla="*/ 10949 h 18674"/>
                <a:gd name="connsiteX12" fmla="*/ 12598 w 12674"/>
                <a:gd name="connsiteY12" fmla="*/ 10144 h 18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674" h="18674">
                  <a:moveTo>
                    <a:pt x="7553" y="1956"/>
                  </a:moveTo>
                  <a:lnTo>
                    <a:pt x="4629" y="55"/>
                  </a:lnTo>
                  <a:cubicBezTo>
                    <a:pt x="4439" y="-18"/>
                    <a:pt x="4234" y="-18"/>
                    <a:pt x="4044" y="55"/>
                  </a:cubicBezTo>
                  <a:lnTo>
                    <a:pt x="3605" y="55"/>
                  </a:lnTo>
                  <a:cubicBezTo>
                    <a:pt x="3320" y="194"/>
                    <a:pt x="3086" y="428"/>
                    <a:pt x="2947" y="713"/>
                  </a:cubicBezTo>
                  <a:lnTo>
                    <a:pt x="22" y="10510"/>
                  </a:lnTo>
                  <a:cubicBezTo>
                    <a:pt x="-58" y="10956"/>
                    <a:pt x="81" y="11417"/>
                    <a:pt x="388" y="11753"/>
                  </a:cubicBezTo>
                  <a:lnTo>
                    <a:pt x="9162" y="18625"/>
                  </a:lnTo>
                  <a:cubicBezTo>
                    <a:pt x="9403" y="18691"/>
                    <a:pt x="9651" y="18691"/>
                    <a:pt x="9893" y="18625"/>
                  </a:cubicBezTo>
                  <a:lnTo>
                    <a:pt x="9893" y="18625"/>
                  </a:lnTo>
                  <a:cubicBezTo>
                    <a:pt x="9893" y="18625"/>
                    <a:pt x="10551" y="18260"/>
                    <a:pt x="10624" y="17894"/>
                  </a:cubicBezTo>
                  <a:lnTo>
                    <a:pt x="12598" y="10949"/>
                  </a:lnTo>
                  <a:cubicBezTo>
                    <a:pt x="12700" y="10693"/>
                    <a:pt x="12700" y="10400"/>
                    <a:pt x="12598" y="1014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8571A4D-C8E3-47AC-BEEE-0A9EA3F460F8}"/>
                </a:ext>
              </a:extLst>
            </p:cNvPr>
            <p:cNvSpPr/>
            <p:nvPr/>
          </p:nvSpPr>
          <p:spPr>
            <a:xfrm>
              <a:off x="4547630" y="3230487"/>
              <a:ext cx="5830" cy="16828"/>
            </a:xfrm>
            <a:custGeom>
              <a:avLst/>
              <a:gdLst>
                <a:gd name="connsiteX0" fmla="*/ 4003 w 5830"/>
                <a:gd name="connsiteY0" fmla="*/ 16827 h 16828"/>
                <a:gd name="connsiteX1" fmla="*/ 4880 w 5830"/>
                <a:gd name="connsiteY1" fmla="*/ 15876 h 16828"/>
                <a:gd name="connsiteX2" fmla="*/ 5831 w 5830"/>
                <a:gd name="connsiteY2" fmla="*/ 5714 h 16828"/>
                <a:gd name="connsiteX3" fmla="*/ 4880 w 5830"/>
                <a:gd name="connsiteY3" fmla="*/ 815 h 16828"/>
                <a:gd name="connsiteX4" fmla="*/ 4003 w 5830"/>
                <a:gd name="connsiteY4" fmla="*/ 11 h 16828"/>
                <a:gd name="connsiteX5" fmla="*/ 4003 w 5830"/>
                <a:gd name="connsiteY5" fmla="*/ 11 h 16828"/>
                <a:gd name="connsiteX6" fmla="*/ 2979 w 5830"/>
                <a:gd name="connsiteY6" fmla="*/ 596 h 16828"/>
                <a:gd name="connsiteX7" fmla="*/ 55 w 5830"/>
                <a:gd name="connsiteY7" fmla="*/ 6445 h 16828"/>
                <a:gd name="connsiteX8" fmla="*/ 55 w 5830"/>
                <a:gd name="connsiteY8" fmla="*/ 7249 h 16828"/>
                <a:gd name="connsiteX9" fmla="*/ 2979 w 5830"/>
                <a:gd name="connsiteY9" fmla="*/ 16095 h 16828"/>
                <a:gd name="connsiteX10" fmla="*/ 4076 w 5830"/>
                <a:gd name="connsiteY10" fmla="*/ 16827 h 1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0" h="16828">
                  <a:moveTo>
                    <a:pt x="4003" y="16827"/>
                  </a:moveTo>
                  <a:cubicBezTo>
                    <a:pt x="4485" y="16761"/>
                    <a:pt x="4851" y="16359"/>
                    <a:pt x="4880" y="15876"/>
                  </a:cubicBezTo>
                  <a:lnTo>
                    <a:pt x="5831" y="5714"/>
                  </a:lnTo>
                  <a:lnTo>
                    <a:pt x="4880" y="815"/>
                  </a:lnTo>
                  <a:cubicBezTo>
                    <a:pt x="4792" y="384"/>
                    <a:pt x="4434" y="62"/>
                    <a:pt x="4003" y="11"/>
                  </a:cubicBezTo>
                  <a:lnTo>
                    <a:pt x="4003" y="11"/>
                  </a:lnTo>
                  <a:cubicBezTo>
                    <a:pt x="3564" y="-55"/>
                    <a:pt x="3140" y="186"/>
                    <a:pt x="2979" y="596"/>
                  </a:cubicBezTo>
                  <a:lnTo>
                    <a:pt x="55" y="6445"/>
                  </a:lnTo>
                  <a:cubicBezTo>
                    <a:pt x="-18" y="6708"/>
                    <a:pt x="-18" y="6986"/>
                    <a:pt x="55" y="7249"/>
                  </a:cubicBezTo>
                  <a:lnTo>
                    <a:pt x="2979" y="16095"/>
                  </a:lnTo>
                  <a:cubicBezTo>
                    <a:pt x="3140" y="16556"/>
                    <a:pt x="3586" y="16856"/>
                    <a:pt x="4076" y="1682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E88E8F1-5D32-4DAB-962D-961F9FEB22FD}"/>
                </a:ext>
              </a:extLst>
            </p:cNvPr>
            <p:cNvSpPr/>
            <p:nvPr/>
          </p:nvSpPr>
          <p:spPr>
            <a:xfrm>
              <a:off x="4603982" y="3309971"/>
              <a:ext cx="12133" cy="12963"/>
            </a:xfrm>
            <a:custGeom>
              <a:avLst/>
              <a:gdLst>
                <a:gd name="connsiteX0" fmla="*/ 7092 w 12133"/>
                <a:gd name="connsiteY0" fmla="*/ 12941 h 12963"/>
                <a:gd name="connsiteX1" fmla="*/ 7092 w 12133"/>
                <a:gd name="connsiteY1" fmla="*/ 12941 h 12963"/>
                <a:gd name="connsiteX2" fmla="*/ 8042 w 12133"/>
                <a:gd name="connsiteY2" fmla="*/ 12283 h 12963"/>
                <a:gd name="connsiteX3" fmla="*/ 11991 w 12133"/>
                <a:gd name="connsiteY3" fmla="*/ 3436 h 12963"/>
                <a:gd name="connsiteX4" fmla="*/ 11991 w 12133"/>
                <a:gd name="connsiteY4" fmla="*/ 2486 h 12963"/>
                <a:gd name="connsiteX5" fmla="*/ 11259 w 12133"/>
                <a:gd name="connsiteY5" fmla="*/ 1901 h 12963"/>
                <a:gd name="connsiteX6" fmla="*/ 1243 w 12133"/>
                <a:gd name="connsiteY6" fmla="*/ 0 h 12963"/>
                <a:gd name="connsiteX7" fmla="*/ 219 w 12133"/>
                <a:gd name="connsiteY7" fmla="*/ 585 h 12963"/>
                <a:gd name="connsiteX8" fmla="*/ 219 w 12133"/>
                <a:gd name="connsiteY8" fmla="*/ 1901 h 12963"/>
                <a:gd name="connsiteX9" fmla="*/ 5776 w 12133"/>
                <a:gd name="connsiteY9" fmla="*/ 6434 h 12963"/>
                <a:gd name="connsiteX10" fmla="*/ 5776 w 12133"/>
                <a:gd name="connsiteY10" fmla="*/ 11844 h 12963"/>
                <a:gd name="connsiteX11" fmla="*/ 6851 w 12133"/>
                <a:gd name="connsiteY11" fmla="*/ 12963 h 12963"/>
                <a:gd name="connsiteX12" fmla="*/ 7092 w 12133"/>
                <a:gd name="connsiteY12" fmla="*/ 12941 h 1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33" h="12963">
                  <a:moveTo>
                    <a:pt x="7092" y="12941"/>
                  </a:moveTo>
                  <a:lnTo>
                    <a:pt x="7092" y="12941"/>
                  </a:lnTo>
                  <a:cubicBezTo>
                    <a:pt x="7509" y="12919"/>
                    <a:pt x="7874" y="12663"/>
                    <a:pt x="8042" y="12283"/>
                  </a:cubicBezTo>
                  <a:lnTo>
                    <a:pt x="11991" y="3436"/>
                  </a:lnTo>
                  <a:cubicBezTo>
                    <a:pt x="12181" y="3144"/>
                    <a:pt x="12181" y="2779"/>
                    <a:pt x="11991" y="2486"/>
                  </a:cubicBezTo>
                  <a:cubicBezTo>
                    <a:pt x="11815" y="2216"/>
                    <a:pt x="11559" y="2011"/>
                    <a:pt x="11259" y="1901"/>
                  </a:cubicBezTo>
                  <a:lnTo>
                    <a:pt x="1243" y="0"/>
                  </a:lnTo>
                  <a:cubicBezTo>
                    <a:pt x="819" y="-7"/>
                    <a:pt x="431" y="220"/>
                    <a:pt x="219" y="585"/>
                  </a:cubicBezTo>
                  <a:cubicBezTo>
                    <a:pt x="-73" y="973"/>
                    <a:pt x="-73" y="1514"/>
                    <a:pt x="219" y="1901"/>
                  </a:cubicBezTo>
                  <a:lnTo>
                    <a:pt x="5776" y="6434"/>
                  </a:lnTo>
                  <a:lnTo>
                    <a:pt x="5776" y="11844"/>
                  </a:lnTo>
                  <a:cubicBezTo>
                    <a:pt x="5761" y="12451"/>
                    <a:pt x="6244" y="12948"/>
                    <a:pt x="6851" y="12963"/>
                  </a:cubicBezTo>
                  <a:cubicBezTo>
                    <a:pt x="6931" y="12963"/>
                    <a:pt x="7012" y="12956"/>
                    <a:pt x="7092" y="1294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C018C9C-B1D4-4A28-A3AF-EB8E5B3BF3EC}"/>
                </a:ext>
              </a:extLst>
            </p:cNvPr>
            <p:cNvSpPr/>
            <p:nvPr/>
          </p:nvSpPr>
          <p:spPr>
            <a:xfrm>
              <a:off x="4794772" y="5026957"/>
              <a:ext cx="19786" cy="7019"/>
            </a:xfrm>
            <a:custGeom>
              <a:avLst/>
              <a:gdLst>
                <a:gd name="connsiteX0" fmla="*/ 3910 w 19786"/>
                <a:gd name="connsiteY0" fmla="*/ 1316 h 7019"/>
                <a:gd name="connsiteX1" fmla="*/ 3106 w 19786"/>
                <a:gd name="connsiteY1" fmla="*/ 1316 h 7019"/>
                <a:gd name="connsiteX2" fmla="*/ 181 w 19786"/>
                <a:gd name="connsiteY2" fmla="*/ 5264 h 7019"/>
                <a:gd name="connsiteX3" fmla="*/ 181 w 19786"/>
                <a:gd name="connsiteY3" fmla="*/ 6434 h 7019"/>
                <a:gd name="connsiteX4" fmla="*/ 1205 w 19786"/>
                <a:gd name="connsiteY4" fmla="*/ 7019 h 7019"/>
                <a:gd name="connsiteX5" fmla="*/ 4422 w 19786"/>
                <a:gd name="connsiteY5" fmla="*/ 7019 h 7019"/>
                <a:gd name="connsiteX6" fmla="*/ 19044 w 19786"/>
                <a:gd name="connsiteY6" fmla="*/ 2120 h 7019"/>
                <a:gd name="connsiteX7" fmla="*/ 19775 w 19786"/>
                <a:gd name="connsiteY7" fmla="*/ 877 h 7019"/>
                <a:gd name="connsiteX8" fmla="*/ 18678 w 19786"/>
                <a:gd name="connsiteY8" fmla="*/ 0 h 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7019">
                  <a:moveTo>
                    <a:pt x="3910" y="1316"/>
                  </a:moveTo>
                  <a:cubicBezTo>
                    <a:pt x="3654" y="1199"/>
                    <a:pt x="3361" y="1199"/>
                    <a:pt x="3106" y="1316"/>
                  </a:cubicBezTo>
                  <a:lnTo>
                    <a:pt x="181" y="5264"/>
                  </a:lnTo>
                  <a:cubicBezTo>
                    <a:pt x="-60" y="5615"/>
                    <a:pt x="-60" y="6083"/>
                    <a:pt x="181" y="6434"/>
                  </a:cubicBezTo>
                  <a:cubicBezTo>
                    <a:pt x="393" y="6799"/>
                    <a:pt x="780" y="7026"/>
                    <a:pt x="1205" y="7019"/>
                  </a:cubicBezTo>
                  <a:lnTo>
                    <a:pt x="4422" y="7019"/>
                  </a:lnTo>
                  <a:lnTo>
                    <a:pt x="19044" y="2120"/>
                  </a:lnTo>
                  <a:cubicBezTo>
                    <a:pt x="19541" y="1923"/>
                    <a:pt x="19848" y="1411"/>
                    <a:pt x="19775" y="877"/>
                  </a:cubicBezTo>
                  <a:cubicBezTo>
                    <a:pt x="19644" y="373"/>
                    <a:pt x="19198" y="15"/>
                    <a:pt x="18678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24F299F-1D3D-497C-9B3F-38F85EA25D58}"/>
                </a:ext>
              </a:extLst>
            </p:cNvPr>
            <p:cNvSpPr/>
            <p:nvPr/>
          </p:nvSpPr>
          <p:spPr>
            <a:xfrm>
              <a:off x="4663681" y="4952821"/>
              <a:ext cx="122822" cy="107637"/>
            </a:xfrm>
            <a:custGeom>
              <a:avLst/>
              <a:gdLst>
                <a:gd name="connsiteX0" fmla="*/ 104367 w 122822"/>
                <a:gd name="connsiteY0" fmla="*/ 68800 h 107637"/>
                <a:gd name="connsiteX1" fmla="*/ 69273 w 122822"/>
                <a:gd name="connsiteY1" fmla="*/ 40578 h 107637"/>
                <a:gd name="connsiteX2" fmla="*/ 58306 w 122822"/>
                <a:gd name="connsiteY2" fmla="*/ 24200 h 107637"/>
                <a:gd name="connsiteX3" fmla="*/ 63716 w 122822"/>
                <a:gd name="connsiteY3" fmla="*/ 22592 h 107637"/>
                <a:gd name="connsiteX4" fmla="*/ 64447 w 122822"/>
                <a:gd name="connsiteY4" fmla="*/ 21934 h 107637"/>
                <a:gd name="connsiteX5" fmla="*/ 64447 w 122822"/>
                <a:gd name="connsiteY5" fmla="*/ 20983 h 107637"/>
                <a:gd name="connsiteX6" fmla="*/ 54650 w 122822"/>
                <a:gd name="connsiteY6" fmla="*/ 6361 h 107637"/>
                <a:gd name="connsiteX7" fmla="*/ 53919 w 122822"/>
                <a:gd name="connsiteY7" fmla="*/ 5922 h 107637"/>
                <a:gd name="connsiteX8" fmla="*/ 53919 w 122822"/>
                <a:gd name="connsiteY8" fmla="*/ 5922 h 107637"/>
                <a:gd name="connsiteX9" fmla="*/ 41855 w 122822"/>
                <a:gd name="connsiteY9" fmla="*/ 5045 h 107637"/>
                <a:gd name="connsiteX10" fmla="*/ 40100 w 122822"/>
                <a:gd name="connsiteY10" fmla="*/ 731 h 107637"/>
                <a:gd name="connsiteX11" fmla="*/ 39296 w 122822"/>
                <a:gd name="connsiteY11" fmla="*/ 0 h 107637"/>
                <a:gd name="connsiteX12" fmla="*/ 39296 w 122822"/>
                <a:gd name="connsiteY12" fmla="*/ 0 h 107637"/>
                <a:gd name="connsiteX13" fmla="*/ 38492 w 122822"/>
                <a:gd name="connsiteY13" fmla="*/ 365 h 107637"/>
                <a:gd name="connsiteX14" fmla="*/ 32350 w 122822"/>
                <a:gd name="connsiteY14" fmla="*/ 7677 h 107637"/>
                <a:gd name="connsiteX15" fmla="*/ 19483 w 122822"/>
                <a:gd name="connsiteY15" fmla="*/ 9724 h 107637"/>
                <a:gd name="connsiteX16" fmla="*/ 18678 w 122822"/>
                <a:gd name="connsiteY16" fmla="*/ 10455 h 107637"/>
                <a:gd name="connsiteX17" fmla="*/ 19044 w 122822"/>
                <a:gd name="connsiteY17" fmla="*/ 11625 h 107637"/>
                <a:gd name="connsiteX18" fmla="*/ 23358 w 122822"/>
                <a:gd name="connsiteY18" fmla="*/ 15281 h 107637"/>
                <a:gd name="connsiteX19" fmla="*/ 19336 w 122822"/>
                <a:gd name="connsiteY19" fmla="*/ 16597 h 107637"/>
                <a:gd name="connsiteX20" fmla="*/ 18605 w 122822"/>
                <a:gd name="connsiteY20" fmla="*/ 17620 h 107637"/>
                <a:gd name="connsiteX21" fmla="*/ 18605 w 122822"/>
                <a:gd name="connsiteY21" fmla="*/ 28441 h 107637"/>
                <a:gd name="connsiteX22" fmla="*/ 19556 w 122822"/>
                <a:gd name="connsiteY22" fmla="*/ 29538 h 107637"/>
                <a:gd name="connsiteX23" fmla="*/ 38346 w 122822"/>
                <a:gd name="connsiteY23" fmla="*/ 32097 h 107637"/>
                <a:gd name="connsiteX24" fmla="*/ 24966 w 122822"/>
                <a:gd name="connsiteY24" fmla="*/ 41236 h 107637"/>
                <a:gd name="connsiteX25" fmla="*/ 24527 w 122822"/>
                <a:gd name="connsiteY25" fmla="*/ 42333 h 107637"/>
                <a:gd name="connsiteX26" fmla="*/ 26428 w 122822"/>
                <a:gd name="connsiteY26" fmla="*/ 56078 h 107637"/>
                <a:gd name="connsiteX27" fmla="*/ 27086 w 122822"/>
                <a:gd name="connsiteY27" fmla="*/ 56882 h 107637"/>
                <a:gd name="connsiteX28" fmla="*/ 28329 w 122822"/>
                <a:gd name="connsiteY28" fmla="*/ 57394 h 107637"/>
                <a:gd name="connsiteX29" fmla="*/ 25843 w 122822"/>
                <a:gd name="connsiteY29" fmla="*/ 56809 h 107637"/>
                <a:gd name="connsiteX30" fmla="*/ 25843 w 122822"/>
                <a:gd name="connsiteY30" fmla="*/ 56809 h 107637"/>
                <a:gd name="connsiteX31" fmla="*/ 24893 w 122822"/>
                <a:gd name="connsiteY31" fmla="*/ 57467 h 107637"/>
                <a:gd name="connsiteX32" fmla="*/ 23869 w 122822"/>
                <a:gd name="connsiteY32" fmla="*/ 60465 h 107637"/>
                <a:gd name="connsiteX33" fmla="*/ 24308 w 122822"/>
                <a:gd name="connsiteY33" fmla="*/ 61707 h 107637"/>
                <a:gd name="connsiteX34" fmla="*/ 26136 w 122822"/>
                <a:gd name="connsiteY34" fmla="*/ 62877 h 107637"/>
                <a:gd name="connsiteX35" fmla="*/ 24893 w 122822"/>
                <a:gd name="connsiteY35" fmla="*/ 64267 h 107637"/>
                <a:gd name="connsiteX36" fmla="*/ 12464 w 122822"/>
                <a:gd name="connsiteY36" fmla="*/ 53519 h 107637"/>
                <a:gd name="connsiteX37" fmla="*/ 19409 w 122822"/>
                <a:gd name="connsiteY37" fmla="*/ 57833 h 107637"/>
                <a:gd name="connsiteX38" fmla="*/ 19994 w 122822"/>
                <a:gd name="connsiteY38" fmla="*/ 57833 h 107637"/>
                <a:gd name="connsiteX39" fmla="*/ 20872 w 122822"/>
                <a:gd name="connsiteY39" fmla="*/ 57467 h 107637"/>
                <a:gd name="connsiteX40" fmla="*/ 20872 w 122822"/>
                <a:gd name="connsiteY40" fmla="*/ 55932 h 107637"/>
                <a:gd name="connsiteX41" fmla="*/ 18313 w 122822"/>
                <a:gd name="connsiteY41" fmla="*/ 53519 h 107637"/>
                <a:gd name="connsiteX42" fmla="*/ 21237 w 122822"/>
                <a:gd name="connsiteY42" fmla="*/ 52861 h 107637"/>
                <a:gd name="connsiteX43" fmla="*/ 22041 w 122822"/>
                <a:gd name="connsiteY43" fmla="*/ 52422 h 107637"/>
                <a:gd name="connsiteX44" fmla="*/ 22041 w 122822"/>
                <a:gd name="connsiteY44" fmla="*/ 51618 h 107637"/>
                <a:gd name="connsiteX45" fmla="*/ 18093 w 122822"/>
                <a:gd name="connsiteY45" fmla="*/ 35899 h 107637"/>
                <a:gd name="connsiteX46" fmla="*/ 16997 w 122822"/>
                <a:gd name="connsiteY46" fmla="*/ 35021 h 107637"/>
                <a:gd name="connsiteX47" fmla="*/ 16997 w 122822"/>
                <a:gd name="connsiteY47" fmla="*/ 35021 h 107637"/>
                <a:gd name="connsiteX48" fmla="*/ 16046 w 122822"/>
                <a:gd name="connsiteY48" fmla="*/ 35826 h 107637"/>
                <a:gd name="connsiteX49" fmla="*/ 11148 w 122822"/>
                <a:gd name="connsiteY49" fmla="*/ 51472 h 107637"/>
                <a:gd name="connsiteX50" fmla="*/ 11148 w 122822"/>
                <a:gd name="connsiteY50" fmla="*/ 52422 h 107637"/>
                <a:gd name="connsiteX51" fmla="*/ 10636 w 122822"/>
                <a:gd name="connsiteY51" fmla="*/ 51984 h 107637"/>
                <a:gd name="connsiteX52" fmla="*/ 9905 w 122822"/>
                <a:gd name="connsiteY52" fmla="*/ 51984 h 107637"/>
                <a:gd name="connsiteX53" fmla="*/ 9247 w 122822"/>
                <a:gd name="connsiteY53" fmla="*/ 51984 h 107637"/>
                <a:gd name="connsiteX54" fmla="*/ 8881 w 122822"/>
                <a:gd name="connsiteY54" fmla="*/ 53300 h 107637"/>
                <a:gd name="connsiteX55" fmla="*/ 13268 w 122822"/>
                <a:gd name="connsiteY55" fmla="*/ 61050 h 107637"/>
                <a:gd name="connsiteX56" fmla="*/ 693 w 122822"/>
                <a:gd name="connsiteY56" fmla="*/ 65509 h 107637"/>
                <a:gd name="connsiteX57" fmla="*/ 35 w 122822"/>
                <a:gd name="connsiteY57" fmla="*/ 66679 h 107637"/>
                <a:gd name="connsiteX58" fmla="*/ 985 w 122822"/>
                <a:gd name="connsiteY58" fmla="*/ 72674 h 107637"/>
                <a:gd name="connsiteX59" fmla="*/ 2009 w 122822"/>
                <a:gd name="connsiteY59" fmla="*/ 73552 h 107637"/>
                <a:gd name="connsiteX60" fmla="*/ 10563 w 122822"/>
                <a:gd name="connsiteY60" fmla="*/ 73552 h 107637"/>
                <a:gd name="connsiteX61" fmla="*/ 9758 w 122822"/>
                <a:gd name="connsiteY61" fmla="*/ 77207 h 107637"/>
                <a:gd name="connsiteX62" fmla="*/ 9758 w 122822"/>
                <a:gd name="connsiteY62" fmla="*/ 78012 h 107637"/>
                <a:gd name="connsiteX63" fmla="*/ 10490 w 122822"/>
                <a:gd name="connsiteY63" fmla="*/ 78451 h 107637"/>
                <a:gd name="connsiteX64" fmla="*/ 26501 w 122822"/>
                <a:gd name="connsiteY64" fmla="*/ 80644 h 107637"/>
                <a:gd name="connsiteX65" fmla="*/ 26501 w 122822"/>
                <a:gd name="connsiteY65" fmla="*/ 81668 h 107637"/>
                <a:gd name="connsiteX66" fmla="*/ 28475 w 122822"/>
                <a:gd name="connsiteY66" fmla="*/ 86566 h 107637"/>
                <a:gd name="connsiteX67" fmla="*/ 29426 w 122822"/>
                <a:gd name="connsiteY67" fmla="*/ 87297 h 107637"/>
                <a:gd name="connsiteX68" fmla="*/ 40393 w 122822"/>
                <a:gd name="connsiteY68" fmla="*/ 85469 h 107637"/>
                <a:gd name="connsiteX69" fmla="*/ 29207 w 122822"/>
                <a:gd name="connsiteY69" fmla="*/ 88028 h 107637"/>
                <a:gd name="connsiteX70" fmla="*/ 28329 w 122822"/>
                <a:gd name="connsiteY70" fmla="*/ 89198 h 107637"/>
                <a:gd name="connsiteX71" fmla="*/ 29280 w 122822"/>
                <a:gd name="connsiteY71" fmla="*/ 90148 h 107637"/>
                <a:gd name="connsiteX72" fmla="*/ 29353 w 122822"/>
                <a:gd name="connsiteY72" fmla="*/ 90148 h 107637"/>
                <a:gd name="connsiteX73" fmla="*/ 37761 w 122822"/>
                <a:gd name="connsiteY73" fmla="*/ 90953 h 107637"/>
                <a:gd name="connsiteX74" fmla="*/ 34544 w 122822"/>
                <a:gd name="connsiteY74" fmla="*/ 94243 h 107637"/>
                <a:gd name="connsiteX75" fmla="*/ 34529 w 122822"/>
                <a:gd name="connsiteY75" fmla="*/ 95690 h 107637"/>
                <a:gd name="connsiteX76" fmla="*/ 34544 w 122822"/>
                <a:gd name="connsiteY76" fmla="*/ 95705 h 107637"/>
                <a:gd name="connsiteX77" fmla="*/ 39369 w 122822"/>
                <a:gd name="connsiteY77" fmla="*/ 101627 h 107637"/>
                <a:gd name="connsiteX78" fmla="*/ 40100 w 122822"/>
                <a:gd name="connsiteY78" fmla="*/ 101627 h 107637"/>
                <a:gd name="connsiteX79" fmla="*/ 47412 w 122822"/>
                <a:gd name="connsiteY79" fmla="*/ 102578 h 107637"/>
                <a:gd name="connsiteX80" fmla="*/ 48289 w 122822"/>
                <a:gd name="connsiteY80" fmla="*/ 102066 h 107637"/>
                <a:gd name="connsiteX81" fmla="*/ 48318 w 122822"/>
                <a:gd name="connsiteY81" fmla="*/ 100925 h 107637"/>
                <a:gd name="connsiteX82" fmla="*/ 48289 w 122822"/>
                <a:gd name="connsiteY82" fmla="*/ 100896 h 107637"/>
                <a:gd name="connsiteX83" fmla="*/ 43391 w 122822"/>
                <a:gd name="connsiteY83" fmla="*/ 94243 h 107637"/>
                <a:gd name="connsiteX84" fmla="*/ 47266 w 122822"/>
                <a:gd name="connsiteY84" fmla="*/ 92927 h 107637"/>
                <a:gd name="connsiteX85" fmla="*/ 68468 w 122822"/>
                <a:gd name="connsiteY85" fmla="*/ 107549 h 107637"/>
                <a:gd name="connsiteX86" fmla="*/ 69053 w 122822"/>
                <a:gd name="connsiteY86" fmla="*/ 107549 h 107637"/>
                <a:gd name="connsiteX87" fmla="*/ 69711 w 122822"/>
                <a:gd name="connsiteY87" fmla="*/ 107549 h 107637"/>
                <a:gd name="connsiteX88" fmla="*/ 70077 w 122822"/>
                <a:gd name="connsiteY88" fmla="*/ 106379 h 107637"/>
                <a:gd name="connsiteX89" fmla="*/ 66129 w 122822"/>
                <a:gd name="connsiteY89" fmla="*/ 96582 h 107637"/>
                <a:gd name="connsiteX90" fmla="*/ 65398 w 122822"/>
                <a:gd name="connsiteY90" fmla="*/ 95924 h 107637"/>
                <a:gd name="connsiteX91" fmla="*/ 60206 w 122822"/>
                <a:gd name="connsiteY91" fmla="*/ 94608 h 107637"/>
                <a:gd name="connsiteX92" fmla="*/ 64666 w 122822"/>
                <a:gd name="connsiteY92" fmla="*/ 92049 h 107637"/>
                <a:gd name="connsiteX93" fmla="*/ 65251 w 122822"/>
                <a:gd name="connsiteY93" fmla="*/ 90953 h 107637"/>
                <a:gd name="connsiteX94" fmla="*/ 64520 w 122822"/>
                <a:gd name="connsiteY94" fmla="*/ 90075 h 107637"/>
                <a:gd name="connsiteX95" fmla="*/ 58232 w 122822"/>
                <a:gd name="connsiteY95" fmla="*/ 87955 h 107637"/>
                <a:gd name="connsiteX96" fmla="*/ 62181 w 122822"/>
                <a:gd name="connsiteY96" fmla="*/ 87955 h 107637"/>
                <a:gd name="connsiteX97" fmla="*/ 63131 w 122822"/>
                <a:gd name="connsiteY97" fmla="*/ 87443 h 107637"/>
                <a:gd name="connsiteX98" fmla="*/ 63131 w 122822"/>
                <a:gd name="connsiteY98" fmla="*/ 86346 h 107637"/>
                <a:gd name="connsiteX99" fmla="*/ 60133 w 122822"/>
                <a:gd name="connsiteY99" fmla="*/ 81375 h 107637"/>
                <a:gd name="connsiteX100" fmla="*/ 59256 w 122822"/>
                <a:gd name="connsiteY100" fmla="*/ 80863 h 107637"/>
                <a:gd name="connsiteX101" fmla="*/ 59256 w 122822"/>
                <a:gd name="connsiteY101" fmla="*/ 80863 h 107637"/>
                <a:gd name="connsiteX102" fmla="*/ 42001 w 122822"/>
                <a:gd name="connsiteY102" fmla="*/ 84957 h 107637"/>
                <a:gd name="connsiteX103" fmla="*/ 42879 w 122822"/>
                <a:gd name="connsiteY103" fmla="*/ 83934 h 107637"/>
                <a:gd name="connsiteX104" fmla="*/ 42075 w 122822"/>
                <a:gd name="connsiteY104" fmla="*/ 82837 h 107637"/>
                <a:gd name="connsiteX105" fmla="*/ 35567 w 122822"/>
                <a:gd name="connsiteY105" fmla="*/ 81448 h 107637"/>
                <a:gd name="connsiteX106" fmla="*/ 46754 w 122822"/>
                <a:gd name="connsiteY106" fmla="*/ 82984 h 107637"/>
                <a:gd name="connsiteX107" fmla="*/ 55747 w 122822"/>
                <a:gd name="connsiteY107" fmla="*/ 81083 h 107637"/>
                <a:gd name="connsiteX108" fmla="*/ 55747 w 122822"/>
                <a:gd name="connsiteY108" fmla="*/ 81083 h 107637"/>
                <a:gd name="connsiteX109" fmla="*/ 65105 w 122822"/>
                <a:gd name="connsiteY109" fmla="*/ 77354 h 107637"/>
                <a:gd name="connsiteX110" fmla="*/ 80313 w 122822"/>
                <a:gd name="connsiteY110" fmla="*/ 81375 h 107637"/>
                <a:gd name="connsiteX111" fmla="*/ 64301 w 122822"/>
                <a:gd name="connsiteY111" fmla="*/ 83057 h 107637"/>
                <a:gd name="connsiteX112" fmla="*/ 63570 w 122822"/>
                <a:gd name="connsiteY112" fmla="*/ 83495 h 107637"/>
                <a:gd name="connsiteX113" fmla="*/ 63570 w 122822"/>
                <a:gd name="connsiteY113" fmla="*/ 84300 h 107637"/>
                <a:gd name="connsiteX114" fmla="*/ 64520 w 122822"/>
                <a:gd name="connsiteY114" fmla="*/ 90148 h 107637"/>
                <a:gd name="connsiteX115" fmla="*/ 65324 w 122822"/>
                <a:gd name="connsiteY115" fmla="*/ 91026 h 107637"/>
                <a:gd name="connsiteX116" fmla="*/ 73221 w 122822"/>
                <a:gd name="connsiteY116" fmla="*/ 93073 h 107637"/>
                <a:gd name="connsiteX117" fmla="*/ 73221 w 122822"/>
                <a:gd name="connsiteY117" fmla="*/ 93073 h 107637"/>
                <a:gd name="connsiteX118" fmla="*/ 85211 w 122822"/>
                <a:gd name="connsiteY118" fmla="*/ 91026 h 107637"/>
                <a:gd name="connsiteX119" fmla="*/ 85942 w 122822"/>
                <a:gd name="connsiteY119" fmla="*/ 90587 h 107637"/>
                <a:gd name="connsiteX120" fmla="*/ 85942 w 122822"/>
                <a:gd name="connsiteY120" fmla="*/ 89783 h 107637"/>
                <a:gd name="connsiteX121" fmla="*/ 84115 w 122822"/>
                <a:gd name="connsiteY121" fmla="*/ 82472 h 107637"/>
                <a:gd name="connsiteX122" fmla="*/ 98371 w 122822"/>
                <a:gd name="connsiteY122" fmla="*/ 86201 h 107637"/>
                <a:gd name="connsiteX123" fmla="*/ 98371 w 122822"/>
                <a:gd name="connsiteY123" fmla="*/ 86201 h 107637"/>
                <a:gd name="connsiteX124" fmla="*/ 114822 w 122822"/>
                <a:gd name="connsiteY124" fmla="*/ 82984 h 107637"/>
                <a:gd name="connsiteX125" fmla="*/ 122718 w 122822"/>
                <a:gd name="connsiteY125" fmla="*/ 75087 h 107637"/>
                <a:gd name="connsiteX126" fmla="*/ 122718 w 122822"/>
                <a:gd name="connsiteY126" fmla="*/ 74064 h 107637"/>
                <a:gd name="connsiteX127" fmla="*/ 121987 w 122822"/>
                <a:gd name="connsiteY127" fmla="*/ 73259 h 107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122822" h="107637">
                  <a:moveTo>
                    <a:pt x="104367" y="68800"/>
                  </a:moveTo>
                  <a:lnTo>
                    <a:pt x="69273" y="40578"/>
                  </a:lnTo>
                  <a:lnTo>
                    <a:pt x="58306" y="24200"/>
                  </a:lnTo>
                  <a:lnTo>
                    <a:pt x="63716" y="22592"/>
                  </a:lnTo>
                  <a:cubicBezTo>
                    <a:pt x="64052" y="22497"/>
                    <a:pt x="64323" y="22256"/>
                    <a:pt x="64447" y="21934"/>
                  </a:cubicBezTo>
                  <a:cubicBezTo>
                    <a:pt x="64615" y="21642"/>
                    <a:pt x="64615" y="21276"/>
                    <a:pt x="64447" y="20983"/>
                  </a:cubicBezTo>
                  <a:lnTo>
                    <a:pt x="54650" y="6361"/>
                  </a:lnTo>
                  <a:cubicBezTo>
                    <a:pt x="54489" y="6105"/>
                    <a:pt x="54218" y="5944"/>
                    <a:pt x="53919" y="5922"/>
                  </a:cubicBezTo>
                  <a:lnTo>
                    <a:pt x="53919" y="5922"/>
                  </a:lnTo>
                  <a:lnTo>
                    <a:pt x="41855" y="5045"/>
                  </a:lnTo>
                  <a:lnTo>
                    <a:pt x="40100" y="731"/>
                  </a:lnTo>
                  <a:cubicBezTo>
                    <a:pt x="39947" y="380"/>
                    <a:pt x="39655" y="117"/>
                    <a:pt x="39296" y="0"/>
                  </a:cubicBezTo>
                  <a:lnTo>
                    <a:pt x="39296" y="0"/>
                  </a:lnTo>
                  <a:cubicBezTo>
                    <a:pt x="38996" y="22"/>
                    <a:pt x="38711" y="154"/>
                    <a:pt x="38492" y="365"/>
                  </a:cubicBezTo>
                  <a:lnTo>
                    <a:pt x="32350" y="7677"/>
                  </a:lnTo>
                  <a:lnTo>
                    <a:pt x="19483" y="9724"/>
                  </a:lnTo>
                  <a:cubicBezTo>
                    <a:pt x="19080" y="9754"/>
                    <a:pt x="18744" y="10053"/>
                    <a:pt x="18678" y="10455"/>
                  </a:cubicBezTo>
                  <a:cubicBezTo>
                    <a:pt x="18525" y="10887"/>
                    <a:pt x="18678" y="11362"/>
                    <a:pt x="19044" y="11625"/>
                  </a:cubicBezTo>
                  <a:lnTo>
                    <a:pt x="23358" y="15281"/>
                  </a:lnTo>
                  <a:lnTo>
                    <a:pt x="19336" y="16597"/>
                  </a:lnTo>
                  <a:cubicBezTo>
                    <a:pt x="18912" y="16765"/>
                    <a:pt x="18627" y="17167"/>
                    <a:pt x="18605" y="17620"/>
                  </a:cubicBezTo>
                  <a:lnTo>
                    <a:pt x="18605" y="28441"/>
                  </a:lnTo>
                  <a:cubicBezTo>
                    <a:pt x="18598" y="28997"/>
                    <a:pt x="19007" y="29465"/>
                    <a:pt x="19556" y="29538"/>
                  </a:cubicBezTo>
                  <a:lnTo>
                    <a:pt x="38346" y="32097"/>
                  </a:lnTo>
                  <a:lnTo>
                    <a:pt x="24966" y="41236"/>
                  </a:lnTo>
                  <a:cubicBezTo>
                    <a:pt x="24644" y="41506"/>
                    <a:pt x="24476" y="41916"/>
                    <a:pt x="24527" y="42333"/>
                  </a:cubicBezTo>
                  <a:lnTo>
                    <a:pt x="26428" y="56078"/>
                  </a:lnTo>
                  <a:cubicBezTo>
                    <a:pt x="26509" y="56436"/>
                    <a:pt x="26750" y="56729"/>
                    <a:pt x="27086" y="56882"/>
                  </a:cubicBezTo>
                  <a:lnTo>
                    <a:pt x="28329" y="57394"/>
                  </a:lnTo>
                  <a:lnTo>
                    <a:pt x="25843" y="56809"/>
                  </a:lnTo>
                  <a:lnTo>
                    <a:pt x="25843" y="56809"/>
                  </a:lnTo>
                  <a:cubicBezTo>
                    <a:pt x="25419" y="56809"/>
                    <a:pt x="25046" y="57072"/>
                    <a:pt x="24893" y="57467"/>
                  </a:cubicBezTo>
                  <a:lnTo>
                    <a:pt x="23869" y="60465"/>
                  </a:lnTo>
                  <a:cubicBezTo>
                    <a:pt x="23694" y="60933"/>
                    <a:pt x="23877" y="61452"/>
                    <a:pt x="24308" y="61707"/>
                  </a:cubicBezTo>
                  <a:lnTo>
                    <a:pt x="26136" y="62877"/>
                  </a:lnTo>
                  <a:lnTo>
                    <a:pt x="24893" y="64267"/>
                  </a:lnTo>
                  <a:lnTo>
                    <a:pt x="12464" y="53519"/>
                  </a:lnTo>
                  <a:lnTo>
                    <a:pt x="19409" y="57833"/>
                  </a:lnTo>
                  <a:cubicBezTo>
                    <a:pt x="19600" y="57898"/>
                    <a:pt x="19804" y="57898"/>
                    <a:pt x="19994" y="57833"/>
                  </a:cubicBezTo>
                  <a:cubicBezTo>
                    <a:pt x="20331" y="57847"/>
                    <a:pt x="20652" y="57716"/>
                    <a:pt x="20872" y="57467"/>
                  </a:cubicBezTo>
                  <a:cubicBezTo>
                    <a:pt x="21201" y="57006"/>
                    <a:pt x="21201" y="56392"/>
                    <a:pt x="20872" y="55932"/>
                  </a:cubicBezTo>
                  <a:lnTo>
                    <a:pt x="18313" y="53519"/>
                  </a:lnTo>
                  <a:lnTo>
                    <a:pt x="21237" y="52861"/>
                  </a:lnTo>
                  <a:cubicBezTo>
                    <a:pt x="21559" y="52846"/>
                    <a:pt x="21859" y="52685"/>
                    <a:pt x="22041" y="52422"/>
                  </a:cubicBezTo>
                  <a:cubicBezTo>
                    <a:pt x="22115" y="52159"/>
                    <a:pt x="22115" y="51881"/>
                    <a:pt x="22041" y="51618"/>
                  </a:cubicBezTo>
                  <a:lnTo>
                    <a:pt x="18093" y="35899"/>
                  </a:lnTo>
                  <a:cubicBezTo>
                    <a:pt x="17962" y="35394"/>
                    <a:pt x="17516" y="35036"/>
                    <a:pt x="16997" y="35021"/>
                  </a:cubicBezTo>
                  <a:lnTo>
                    <a:pt x="16997" y="35021"/>
                  </a:lnTo>
                  <a:cubicBezTo>
                    <a:pt x="16536" y="35043"/>
                    <a:pt x="16141" y="35372"/>
                    <a:pt x="16046" y="35826"/>
                  </a:cubicBezTo>
                  <a:lnTo>
                    <a:pt x="11148" y="51472"/>
                  </a:lnTo>
                  <a:cubicBezTo>
                    <a:pt x="11148" y="51472"/>
                    <a:pt x="11148" y="52130"/>
                    <a:pt x="11148" y="52422"/>
                  </a:cubicBezTo>
                  <a:lnTo>
                    <a:pt x="10636" y="51984"/>
                  </a:lnTo>
                  <a:cubicBezTo>
                    <a:pt x="10402" y="51896"/>
                    <a:pt x="10139" y="51896"/>
                    <a:pt x="9905" y="51984"/>
                  </a:cubicBezTo>
                  <a:cubicBezTo>
                    <a:pt x="9905" y="51984"/>
                    <a:pt x="9393" y="51984"/>
                    <a:pt x="9247" y="51984"/>
                  </a:cubicBezTo>
                  <a:cubicBezTo>
                    <a:pt x="8808" y="52261"/>
                    <a:pt x="8647" y="52832"/>
                    <a:pt x="8881" y="53300"/>
                  </a:cubicBezTo>
                  <a:lnTo>
                    <a:pt x="13268" y="61050"/>
                  </a:lnTo>
                  <a:lnTo>
                    <a:pt x="693" y="65509"/>
                  </a:lnTo>
                  <a:cubicBezTo>
                    <a:pt x="188" y="65648"/>
                    <a:pt x="-104" y="66175"/>
                    <a:pt x="35" y="66679"/>
                  </a:cubicBezTo>
                  <a:lnTo>
                    <a:pt x="985" y="72674"/>
                  </a:lnTo>
                  <a:cubicBezTo>
                    <a:pt x="1087" y="73164"/>
                    <a:pt x="1504" y="73530"/>
                    <a:pt x="2009" y="73552"/>
                  </a:cubicBezTo>
                  <a:lnTo>
                    <a:pt x="10563" y="73552"/>
                  </a:lnTo>
                  <a:lnTo>
                    <a:pt x="9758" y="77207"/>
                  </a:lnTo>
                  <a:cubicBezTo>
                    <a:pt x="9671" y="77471"/>
                    <a:pt x="9671" y="77749"/>
                    <a:pt x="9758" y="78012"/>
                  </a:cubicBezTo>
                  <a:cubicBezTo>
                    <a:pt x="9963" y="78216"/>
                    <a:pt x="10212" y="78363"/>
                    <a:pt x="10490" y="78451"/>
                  </a:cubicBezTo>
                  <a:lnTo>
                    <a:pt x="26501" y="80644"/>
                  </a:lnTo>
                  <a:cubicBezTo>
                    <a:pt x="26282" y="80951"/>
                    <a:pt x="26282" y="81360"/>
                    <a:pt x="26501" y="81668"/>
                  </a:cubicBezTo>
                  <a:lnTo>
                    <a:pt x="28475" y="86566"/>
                  </a:lnTo>
                  <a:cubicBezTo>
                    <a:pt x="28600" y="86990"/>
                    <a:pt x="28987" y="87282"/>
                    <a:pt x="29426" y="87297"/>
                  </a:cubicBezTo>
                  <a:lnTo>
                    <a:pt x="40393" y="85469"/>
                  </a:lnTo>
                  <a:lnTo>
                    <a:pt x="29207" y="88028"/>
                  </a:lnTo>
                  <a:cubicBezTo>
                    <a:pt x="28695" y="88189"/>
                    <a:pt x="28337" y="88657"/>
                    <a:pt x="28329" y="89198"/>
                  </a:cubicBezTo>
                  <a:cubicBezTo>
                    <a:pt x="28329" y="89725"/>
                    <a:pt x="28753" y="90148"/>
                    <a:pt x="29280" y="90148"/>
                  </a:cubicBezTo>
                  <a:cubicBezTo>
                    <a:pt x="29302" y="90148"/>
                    <a:pt x="29331" y="90148"/>
                    <a:pt x="29353" y="90148"/>
                  </a:cubicBezTo>
                  <a:lnTo>
                    <a:pt x="37761" y="90953"/>
                  </a:lnTo>
                  <a:lnTo>
                    <a:pt x="34544" y="94243"/>
                  </a:lnTo>
                  <a:cubicBezTo>
                    <a:pt x="34142" y="94638"/>
                    <a:pt x="34134" y="95288"/>
                    <a:pt x="34529" y="95690"/>
                  </a:cubicBezTo>
                  <a:cubicBezTo>
                    <a:pt x="34537" y="95698"/>
                    <a:pt x="34537" y="95698"/>
                    <a:pt x="34544" y="95705"/>
                  </a:cubicBezTo>
                  <a:lnTo>
                    <a:pt x="39369" y="101627"/>
                  </a:lnTo>
                  <a:lnTo>
                    <a:pt x="40100" y="101627"/>
                  </a:lnTo>
                  <a:lnTo>
                    <a:pt x="47412" y="102578"/>
                  </a:lnTo>
                  <a:cubicBezTo>
                    <a:pt x="47777" y="102592"/>
                    <a:pt x="48121" y="102395"/>
                    <a:pt x="48289" y="102066"/>
                  </a:cubicBezTo>
                  <a:cubicBezTo>
                    <a:pt x="48611" y="101759"/>
                    <a:pt x="48625" y="101254"/>
                    <a:pt x="48318" y="100925"/>
                  </a:cubicBezTo>
                  <a:cubicBezTo>
                    <a:pt x="48311" y="100918"/>
                    <a:pt x="48304" y="100903"/>
                    <a:pt x="48289" y="100896"/>
                  </a:cubicBezTo>
                  <a:lnTo>
                    <a:pt x="43391" y="94243"/>
                  </a:lnTo>
                  <a:lnTo>
                    <a:pt x="47266" y="92927"/>
                  </a:lnTo>
                  <a:lnTo>
                    <a:pt x="68468" y="107549"/>
                  </a:lnTo>
                  <a:cubicBezTo>
                    <a:pt x="68468" y="107549"/>
                    <a:pt x="68834" y="107549"/>
                    <a:pt x="69053" y="107549"/>
                  </a:cubicBezTo>
                  <a:cubicBezTo>
                    <a:pt x="69258" y="107666"/>
                    <a:pt x="69506" y="107666"/>
                    <a:pt x="69711" y="107549"/>
                  </a:cubicBezTo>
                  <a:cubicBezTo>
                    <a:pt x="70128" y="107323"/>
                    <a:pt x="70296" y="106804"/>
                    <a:pt x="70077" y="106379"/>
                  </a:cubicBezTo>
                  <a:lnTo>
                    <a:pt x="66129" y="96582"/>
                  </a:lnTo>
                  <a:cubicBezTo>
                    <a:pt x="66041" y="96231"/>
                    <a:pt x="65756" y="95976"/>
                    <a:pt x="65398" y="95924"/>
                  </a:cubicBezTo>
                  <a:lnTo>
                    <a:pt x="60206" y="94608"/>
                  </a:lnTo>
                  <a:lnTo>
                    <a:pt x="64666" y="92049"/>
                  </a:lnTo>
                  <a:cubicBezTo>
                    <a:pt x="65069" y="91838"/>
                    <a:pt x="65303" y="91406"/>
                    <a:pt x="65251" y="90953"/>
                  </a:cubicBezTo>
                  <a:cubicBezTo>
                    <a:pt x="65208" y="90536"/>
                    <a:pt x="64922" y="90192"/>
                    <a:pt x="64520" y="90075"/>
                  </a:cubicBezTo>
                  <a:lnTo>
                    <a:pt x="58232" y="87955"/>
                  </a:lnTo>
                  <a:lnTo>
                    <a:pt x="62181" y="87955"/>
                  </a:lnTo>
                  <a:cubicBezTo>
                    <a:pt x="62561" y="87940"/>
                    <a:pt x="62912" y="87750"/>
                    <a:pt x="63131" y="87443"/>
                  </a:cubicBezTo>
                  <a:cubicBezTo>
                    <a:pt x="63343" y="87107"/>
                    <a:pt x="63343" y="86683"/>
                    <a:pt x="63131" y="86346"/>
                  </a:cubicBezTo>
                  <a:lnTo>
                    <a:pt x="60133" y="81375"/>
                  </a:lnTo>
                  <a:cubicBezTo>
                    <a:pt x="59951" y="81061"/>
                    <a:pt x="59622" y="80863"/>
                    <a:pt x="59256" y="80863"/>
                  </a:cubicBezTo>
                  <a:lnTo>
                    <a:pt x="59256" y="80863"/>
                  </a:lnTo>
                  <a:lnTo>
                    <a:pt x="42001" y="84957"/>
                  </a:lnTo>
                  <a:cubicBezTo>
                    <a:pt x="42484" y="84833"/>
                    <a:pt x="42835" y="84424"/>
                    <a:pt x="42879" y="83934"/>
                  </a:cubicBezTo>
                  <a:cubicBezTo>
                    <a:pt x="42893" y="83429"/>
                    <a:pt x="42564" y="82969"/>
                    <a:pt x="42075" y="82837"/>
                  </a:cubicBezTo>
                  <a:lnTo>
                    <a:pt x="35567" y="81448"/>
                  </a:lnTo>
                  <a:lnTo>
                    <a:pt x="46754" y="82984"/>
                  </a:lnTo>
                  <a:lnTo>
                    <a:pt x="55747" y="81083"/>
                  </a:lnTo>
                  <a:lnTo>
                    <a:pt x="55747" y="81083"/>
                  </a:lnTo>
                  <a:lnTo>
                    <a:pt x="65105" y="77354"/>
                  </a:lnTo>
                  <a:lnTo>
                    <a:pt x="80313" y="81375"/>
                  </a:lnTo>
                  <a:lnTo>
                    <a:pt x="64301" y="83057"/>
                  </a:lnTo>
                  <a:cubicBezTo>
                    <a:pt x="64001" y="83079"/>
                    <a:pt x="63731" y="83239"/>
                    <a:pt x="63570" y="83495"/>
                  </a:cubicBezTo>
                  <a:cubicBezTo>
                    <a:pt x="63423" y="83744"/>
                    <a:pt x="63423" y="84051"/>
                    <a:pt x="63570" y="84300"/>
                  </a:cubicBezTo>
                  <a:lnTo>
                    <a:pt x="64520" y="90148"/>
                  </a:lnTo>
                  <a:cubicBezTo>
                    <a:pt x="64520" y="90587"/>
                    <a:pt x="64886" y="91026"/>
                    <a:pt x="65324" y="91026"/>
                  </a:cubicBezTo>
                  <a:lnTo>
                    <a:pt x="73221" y="93073"/>
                  </a:lnTo>
                  <a:lnTo>
                    <a:pt x="73221" y="93073"/>
                  </a:lnTo>
                  <a:lnTo>
                    <a:pt x="85211" y="91026"/>
                  </a:lnTo>
                  <a:cubicBezTo>
                    <a:pt x="85511" y="91019"/>
                    <a:pt x="85789" y="90850"/>
                    <a:pt x="85942" y="90587"/>
                  </a:cubicBezTo>
                  <a:cubicBezTo>
                    <a:pt x="86052" y="90331"/>
                    <a:pt x="86052" y="90039"/>
                    <a:pt x="85942" y="89783"/>
                  </a:cubicBezTo>
                  <a:lnTo>
                    <a:pt x="84115" y="82472"/>
                  </a:lnTo>
                  <a:lnTo>
                    <a:pt x="98371" y="86201"/>
                  </a:lnTo>
                  <a:lnTo>
                    <a:pt x="98371" y="86201"/>
                  </a:lnTo>
                  <a:lnTo>
                    <a:pt x="114822" y="82984"/>
                  </a:lnTo>
                  <a:lnTo>
                    <a:pt x="122718" y="75087"/>
                  </a:lnTo>
                  <a:cubicBezTo>
                    <a:pt x="122857" y="74758"/>
                    <a:pt x="122857" y="74392"/>
                    <a:pt x="122718" y="74064"/>
                  </a:cubicBezTo>
                  <a:cubicBezTo>
                    <a:pt x="122652" y="73676"/>
                    <a:pt x="122367" y="73362"/>
                    <a:pt x="121987" y="7325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628E24B-5F25-45A9-9E46-6059185B3B05}"/>
                </a:ext>
              </a:extLst>
            </p:cNvPr>
            <p:cNvSpPr/>
            <p:nvPr/>
          </p:nvSpPr>
          <p:spPr>
            <a:xfrm>
              <a:off x="2790242" y="1728390"/>
              <a:ext cx="2582011" cy="3268152"/>
            </a:xfrm>
            <a:custGeom>
              <a:avLst/>
              <a:gdLst>
                <a:gd name="connsiteX0" fmla="*/ 2569729 w 2582011"/>
                <a:gd name="connsiteY0" fmla="*/ 2134462 h 3268152"/>
                <a:gd name="connsiteX1" fmla="*/ 2568997 w 2582011"/>
                <a:gd name="connsiteY1" fmla="*/ 2134024 h 3268152"/>
                <a:gd name="connsiteX2" fmla="*/ 2539094 w 2582011"/>
                <a:gd name="connsiteY2" fmla="*/ 2130441 h 3268152"/>
                <a:gd name="connsiteX3" fmla="*/ 2492667 w 2582011"/>
                <a:gd name="connsiteY3" fmla="*/ 2092861 h 3268152"/>
                <a:gd name="connsiteX4" fmla="*/ 2483455 w 2582011"/>
                <a:gd name="connsiteY4" fmla="*/ 2089863 h 3268152"/>
                <a:gd name="connsiteX5" fmla="*/ 2445510 w 2582011"/>
                <a:gd name="connsiteY5" fmla="*/ 2089863 h 3268152"/>
                <a:gd name="connsiteX6" fmla="*/ 2414144 w 2582011"/>
                <a:gd name="connsiteY6" fmla="*/ 2078092 h 3268152"/>
                <a:gd name="connsiteX7" fmla="*/ 2413340 w 2582011"/>
                <a:gd name="connsiteY7" fmla="*/ 2078092 h 3268152"/>
                <a:gd name="connsiteX8" fmla="*/ 2397986 w 2582011"/>
                <a:gd name="connsiteY8" fmla="*/ 2084965 h 3268152"/>
                <a:gd name="connsiteX9" fmla="*/ 2400106 w 2582011"/>
                <a:gd name="connsiteY9" fmla="*/ 2078457 h 3268152"/>
                <a:gd name="connsiteX10" fmla="*/ 2400106 w 2582011"/>
                <a:gd name="connsiteY10" fmla="*/ 2077580 h 3268152"/>
                <a:gd name="connsiteX11" fmla="*/ 2399302 w 2582011"/>
                <a:gd name="connsiteY11" fmla="*/ 2077141 h 3268152"/>
                <a:gd name="connsiteX12" fmla="*/ 2392942 w 2582011"/>
                <a:gd name="connsiteY12" fmla="*/ 2075460 h 3268152"/>
                <a:gd name="connsiteX13" fmla="*/ 2395062 w 2582011"/>
                <a:gd name="connsiteY13" fmla="*/ 2071878 h 3268152"/>
                <a:gd name="connsiteX14" fmla="*/ 2395062 w 2582011"/>
                <a:gd name="connsiteY14" fmla="*/ 2070561 h 3268152"/>
                <a:gd name="connsiteX15" fmla="*/ 2389213 w 2582011"/>
                <a:gd name="connsiteY15" fmla="*/ 2062738 h 3268152"/>
                <a:gd name="connsiteX16" fmla="*/ 2388335 w 2582011"/>
                <a:gd name="connsiteY16" fmla="*/ 2062299 h 3268152"/>
                <a:gd name="connsiteX17" fmla="*/ 2387897 w 2582011"/>
                <a:gd name="connsiteY17" fmla="*/ 2062299 h 3268152"/>
                <a:gd name="connsiteX18" fmla="*/ 2380147 w 2582011"/>
                <a:gd name="connsiteY18" fmla="*/ 2065663 h 3268152"/>
                <a:gd name="connsiteX19" fmla="*/ 2377222 w 2582011"/>
                <a:gd name="connsiteY19" fmla="*/ 2058863 h 3268152"/>
                <a:gd name="connsiteX20" fmla="*/ 2345345 w 2582011"/>
                <a:gd name="connsiteY20" fmla="*/ 2047092 h 3268152"/>
                <a:gd name="connsiteX21" fmla="*/ 2326701 w 2582011"/>
                <a:gd name="connsiteY21" fmla="*/ 2048043 h 3268152"/>
                <a:gd name="connsiteX22" fmla="*/ 2325750 w 2582011"/>
                <a:gd name="connsiteY22" fmla="*/ 2048700 h 3268152"/>
                <a:gd name="connsiteX23" fmla="*/ 2319097 w 2582011"/>
                <a:gd name="connsiteY23" fmla="*/ 2063323 h 3268152"/>
                <a:gd name="connsiteX24" fmla="*/ 2309081 w 2582011"/>
                <a:gd name="connsiteY24" fmla="*/ 2067564 h 3268152"/>
                <a:gd name="connsiteX25" fmla="*/ 2303012 w 2582011"/>
                <a:gd name="connsiteY25" fmla="*/ 2078969 h 3268152"/>
                <a:gd name="connsiteX26" fmla="*/ 2302354 w 2582011"/>
                <a:gd name="connsiteY26" fmla="*/ 2070050 h 3268152"/>
                <a:gd name="connsiteX27" fmla="*/ 2301258 w 2582011"/>
                <a:gd name="connsiteY27" fmla="*/ 2069026 h 3268152"/>
                <a:gd name="connsiteX28" fmla="*/ 2295043 w 2582011"/>
                <a:gd name="connsiteY28" fmla="*/ 2069026 h 3268152"/>
                <a:gd name="connsiteX29" fmla="*/ 2307984 w 2582011"/>
                <a:gd name="connsiteY29" fmla="*/ 2064639 h 3268152"/>
                <a:gd name="connsiteX30" fmla="*/ 2318951 w 2582011"/>
                <a:gd name="connsiteY30" fmla="*/ 2050455 h 3268152"/>
                <a:gd name="connsiteX31" fmla="*/ 2320925 w 2582011"/>
                <a:gd name="connsiteY31" fmla="*/ 2040585 h 3268152"/>
                <a:gd name="connsiteX32" fmla="*/ 2320245 w 2582011"/>
                <a:gd name="connsiteY32" fmla="*/ 2039430 h 3268152"/>
                <a:gd name="connsiteX33" fmla="*/ 2320194 w 2582011"/>
                <a:gd name="connsiteY33" fmla="*/ 2039415 h 3268152"/>
                <a:gd name="connsiteX34" fmla="*/ 2310982 w 2582011"/>
                <a:gd name="connsiteY34" fmla="*/ 2036344 h 3268152"/>
                <a:gd name="connsiteX35" fmla="*/ 2298626 w 2582011"/>
                <a:gd name="connsiteY35" fmla="*/ 2037295 h 3268152"/>
                <a:gd name="connsiteX36" fmla="*/ 2300673 w 2582011"/>
                <a:gd name="connsiteY36" fmla="*/ 2036491 h 3268152"/>
                <a:gd name="connsiteX37" fmla="*/ 2301258 w 2582011"/>
                <a:gd name="connsiteY37" fmla="*/ 2035760 h 3268152"/>
                <a:gd name="connsiteX38" fmla="*/ 2301258 w 2582011"/>
                <a:gd name="connsiteY38" fmla="*/ 2034809 h 3268152"/>
                <a:gd name="connsiteX39" fmla="*/ 2299284 w 2582011"/>
                <a:gd name="connsiteY39" fmla="*/ 2031885 h 3268152"/>
                <a:gd name="connsiteX40" fmla="*/ 2298333 w 2582011"/>
                <a:gd name="connsiteY40" fmla="*/ 2031373 h 3268152"/>
                <a:gd name="connsiteX41" fmla="*/ 2298333 w 2582011"/>
                <a:gd name="connsiteY41" fmla="*/ 2031373 h 3268152"/>
                <a:gd name="connsiteX42" fmla="*/ 2297529 w 2582011"/>
                <a:gd name="connsiteY42" fmla="*/ 2031958 h 3268152"/>
                <a:gd name="connsiteX43" fmla="*/ 2294531 w 2582011"/>
                <a:gd name="connsiteY43" fmla="*/ 2036856 h 3268152"/>
                <a:gd name="connsiteX44" fmla="*/ 2294531 w 2582011"/>
                <a:gd name="connsiteY44" fmla="*/ 2037588 h 3268152"/>
                <a:gd name="connsiteX45" fmla="*/ 2283052 w 2582011"/>
                <a:gd name="connsiteY45" fmla="*/ 2038465 h 3268152"/>
                <a:gd name="connsiteX46" fmla="*/ 2277423 w 2582011"/>
                <a:gd name="connsiteY46" fmla="*/ 2042193 h 3268152"/>
                <a:gd name="connsiteX47" fmla="*/ 2278519 w 2582011"/>
                <a:gd name="connsiteY47" fmla="*/ 2041097 h 3268152"/>
                <a:gd name="connsiteX48" fmla="*/ 2278519 w 2582011"/>
                <a:gd name="connsiteY48" fmla="*/ 2040073 h 3268152"/>
                <a:gd name="connsiteX49" fmla="*/ 2277715 w 2582011"/>
                <a:gd name="connsiteY49" fmla="*/ 2039269 h 3268152"/>
                <a:gd name="connsiteX50" fmla="*/ 2275668 w 2582011"/>
                <a:gd name="connsiteY50" fmla="*/ 2038757 h 3268152"/>
                <a:gd name="connsiteX51" fmla="*/ 2278227 w 2582011"/>
                <a:gd name="connsiteY51" fmla="*/ 2036271 h 3268152"/>
                <a:gd name="connsiteX52" fmla="*/ 2278227 w 2582011"/>
                <a:gd name="connsiteY52" fmla="*/ 2034809 h 3268152"/>
                <a:gd name="connsiteX53" fmla="*/ 2277350 w 2582011"/>
                <a:gd name="connsiteY53" fmla="*/ 2034371 h 3268152"/>
                <a:gd name="connsiteX54" fmla="*/ 2276911 w 2582011"/>
                <a:gd name="connsiteY54" fmla="*/ 2034371 h 3268152"/>
                <a:gd name="connsiteX55" fmla="*/ 2270696 w 2582011"/>
                <a:gd name="connsiteY55" fmla="*/ 2037660 h 3268152"/>
                <a:gd name="connsiteX56" fmla="*/ 2265725 w 2582011"/>
                <a:gd name="connsiteY56" fmla="*/ 2043510 h 3268152"/>
                <a:gd name="connsiteX57" fmla="*/ 2265725 w 2582011"/>
                <a:gd name="connsiteY57" fmla="*/ 2044679 h 3268152"/>
                <a:gd name="connsiteX58" fmla="*/ 2267699 w 2582011"/>
                <a:gd name="connsiteY58" fmla="*/ 2049505 h 3268152"/>
                <a:gd name="connsiteX59" fmla="*/ 2268503 w 2582011"/>
                <a:gd name="connsiteY59" fmla="*/ 2050163 h 3268152"/>
                <a:gd name="connsiteX60" fmla="*/ 2268503 w 2582011"/>
                <a:gd name="connsiteY60" fmla="*/ 2050163 h 3268152"/>
                <a:gd name="connsiteX61" fmla="*/ 2269307 w 2582011"/>
                <a:gd name="connsiteY61" fmla="*/ 2050163 h 3268152"/>
                <a:gd name="connsiteX62" fmla="*/ 2276618 w 2582011"/>
                <a:gd name="connsiteY62" fmla="*/ 2042851 h 3268152"/>
                <a:gd name="connsiteX63" fmla="*/ 2276180 w 2582011"/>
                <a:gd name="connsiteY63" fmla="*/ 2043656 h 3268152"/>
                <a:gd name="connsiteX64" fmla="*/ 2276911 w 2582011"/>
                <a:gd name="connsiteY64" fmla="*/ 2058278 h 3268152"/>
                <a:gd name="connsiteX65" fmla="*/ 2272963 w 2582011"/>
                <a:gd name="connsiteY65" fmla="*/ 2055134 h 3268152"/>
                <a:gd name="connsiteX66" fmla="*/ 2276180 w 2582011"/>
                <a:gd name="connsiteY66" fmla="*/ 2051113 h 3268152"/>
                <a:gd name="connsiteX67" fmla="*/ 2276180 w 2582011"/>
                <a:gd name="connsiteY67" fmla="*/ 2049651 h 3268152"/>
                <a:gd name="connsiteX68" fmla="*/ 2275302 w 2582011"/>
                <a:gd name="connsiteY68" fmla="*/ 2049651 h 3268152"/>
                <a:gd name="connsiteX69" fmla="*/ 2274718 w 2582011"/>
                <a:gd name="connsiteY69" fmla="*/ 2049651 h 3268152"/>
                <a:gd name="connsiteX70" fmla="*/ 2264409 w 2582011"/>
                <a:gd name="connsiteY70" fmla="*/ 2056524 h 3268152"/>
                <a:gd name="connsiteX71" fmla="*/ 2262727 w 2582011"/>
                <a:gd name="connsiteY71" fmla="*/ 2044021 h 3268152"/>
                <a:gd name="connsiteX72" fmla="*/ 2288170 w 2582011"/>
                <a:gd name="connsiteY72" fmla="*/ 2016531 h 3268152"/>
                <a:gd name="connsiteX73" fmla="*/ 2292118 w 2582011"/>
                <a:gd name="connsiteY73" fmla="*/ 2004760 h 3268152"/>
                <a:gd name="connsiteX74" fmla="*/ 2291468 w 2582011"/>
                <a:gd name="connsiteY74" fmla="*/ 2003466 h 3268152"/>
                <a:gd name="connsiteX75" fmla="*/ 2291387 w 2582011"/>
                <a:gd name="connsiteY75" fmla="*/ 2003444 h 3268152"/>
                <a:gd name="connsiteX76" fmla="*/ 2282102 w 2582011"/>
                <a:gd name="connsiteY76" fmla="*/ 1999642 h 3268152"/>
                <a:gd name="connsiteX77" fmla="*/ 2268211 w 2582011"/>
                <a:gd name="connsiteY77" fmla="*/ 1958406 h 3268152"/>
                <a:gd name="connsiteX78" fmla="*/ 2262288 w 2582011"/>
                <a:gd name="connsiteY78" fmla="*/ 1953507 h 3268152"/>
                <a:gd name="connsiteX79" fmla="*/ 2261630 w 2582011"/>
                <a:gd name="connsiteY79" fmla="*/ 1953507 h 3268152"/>
                <a:gd name="connsiteX80" fmla="*/ 2260899 w 2582011"/>
                <a:gd name="connsiteY80" fmla="*/ 1953507 h 3268152"/>
                <a:gd name="connsiteX81" fmla="*/ 2258852 w 2582011"/>
                <a:gd name="connsiteY81" fmla="*/ 1955555 h 3268152"/>
                <a:gd name="connsiteX82" fmla="*/ 2254465 w 2582011"/>
                <a:gd name="connsiteY82" fmla="*/ 1948243 h 3268152"/>
                <a:gd name="connsiteX83" fmla="*/ 2238307 w 2582011"/>
                <a:gd name="connsiteY83" fmla="*/ 1934937 h 3268152"/>
                <a:gd name="connsiteX84" fmla="*/ 2214765 w 2582011"/>
                <a:gd name="connsiteY84" fmla="*/ 1925067 h 3268152"/>
                <a:gd name="connsiteX85" fmla="*/ 2214326 w 2582011"/>
                <a:gd name="connsiteY85" fmla="*/ 1925067 h 3268152"/>
                <a:gd name="connsiteX86" fmla="*/ 2213595 w 2582011"/>
                <a:gd name="connsiteY86" fmla="*/ 1925067 h 3268152"/>
                <a:gd name="connsiteX87" fmla="*/ 2212498 w 2582011"/>
                <a:gd name="connsiteY87" fmla="*/ 1926163 h 3268152"/>
                <a:gd name="connsiteX88" fmla="*/ 2212498 w 2582011"/>
                <a:gd name="connsiteY88" fmla="*/ 1923970 h 3268152"/>
                <a:gd name="connsiteX89" fmla="*/ 2211621 w 2582011"/>
                <a:gd name="connsiteY89" fmla="*/ 1922800 h 3268152"/>
                <a:gd name="connsiteX90" fmla="*/ 2192758 w 2582011"/>
                <a:gd name="connsiteY90" fmla="*/ 1918925 h 3268152"/>
                <a:gd name="connsiteX91" fmla="*/ 2152984 w 2582011"/>
                <a:gd name="connsiteY91" fmla="*/ 1920826 h 3268152"/>
                <a:gd name="connsiteX92" fmla="*/ 2139093 w 2582011"/>
                <a:gd name="connsiteY92" fmla="*/ 1905180 h 3268152"/>
                <a:gd name="connsiteX93" fmla="*/ 2124909 w 2582011"/>
                <a:gd name="connsiteY93" fmla="*/ 1901378 h 3268152"/>
                <a:gd name="connsiteX94" fmla="*/ 2120815 w 2582011"/>
                <a:gd name="connsiteY94" fmla="*/ 1886755 h 3268152"/>
                <a:gd name="connsiteX95" fmla="*/ 2103414 w 2582011"/>
                <a:gd name="connsiteY95" fmla="*/ 1873741 h 3268152"/>
                <a:gd name="connsiteX96" fmla="*/ 2099393 w 2582011"/>
                <a:gd name="connsiteY96" fmla="*/ 1873741 h 3268152"/>
                <a:gd name="connsiteX97" fmla="*/ 2092081 w 2582011"/>
                <a:gd name="connsiteY97" fmla="*/ 1867161 h 3268152"/>
                <a:gd name="connsiteX98" fmla="*/ 2091350 w 2582011"/>
                <a:gd name="connsiteY98" fmla="*/ 1867161 h 3268152"/>
                <a:gd name="connsiteX99" fmla="*/ 2090765 w 2582011"/>
                <a:gd name="connsiteY99" fmla="*/ 1867161 h 3268152"/>
                <a:gd name="connsiteX100" fmla="*/ 2084624 w 2582011"/>
                <a:gd name="connsiteY100" fmla="*/ 1870963 h 3268152"/>
                <a:gd name="connsiteX101" fmla="*/ 2078702 w 2582011"/>
                <a:gd name="connsiteY101" fmla="*/ 1870232 h 3268152"/>
                <a:gd name="connsiteX102" fmla="*/ 2081480 w 2582011"/>
                <a:gd name="connsiteY102" fmla="*/ 1866868 h 3268152"/>
                <a:gd name="connsiteX103" fmla="*/ 2081480 w 2582011"/>
                <a:gd name="connsiteY103" fmla="*/ 1865845 h 3268152"/>
                <a:gd name="connsiteX104" fmla="*/ 2077532 w 2582011"/>
                <a:gd name="connsiteY104" fmla="*/ 1853050 h 3268152"/>
                <a:gd name="connsiteX105" fmla="*/ 2077020 w 2582011"/>
                <a:gd name="connsiteY105" fmla="*/ 1852465 h 3268152"/>
                <a:gd name="connsiteX106" fmla="*/ 2061812 w 2582011"/>
                <a:gd name="connsiteY106" fmla="*/ 1844496 h 3268152"/>
                <a:gd name="connsiteX107" fmla="*/ 2050626 w 2582011"/>
                <a:gd name="connsiteY107" fmla="*/ 1844496 h 3268152"/>
                <a:gd name="connsiteX108" fmla="*/ 2045508 w 2582011"/>
                <a:gd name="connsiteY108" fmla="*/ 1835722 h 3268152"/>
                <a:gd name="connsiteX109" fmla="*/ 2041341 w 2582011"/>
                <a:gd name="connsiteY109" fmla="*/ 1833895 h 3268152"/>
                <a:gd name="connsiteX110" fmla="*/ 2055963 w 2582011"/>
                <a:gd name="connsiteY110" fmla="*/ 1828923 h 3268152"/>
                <a:gd name="connsiteX111" fmla="*/ 2056695 w 2582011"/>
                <a:gd name="connsiteY111" fmla="*/ 1827753 h 3268152"/>
                <a:gd name="connsiteX112" fmla="*/ 2055598 w 2582011"/>
                <a:gd name="connsiteY112" fmla="*/ 1826803 h 3268152"/>
                <a:gd name="connsiteX113" fmla="*/ 2015020 w 2582011"/>
                <a:gd name="connsiteY113" fmla="*/ 1826803 h 3268152"/>
                <a:gd name="connsiteX114" fmla="*/ 2012096 w 2582011"/>
                <a:gd name="connsiteY114" fmla="*/ 1827753 h 3268152"/>
                <a:gd name="connsiteX115" fmla="*/ 2011364 w 2582011"/>
                <a:gd name="connsiteY115" fmla="*/ 1828777 h 3268152"/>
                <a:gd name="connsiteX116" fmla="*/ 2012096 w 2582011"/>
                <a:gd name="connsiteY116" fmla="*/ 1829800 h 3268152"/>
                <a:gd name="connsiteX117" fmla="*/ 2017214 w 2582011"/>
                <a:gd name="connsiteY117" fmla="*/ 1831628 h 3268152"/>
                <a:gd name="connsiteX118" fmla="*/ 1995718 w 2582011"/>
                <a:gd name="connsiteY118" fmla="*/ 1836527 h 3268152"/>
                <a:gd name="connsiteX119" fmla="*/ 1986360 w 2582011"/>
                <a:gd name="connsiteY119" fmla="*/ 1836527 h 3268152"/>
                <a:gd name="connsiteX120" fmla="*/ 1976855 w 2582011"/>
                <a:gd name="connsiteY120" fmla="*/ 1827972 h 3268152"/>
                <a:gd name="connsiteX121" fmla="*/ 1976051 w 2582011"/>
                <a:gd name="connsiteY121" fmla="*/ 1827972 h 3268152"/>
                <a:gd name="connsiteX122" fmla="*/ 1940445 w 2582011"/>
                <a:gd name="connsiteY122" fmla="*/ 1830751 h 3268152"/>
                <a:gd name="connsiteX123" fmla="*/ 1933938 w 2582011"/>
                <a:gd name="connsiteY123" fmla="*/ 1816786 h 3268152"/>
                <a:gd name="connsiteX124" fmla="*/ 1933207 w 2582011"/>
                <a:gd name="connsiteY124" fmla="*/ 1816201 h 3268152"/>
                <a:gd name="connsiteX125" fmla="*/ 1910176 w 2582011"/>
                <a:gd name="connsiteY125" fmla="*/ 1811303 h 3268152"/>
                <a:gd name="connsiteX126" fmla="*/ 1903523 w 2582011"/>
                <a:gd name="connsiteY126" fmla="*/ 1797119 h 3268152"/>
                <a:gd name="connsiteX127" fmla="*/ 1902645 w 2582011"/>
                <a:gd name="connsiteY127" fmla="*/ 1796534 h 3268152"/>
                <a:gd name="connsiteX128" fmla="*/ 1902645 w 2582011"/>
                <a:gd name="connsiteY128" fmla="*/ 1796534 h 3268152"/>
                <a:gd name="connsiteX129" fmla="*/ 1901695 w 2582011"/>
                <a:gd name="connsiteY129" fmla="*/ 1797046 h 3268152"/>
                <a:gd name="connsiteX130" fmla="*/ 1894969 w 2582011"/>
                <a:gd name="connsiteY130" fmla="*/ 1806770 h 3268152"/>
                <a:gd name="connsiteX131" fmla="*/ 1894969 w 2582011"/>
                <a:gd name="connsiteY131" fmla="*/ 1807793 h 3268152"/>
                <a:gd name="connsiteX132" fmla="*/ 1895700 w 2582011"/>
                <a:gd name="connsiteY132" fmla="*/ 1808451 h 3268152"/>
                <a:gd name="connsiteX133" fmla="*/ 1903888 w 2582011"/>
                <a:gd name="connsiteY133" fmla="*/ 1810279 h 3268152"/>
                <a:gd name="connsiteX134" fmla="*/ 1904400 w 2582011"/>
                <a:gd name="connsiteY134" fmla="*/ 1811522 h 3268152"/>
                <a:gd name="connsiteX135" fmla="*/ 1884513 w 2582011"/>
                <a:gd name="connsiteY135" fmla="*/ 1816347 h 3268152"/>
                <a:gd name="connsiteX136" fmla="*/ 1872742 w 2582011"/>
                <a:gd name="connsiteY136" fmla="*/ 1824902 h 3268152"/>
                <a:gd name="connsiteX137" fmla="*/ 1872230 w 2582011"/>
                <a:gd name="connsiteY137" fmla="*/ 1825852 h 3268152"/>
                <a:gd name="connsiteX138" fmla="*/ 1872230 w 2582011"/>
                <a:gd name="connsiteY138" fmla="*/ 1834187 h 3268152"/>
                <a:gd name="connsiteX139" fmla="*/ 1878957 w 2582011"/>
                <a:gd name="connsiteY139" fmla="*/ 1845593 h 3268152"/>
                <a:gd name="connsiteX140" fmla="*/ 1879834 w 2582011"/>
                <a:gd name="connsiteY140" fmla="*/ 1852904 h 3268152"/>
                <a:gd name="connsiteX141" fmla="*/ 1870622 w 2582011"/>
                <a:gd name="connsiteY141" fmla="*/ 1858826 h 3268152"/>
                <a:gd name="connsiteX142" fmla="*/ 1864407 w 2582011"/>
                <a:gd name="connsiteY142" fmla="*/ 1847567 h 3268152"/>
                <a:gd name="connsiteX143" fmla="*/ 1864407 w 2582011"/>
                <a:gd name="connsiteY143" fmla="*/ 1841206 h 3268152"/>
                <a:gd name="connsiteX144" fmla="*/ 1871280 w 2582011"/>
                <a:gd name="connsiteY144" fmla="*/ 1827461 h 3268152"/>
                <a:gd name="connsiteX145" fmla="*/ 1871280 w 2582011"/>
                <a:gd name="connsiteY145" fmla="*/ 1826656 h 3268152"/>
                <a:gd name="connsiteX146" fmla="*/ 1866601 w 2582011"/>
                <a:gd name="connsiteY146" fmla="*/ 1809987 h 3268152"/>
                <a:gd name="connsiteX147" fmla="*/ 1875009 w 2582011"/>
                <a:gd name="connsiteY147" fmla="*/ 1805673 h 3268152"/>
                <a:gd name="connsiteX148" fmla="*/ 1875447 w 2582011"/>
                <a:gd name="connsiteY148" fmla="*/ 1805673 h 3268152"/>
                <a:gd name="connsiteX149" fmla="*/ 1876105 w 2582011"/>
                <a:gd name="connsiteY149" fmla="*/ 1805015 h 3268152"/>
                <a:gd name="connsiteX150" fmla="*/ 1879030 w 2582011"/>
                <a:gd name="connsiteY150" fmla="*/ 1799166 h 3268152"/>
                <a:gd name="connsiteX151" fmla="*/ 1878591 w 2582011"/>
                <a:gd name="connsiteY151" fmla="*/ 1797704 h 3268152"/>
                <a:gd name="connsiteX152" fmla="*/ 1869745 w 2582011"/>
                <a:gd name="connsiteY152" fmla="*/ 1792805 h 3268152"/>
                <a:gd name="connsiteX153" fmla="*/ 1869233 w 2582011"/>
                <a:gd name="connsiteY153" fmla="*/ 1792805 h 3268152"/>
                <a:gd name="connsiteX154" fmla="*/ 1868648 w 2582011"/>
                <a:gd name="connsiteY154" fmla="*/ 1792805 h 3268152"/>
                <a:gd name="connsiteX155" fmla="*/ 1860459 w 2582011"/>
                <a:gd name="connsiteY155" fmla="*/ 1798069 h 3268152"/>
                <a:gd name="connsiteX156" fmla="*/ 1855999 w 2582011"/>
                <a:gd name="connsiteY156" fmla="*/ 1805380 h 3268152"/>
                <a:gd name="connsiteX157" fmla="*/ 1838672 w 2582011"/>
                <a:gd name="connsiteY157" fmla="*/ 1813131 h 3268152"/>
                <a:gd name="connsiteX158" fmla="*/ 1820101 w 2582011"/>
                <a:gd name="connsiteY158" fmla="*/ 1815105 h 3268152"/>
                <a:gd name="connsiteX159" fmla="*/ 1819223 w 2582011"/>
                <a:gd name="connsiteY159" fmla="*/ 1815616 h 3268152"/>
                <a:gd name="connsiteX160" fmla="*/ 1814325 w 2582011"/>
                <a:gd name="connsiteY160" fmla="*/ 1823805 h 3268152"/>
                <a:gd name="connsiteX161" fmla="*/ 1813301 w 2582011"/>
                <a:gd name="connsiteY161" fmla="*/ 1821611 h 3268152"/>
                <a:gd name="connsiteX162" fmla="*/ 1812351 w 2582011"/>
                <a:gd name="connsiteY162" fmla="*/ 1820953 h 3268152"/>
                <a:gd name="connsiteX163" fmla="*/ 1803797 w 2582011"/>
                <a:gd name="connsiteY163" fmla="*/ 1820953 h 3268152"/>
                <a:gd name="connsiteX164" fmla="*/ 1791002 w 2582011"/>
                <a:gd name="connsiteY164" fmla="*/ 1830751 h 3268152"/>
                <a:gd name="connsiteX165" fmla="*/ 1790563 w 2582011"/>
                <a:gd name="connsiteY165" fmla="*/ 1831555 h 3268152"/>
                <a:gd name="connsiteX166" fmla="*/ 1789613 w 2582011"/>
                <a:gd name="connsiteY166" fmla="*/ 1849687 h 3268152"/>
                <a:gd name="connsiteX167" fmla="*/ 1767679 w 2582011"/>
                <a:gd name="connsiteY167" fmla="*/ 1866064 h 3268152"/>
                <a:gd name="connsiteX168" fmla="*/ 1767679 w 2582011"/>
                <a:gd name="connsiteY168" fmla="*/ 1866942 h 3268152"/>
                <a:gd name="connsiteX169" fmla="*/ 1767679 w 2582011"/>
                <a:gd name="connsiteY169" fmla="*/ 1876666 h 3268152"/>
                <a:gd name="connsiteX170" fmla="*/ 1758759 w 2582011"/>
                <a:gd name="connsiteY170" fmla="*/ 1866210 h 3268152"/>
                <a:gd name="connsiteX171" fmla="*/ 1758759 w 2582011"/>
                <a:gd name="connsiteY171" fmla="*/ 1866210 h 3268152"/>
                <a:gd name="connsiteX172" fmla="*/ 1743551 w 2582011"/>
                <a:gd name="connsiteY172" fmla="*/ 1852246 h 3268152"/>
                <a:gd name="connsiteX173" fmla="*/ 1722714 w 2582011"/>
                <a:gd name="connsiteY173" fmla="*/ 1847274 h 3268152"/>
                <a:gd name="connsiteX174" fmla="*/ 1713868 w 2582011"/>
                <a:gd name="connsiteY174" fmla="*/ 1847274 h 3268152"/>
                <a:gd name="connsiteX175" fmla="*/ 1712917 w 2582011"/>
                <a:gd name="connsiteY175" fmla="*/ 1847859 h 3268152"/>
                <a:gd name="connsiteX176" fmla="*/ 1708530 w 2582011"/>
                <a:gd name="connsiteY176" fmla="*/ 1856633 h 3268152"/>
                <a:gd name="connsiteX177" fmla="*/ 1704582 w 2582011"/>
                <a:gd name="connsiteY177" fmla="*/ 1854293 h 3268152"/>
                <a:gd name="connsiteX178" fmla="*/ 1703997 w 2582011"/>
                <a:gd name="connsiteY178" fmla="*/ 1854293 h 3268152"/>
                <a:gd name="connsiteX179" fmla="*/ 1703632 w 2582011"/>
                <a:gd name="connsiteY179" fmla="*/ 1854293 h 3268152"/>
                <a:gd name="connsiteX180" fmla="*/ 1684549 w 2582011"/>
                <a:gd name="connsiteY180" fmla="*/ 1862043 h 3268152"/>
                <a:gd name="connsiteX181" fmla="*/ 1666637 w 2582011"/>
                <a:gd name="connsiteY181" fmla="*/ 1859265 h 3268152"/>
                <a:gd name="connsiteX182" fmla="*/ 1663420 w 2582011"/>
                <a:gd name="connsiteY182" fmla="*/ 1850418 h 3268152"/>
                <a:gd name="connsiteX183" fmla="*/ 1657644 w 2582011"/>
                <a:gd name="connsiteY183" fmla="*/ 1846616 h 3268152"/>
                <a:gd name="connsiteX184" fmla="*/ 1657644 w 2582011"/>
                <a:gd name="connsiteY184" fmla="*/ 1846616 h 3268152"/>
                <a:gd name="connsiteX185" fmla="*/ 1645141 w 2582011"/>
                <a:gd name="connsiteY185" fmla="*/ 1836088 h 3268152"/>
                <a:gd name="connsiteX186" fmla="*/ 1637830 w 2582011"/>
                <a:gd name="connsiteY186" fmla="*/ 1822489 h 3268152"/>
                <a:gd name="connsiteX187" fmla="*/ 1638415 w 2582011"/>
                <a:gd name="connsiteY187" fmla="*/ 1821319 h 3268152"/>
                <a:gd name="connsiteX188" fmla="*/ 1635637 w 2582011"/>
                <a:gd name="connsiteY188" fmla="*/ 1811961 h 3268152"/>
                <a:gd name="connsiteX189" fmla="*/ 1646311 w 2582011"/>
                <a:gd name="connsiteY189" fmla="*/ 1742723 h 3268152"/>
                <a:gd name="connsiteX190" fmla="*/ 1645580 w 2582011"/>
                <a:gd name="connsiteY190" fmla="*/ 1740748 h 3268152"/>
                <a:gd name="connsiteX191" fmla="*/ 1644191 w 2582011"/>
                <a:gd name="connsiteY191" fmla="*/ 1740310 h 3268152"/>
                <a:gd name="connsiteX192" fmla="*/ 1643387 w 2582011"/>
                <a:gd name="connsiteY192" fmla="*/ 1740310 h 3268152"/>
                <a:gd name="connsiteX193" fmla="*/ 1627887 w 2582011"/>
                <a:gd name="connsiteY193" fmla="*/ 1727588 h 3268152"/>
                <a:gd name="connsiteX194" fmla="*/ 1609755 w 2582011"/>
                <a:gd name="connsiteY194" fmla="*/ 1720716 h 3268152"/>
                <a:gd name="connsiteX195" fmla="*/ 1546219 w 2582011"/>
                <a:gd name="connsiteY195" fmla="*/ 1724591 h 3268152"/>
                <a:gd name="connsiteX196" fmla="*/ 1537738 w 2582011"/>
                <a:gd name="connsiteY196" fmla="*/ 1721300 h 3268152"/>
                <a:gd name="connsiteX197" fmla="*/ 1548047 w 2582011"/>
                <a:gd name="connsiteY197" fmla="*/ 1702291 h 3268152"/>
                <a:gd name="connsiteX198" fmla="*/ 1551995 w 2582011"/>
                <a:gd name="connsiteY198" fmla="*/ 1676775 h 3268152"/>
                <a:gd name="connsiteX199" fmla="*/ 1551995 w 2582011"/>
                <a:gd name="connsiteY199" fmla="*/ 1675751 h 3268152"/>
                <a:gd name="connsiteX200" fmla="*/ 1546805 w 2582011"/>
                <a:gd name="connsiteY200" fmla="*/ 1671437 h 3268152"/>
                <a:gd name="connsiteX201" fmla="*/ 1549948 w 2582011"/>
                <a:gd name="connsiteY201" fmla="*/ 1665954 h 3268152"/>
                <a:gd name="connsiteX202" fmla="*/ 1551045 w 2582011"/>
                <a:gd name="connsiteY202" fmla="*/ 1665954 h 3268152"/>
                <a:gd name="connsiteX203" fmla="*/ 1550314 w 2582011"/>
                <a:gd name="connsiteY203" fmla="*/ 1671291 h 3268152"/>
                <a:gd name="connsiteX204" fmla="*/ 1555285 w 2582011"/>
                <a:gd name="connsiteY204" fmla="*/ 1680065 h 3268152"/>
                <a:gd name="connsiteX205" fmla="*/ 1556236 w 2582011"/>
                <a:gd name="connsiteY205" fmla="*/ 1680650 h 3268152"/>
                <a:gd name="connsiteX206" fmla="*/ 1556236 w 2582011"/>
                <a:gd name="connsiteY206" fmla="*/ 1680650 h 3268152"/>
                <a:gd name="connsiteX207" fmla="*/ 1557113 w 2582011"/>
                <a:gd name="connsiteY207" fmla="*/ 1679845 h 3268152"/>
                <a:gd name="connsiteX208" fmla="*/ 1562962 w 2582011"/>
                <a:gd name="connsiteY208" fmla="*/ 1655279 h 3268152"/>
                <a:gd name="connsiteX209" fmla="*/ 1562962 w 2582011"/>
                <a:gd name="connsiteY209" fmla="*/ 1654256 h 3268152"/>
                <a:gd name="connsiteX210" fmla="*/ 1560842 w 2582011"/>
                <a:gd name="connsiteY210" fmla="*/ 1652062 h 3268152"/>
                <a:gd name="connsiteX211" fmla="*/ 1562962 w 2582011"/>
                <a:gd name="connsiteY211" fmla="*/ 1649869 h 3268152"/>
                <a:gd name="connsiteX212" fmla="*/ 1563328 w 2582011"/>
                <a:gd name="connsiteY212" fmla="*/ 1649065 h 3268152"/>
                <a:gd name="connsiteX213" fmla="*/ 1562816 w 2582011"/>
                <a:gd name="connsiteY213" fmla="*/ 1648187 h 3268152"/>
                <a:gd name="connsiteX214" fmla="*/ 1560769 w 2582011"/>
                <a:gd name="connsiteY214" fmla="*/ 1646798 h 3268152"/>
                <a:gd name="connsiteX215" fmla="*/ 1576927 w 2582011"/>
                <a:gd name="connsiteY215" fmla="*/ 1616310 h 3268152"/>
                <a:gd name="connsiteX216" fmla="*/ 1576927 w 2582011"/>
                <a:gd name="connsiteY216" fmla="*/ 1615140 h 3268152"/>
                <a:gd name="connsiteX217" fmla="*/ 1572979 w 2582011"/>
                <a:gd name="connsiteY217" fmla="*/ 1609291 h 3268152"/>
                <a:gd name="connsiteX218" fmla="*/ 1572248 w 2582011"/>
                <a:gd name="connsiteY218" fmla="*/ 1608780 h 3268152"/>
                <a:gd name="connsiteX219" fmla="*/ 1562231 w 2582011"/>
                <a:gd name="connsiteY219" fmla="*/ 1606806 h 3268152"/>
                <a:gd name="connsiteX220" fmla="*/ 1561573 w 2582011"/>
                <a:gd name="connsiteY220" fmla="*/ 1606806 h 3268152"/>
                <a:gd name="connsiteX221" fmla="*/ 1558429 w 2582011"/>
                <a:gd name="connsiteY221" fmla="*/ 1609364 h 3268152"/>
                <a:gd name="connsiteX222" fmla="*/ 1558429 w 2582011"/>
                <a:gd name="connsiteY222" fmla="*/ 1606732 h 3268152"/>
                <a:gd name="connsiteX223" fmla="*/ 1557486 w 2582011"/>
                <a:gd name="connsiteY223" fmla="*/ 1605636 h 3268152"/>
                <a:gd name="connsiteX224" fmla="*/ 1557479 w 2582011"/>
                <a:gd name="connsiteY224" fmla="*/ 1605636 h 3268152"/>
                <a:gd name="connsiteX225" fmla="*/ 1551191 w 2582011"/>
                <a:gd name="connsiteY225" fmla="*/ 1604685 h 3268152"/>
                <a:gd name="connsiteX226" fmla="*/ 1507323 w 2582011"/>
                <a:gd name="connsiteY226" fmla="*/ 1616456 h 3268152"/>
                <a:gd name="connsiteX227" fmla="*/ 1506519 w 2582011"/>
                <a:gd name="connsiteY227" fmla="*/ 1617261 h 3268152"/>
                <a:gd name="connsiteX228" fmla="*/ 1497819 w 2582011"/>
                <a:gd name="connsiteY228" fmla="*/ 1653817 h 3268152"/>
                <a:gd name="connsiteX229" fmla="*/ 1488387 w 2582011"/>
                <a:gd name="connsiteY229" fmla="*/ 1659447 h 3268152"/>
                <a:gd name="connsiteX230" fmla="*/ 1487875 w 2582011"/>
                <a:gd name="connsiteY230" fmla="*/ 1660544 h 3268152"/>
                <a:gd name="connsiteX231" fmla="*/ 1488753 w 2582011"/>
                <a:gd name="connsiteY231" fmla="*/ 1665808 h 3268152"/>
                <a:gd name="connsiteX232" fmla="*/ 1483854 w 2582011"/>
                <a:gd name="connsiteY232" fmla="*/ 1669025 h 3268152"/>
                <a:gd name="connsiteX233" fmla="*/ 1468062 w 2582011"/>
                <a:gd name="connsiteY233" fmla="*/ 1664199 h 3268152"/>
                <a:gd name="connsiteX234" fmla="*/ 1429312 w 2582011"/>
                <a:gd name="connsiteY234" fmla="*/ 1674947 h 3268152"/>
                <a:gd name="connsiteX235" fmla="*/ 1418637 w 2582011"/>
                <a:gd name="connsiteY235" fmla="*/ 1667197 h 3268152"/>
                <a:gd name="connsiteX236" fmla="*/ 1404819 w 2582011"/>
                <a:gd name="connsiteY236" fmla="*/ 1664053 h 3268152"/>
                <a:gd name="connsiteX237" fmla="*/ 1396338 w 2582011"/>
                <a:gd name="connsiteY237" fmla="*/ 1656742 h 3268152"/>
                <a:gd name="connsiteX238" fmla="*/ 1389027 w 2582011"/>
                <a:gd name="connsiteY238" fmla="*/ 1640803 h 3268152"/>
                <a:gd name="connsiteX239" fmla="*/ 1374404 w 2582011"/>
                <a:gd name="connsiteY239" fmla="*/ 1620551 h 3268152"/>
                <a:gd name="connsiteX240" fmla="*/ 1375354 w 2582011"/>
                <a:gd name="connsiteY240" fmla="*/ 1610169 h 3268152"/>
                <a:gd name="connsiteX241" fmla="*/ 1375354 w 2582011"/>
                <a:gd name="connsiteY241" fmla="*/ 1609364 h 3268152"/>
                <a:gd name="connsiteX242" fmla="*/ 1365777 w 2582011"/>
                <a:gd name="connsiteY242" fmla="*/ 1596350 h 3268152"/>
                <a:gd name="connsiteX243" fmla="*/ 1366727 w 2582011"/>
                <a:gd name="connsiteY243" fmla="*/ 1570615 h 3268152"/>
                <a:gd name="connsiteX244" fmla="*/ 1362706 w 2582011"/>
                <a:gd name="connsiteY244" fmla="*/ 1543709 h 3268152"/>
                <a:gd name="connsiteX245" fmla="*/ 1368482 w 2582011"/>
                <a:gd name="connsiteY245" fmla="*/ 1530402 h 3268152"/>
                <a:gd name="connsiteX246" fmla="*/ 1377840 w 2582011"/>
                <a:gd name="connsiteY246" fmla="*/ 1526674 h 3268152"/>
                <a:gd name="connsiteX247" fmla="*/ 1378498 w 2582011"/>
                <a:gd name="connsiteY247" fmla="*/ 1525650 h 3268152"/>
                <a:gd name="connsiteX248" fmla="*/ 1378498 w 2582011"/>
                <a:gd name="connsiteY248" fmla="*/ 1518339 h 3268152"/>
                <a:gd name="connsiteX249" fmla="*/ 1378498 w 2582011"/>
                <a:gd name="connsiteY249" fmla="*/ 1518339 h 3268152"/>
                <a:gd name="connsiteX250" fmla="*/ 1371699 w 2582011"/>
                <a:gd name="connsiteY250" fmla="*/ 1500280 h 3268152"/>
                <a:gd name="connsiteX251" fmla="*/ 1372649 w 2582011"/>
                <a:gd name="connsiteY251" fmla="*/ 1492457 h 3268152"/>
                <a:gd name="connsiteX252" fmla="*/ 1372649 w 2582011"/>
                <a:gd name="connsiteY252" fmla="*/ 1491506 h 3268152"/>
                <a:gd name="connsiteX253" fmla="*/ 1371114 w 2582011"/>
                <a:gd name="connsiteY253" fmla="*/ 1490044 h 3268152"/>
                <a:gd name="connsiteX254" fmla="*/ 1373965 w 2582011"/>
                <a:gd name="connsiteY254" fmla="*/ 1489386 h 3268152"/>
                <a:gd name="connsiteX255" fmla="*/ 1374916 w 2582011"/>
                <a:gd name="connsiteY255" fmla="*/ 1488216 h 3268152"/>
                <a:gd name="connsiteX256" fmla="*/ 1373015 w 2582011"/>
                <a:gd name="connsiteY256" fmla="*/ 1477030 h 3268152"/>
                <a:gd name="connsiteX257" fmla="*/ 1390196 w 2582011"/>
                <a:gd name="connsiteY257" fmla="*/ 1464674 h 3268152"/>
                <a:gd name="connsiteX258" fmla="*/ 1390635 w 2582011"/>
                <a:gd name="connsiteY258" fmla="*/ 1463650 h 3268152"/>
                <a:gd name="connsiteX259" fmla="*/ 1389758 w 2582011"/>
                <a:gd name="connsiteY259" fmla="*/ 1458021 h 3268152"/>
                <a:gd name="connsiteX260" fmla="*/ 1404380 w 2582011"/>
                <a:gd name="connsiteY260" fmla="*/ 1458021 h 3268152"/>
                <a:gd name="connsiteX261" fmla="*/ 1414251 w 2582011"/>
                <a:gd name="connsiteY261" fmla="*/ 1454072 h 3268152"/>
                <a:gd name="connsiteX262" fmla="*/ 1414909 w 2582011"/>
                <a:gd name="connsiteY262" fmla="*/ 1453414 h 3268152"/>
                <a:gd name="connsiteX263" fmla="*/ 1419368 w 2582011"/>
                <a:gd name="connsiteY263" fmla="*/ 1435136 h 3268152"/>
                <a:gd name="connsiteX264" fmla="*/ 1422001 w 2582011"/>
                <a:gd name="connsiteY264" fmla="*/ 1436672 h 3268152"/>
                <a:gd name="connsiteX265" fmla="*/ 1419807 w 2582011"/>
                <a:gd name="connsiteY265" fmla="*/ 1439669 h 3268152"/>
                <a:gd name="connsiteX266" fmla="*/ 1419807 w 2582011"/>
                <a:gd name="connsiteY266" fmla="*/ 1440985 h 3268152"/>
                <a:gd name="connsiteX267" fmla="*/ 1420685 w 2582011"/>
                <a:gd name="connsiteY267" fmla="*/ 1441424 h 3268152"/>
                <a:gd name="connsiteX268" fmla="*/ 1421123 w 2582011"/>
                <a:gd name="connsiteY268" fmla="*/ 1441424 h 3268152"/>
                <a:gd name="connsiteX269" fmla="*/ 1437281 w 2582011"/>
                <a:gd name="connsiteY269" fmla="*/ 1434551 h 3268152"/>
                <a:gd name="connsiteX270" fmla="*/ 1469305 w 2582011"/>
                <a:gd name="connsiteY270" fmla="*/ 1438426 h 3268152"/>
                <a:gd name="connsiteX271" fmla="*/ 1475592 w 2582011"/>
                <a:gd name="connsiteY271" fmla="*/ 1434771 h 3268152"/>
                <a:gd name="connsiteX272" fmla="*/ 1497526 w 2582011"/>
                <a:gd name="connsiteY272" fmla="*/ 1447419 h 3268152"/>
                <a:gd name="connsiteX273" fmla="*/ 1509298 w 2582011"/>
                <a:gd name="connsiteY273" fmla="*/ 1447419 h 3268152"/>
                <a:gd name="connsiteX274" fmla="*/ 1510175 w 2582011"/>
                <a:gd name="connsiteY274" fmla="*/ 1446907 h 3268152"/>
                <a:gd name="connsiteX275" fmla="*/ 1513465 w 2582011"/>
                <a:gd name="connsiteY275" fmla="*/ 1442009 h 3268152"/>
                <a:gd name="connsiteX276" fmla="*/ 1524286 w 2582011"/>
                <a:gd name="connsiteY276" fmla="*/ 1451075 h 3268152"/>
                <a:gd name="connsiteX277" fmla="*/ 1525017 w 2582011"/>
                <a:gd name="connsiteY277" fmla="*/ 1451075 h 3268152"/>
                <a:gd name="connsiteX278" fmla="*/ 1525675 w 2582011"/>
                <a:gd name="connsiteY278" fmla="*/ 1451075 h 3268152"/>
                <a:gd name="connsiteX279" fmla="*/ 1529550 w 2582011"/>
                <a:gd name="connsiteY279" fmla="*/ 1448223 h 3268152"/>
                <a:gd name="connsiteX280" fmla="*/ 1529988 w 2582011"/>
                <a:gd name="connsiteY280" fmla="*/ 1447273 h 3268152"/>
                <a:gd name="connsiteX281" fmla="*/ 1529988 w 2582011"/>
                <a:gd name="connsiteY281" fmla="*/ 1446469 h 3268152"/>
                <a:gd name="connsiteX282" fmla="*/ 1520191 w 2582011"/>
                <a:gd name="connsiteY282" fmla="*/ 1437403 h 3268152"/>
                <a:gd name="connsiteX283" fmla="*/ 1526625 w 2582011"/>
                <a:gd name="connsiteY283" fmla="*/ 1426363 h 3268152"/>
                <a:gd name="connsiteX284" fmla="*/ 1526625 w 2582011"/>
                <a:gd name="connsiteY284" fmla="*/ 1425339 h 3268152"/>
                <a:gd name="connsiteX285" fmla="*/ 1525675 w 2582011"/>
                <a:gd name="connsiteY285" fmla="*/ 1424681 h 3268152"/>
                <a:gd name="connsiteX286" fmla="*/ 1507908 w 2582011"/>
                <a:gd name="connsiteY286" fmla="*/ 1425632 h 3268152"/>
                <a:gd name="connsiteX287" fmla="*/ 1507323 w 2582011"/>
                <a:gd name="connsiteY287" fmla="*/ 1421976 h 3268152"/>
                <a:gd name="connsiteX288" fmla="*/ 1546366 w 2582011"/>
                <a:gd name="connsiteY288" fmla="*/ 1421025 h 3268152"/>
                <a:gd name="connsiteX289" fmla="*/ 1547316 w 2582011"/>
                <a:gd name="connsiteY289" fmla="*/ 1420367 h 3268152"/>
                <a:gd name="connsiteX290" fmla="*/ 1550387 w 2582011"/>
                <a:gd name="connsiteY290" fmla="*/ 1412179 h 3268152"/>
                <a:gd name="connsiteX291" fmla="*/ 1551118 w 2582011"/>
                <a:gd name="connsiteY291" fmla="*/ 1421976 h 3268152"/>
                <a:gd name="connsiteX292" fmla="*/ 1551557 w 2582011"/>
                <a:gd name="connsiteY292" fmla="*/ 1422780 h 3268152"/>
                <a:gd name="connsiteX293" fmla="*/ 1552215 w 2582011"/>
                <a:gd name="connsiteY293" fmla="*/ 1422780 h 3268152"/>
                <a:gd name="connsiteX294" fmla="*/ 1552215 w 2582011"/>
                <a:gd name="connsiteY294" fmla="*/ 1422780 h 3268152"/>
                <a:gd name="connsiteX295" fmla="*/ 1568446 w 2582011"/>
                <a:gd name="connsiteY295" fmla="*/ 1417370 h 3268152"/>
                <a:gd name="connsiteX296" fmla="*/ 1568446 w 2582011"/>
                <a:gd name="connsiteY296" fmla="*/ 1417735 h 3268152"/>
                <a:gd name="connsiteX297" fmla="*/ 1568811 w 2582011"/>
                <a:gd name="connsiteY297" fmla="*/ 1418540 h 3268152"/>
                <a:gd name="connsiteX298" fmla="*/ 1569616 w 2582011"/>
                <a:gd name="connsiteY298" fmla="*/ 1418905 h 3268152"/>
                <a:gd name="connsiteX299" fmla="*/ 1582922 w 2582011"/>
                <a:gd name="connsiteY299" fmla="*/ 1417881 h 3268152"/>
                <a:gd name="connsiteX300" fmla="*/ 1603175 w 2582011"/>
                <a:gd name="connsiteY300" fmla="*/ 1435282 h 3268152"/>
                <a:gd name="connsiteX301" fmla="*/ 1603906 w 2582011"/>
                <a:gd name="connsiteY301" fmla="*/ 1435282 h 3268152"/>
                <a:gd name="connsiteX302" fmla="*/ 1604271 w 2582011"/>
                <a:gd name="connsiteY302" fmla="*/ 1435282 h 3268152"/>
                <a:gd name="connsiteX303" fmla="*/ 1628179 w 2582011"/>
                <a:gd name="connsiteY303" fmla="*/ 1426728 h 3268152"/>
                <a:gd name="connsiteX304" fmla="*/ 1650917 w 2582011"/>
                <a:gd name="connsiteY304" fmla="*/ 1446542 h 3268152"/>
                <a:gd name="connsiteX305" fmla="*/ 1651868 w 2582011"/>
                <a:gd name="connsiteY305" fmla="*/ 1475787 h 3268152"/>
                <a:gd name="connsiteX306" fmla="*/ 1652307 w 2582011"/>
                <a:gd name="connsiteY306" fmla="*/ 1476591 h 3268152"/>
                <a:gd name="connsiteX307" fmla="*/ 1652891 w 2582011"/>
                <a:gd name="connsiteY307" fmla="*/ 1476591 h 3268152"/>
                <a:gd name="connsiteX308" fmla="*/ 1656328 w 2582011"/>
                <a:gd name="connsiteY308" fmla="*/ 1475933 h 3268152"/>
                <a:gd name="connsiteX309" fmla="*/ 1653842 w 2582011"/>
                <a:gd name="connsiteY309" fmla="*/ 1485072 h 3268152"/>
                <a:gd name="connsiteX310" fmla="*/ 1653842 w 2582011"/>
                <a:gd name="connsiteY310" fmla="*/ 1485950 h 3268152"/>
                <a:gd name="connsiteX311" fmla="*/ 1661738 w 2582011"/>
                <a:gd name="connsiteY311" fmla="*/ 1496844 h 3268152"/>
                <a:gd name="connsiteX312" fmla="*/ 1662616 w 2582011"/>
                <a:gd name="connsiteY312" fmla="*/ 1497209 h 3268152"/>
                <a:gd name="connsiteX313" fmla="*/ 1662616 w 2582011"/>
                <a:gd name="connsiteY313" fmla="*/ 1497209 h 3268152"/>
                <a:gd name="connsiteX314" fmla="*/ 1664443 w 2582011"/>
                <a:gd name="connsiteY314" fmla="*/ 1496624 h 3268152"/>
                <a:gd name="connsiteX315" fmla="*/ 1671097 w 2582011"/>
                <a:gd name="connsiteY315" fmla="*/ 1516145 h 3268152"/>
                <a:gd name="connsiteX316" fmla="*/ 1671535 w 2582011"/>
                <a:gd name="connsiteY316" fmla="*/ 1516730 h 3268152"/>
                <a:gd name="connsiteX317" fmla="*/ 1678042 w 2582011"/>
                <a:gd name="connsiteY317" fmla="*/ 1520459 h 3268152"/>
                <a:gd name="connsiteX318" fmla="*/ 1682868 w 2582011"/>
                <a:gd name="connsiteY318" fmla="*/ 1533839 h 3268152"/>
                <a:gd name="connsiteX319" fmla="*/ 1683891 w 2582011"/>
                <a:gd name="connsiteY319" fmla="*/ 1534570 h 3268152"/>
                <a:gd name="connsiteX320" fmla="*/ 1683891 w 2582011"/>
                <a:gd name="connsiteY320" fmla="*/ 1534570 h 3268152"/>
                <a:gd name="connsiteX321" fmla="*/ 1698514 w 2582011"/>
                <a:gd name="connsiteY321" fmla="*/ 1529671 h 3268152"/>
                <a:gd name="connsiteX322" fmla="*/ 1699245 w 2582011"/>
                <a:gd name="connsiteY322" fmla="*/ 1528940 h 3268152"/>
                <a:gd name="connsiteX323" fmla="*/ 1703120 w 2582011"/>
                <a:gd name="connsiteY323" fmla="*/ 1514317 h 3268152"/>
                <a:gd name="connsiteX324" fmla="*/ 1704070 w 2582011"/>
                <a:gd name="connsiteY324" fmla="*/ 1495308 h 3268152"/>
                <a:gd name="connsiteX325" fmla="*/ 1676872 w 2582011"/>
                <a:gd name="connsiteY325" fmla="*/ 1415469 h 3268152"/>
                <a:gd name="connsiteX326" fmla="*/ 1689082 w 2582011"/>
                <a:gd name="connsiteY326" fmla="*/ 1381691 h 3268152"/>
                <a:gd name="connsiteX327" fmla="*/ 1696028 w 2582011"/>
                <a:gd name="connsiteY327" fmla="*/ 1377742 h 3268152"/>
                <a:gd name="connsiteX328" fmla="*/ 1696467 w 2582011"/>
                <a:gd name="connsiteY328" fmla="*/ 1376500 h 3268152"/>
                <a:gd name="connsiteX329" fmla="*/ 1695005 w 2582011"/>
                <a:gd name="connsiteY329" fmla="*/ 1372040 h 3268152"/>
                <a:gd name="connsiteX330" fmla="*/ 1705971 w 2582011"/>
                <a:gd name="connsiteY330" fmla="*/ 1372040 h 3268152"/>
                <a:gd name="connsiteX331" fmla="*/ 1722934 w 2582011"/>
                <a:gd name="connsiteY331" fmla="*/ 1357929 h 3268152"/>
                <a:gd name="connsiteX332" fmla="*/ 1729221 w 2582011"/>
                <a:gd name="connsiteY332" fmla="*/ 1346669 h 3268152"/>
                <a:gd name="connsiteX333" fmla="*/ 1751155 w 2582011"/>
                <a:gd name="connsiteY333" fmla="*/ 1337530 h 3268152"/>
                <a:gd name="connsiteX334" fmla="*/ 1757443 w 2582011"/>
                <a:gd name="connsiteY334" fmla="*/ 1328026 h 3268152"/>
                <a:gd name="connsiteX335" fmla="*/ 1777695 w 2582011"/>
                <a:gd name="connsiteY335" fmla="*/ 1319691 h 3268152"/>
                <a:gd name="connsiteX336" fmla="*/ 1778353 w 2582011"/>
                <a:gd name="connsiteY336" fmla="*/ 1318667 h 3268152"/>
                <a:gd name="connsiteX337" fmla="*/ 1778353 w 2582011"/>
                <a:gd name="connsiteY337" fmla="*/ 1313769 h 3268152"/>
                <a:gd name="connsiteX338" fmla="*/ 1777257 w 2582011"/>
                <a:gd name="connsiteY338" fmla="*/ 1312672 h 3268152"/>
                <a:gd name="connsiteX339" fmla="*/ 1774698 w 2582011"/>
                <a:gd name="connsiteY339" fmla="*/ 1312672 h 3268152"/>
                <a:gd name="connsiteX340" fmla="*/ 1778134 w 2582011"/>
                <a:gd name="connsiteY340" fmla="*/ 1308578 h 3268152"/>
                <a:gd name="connsiteX341" fmla="*/ 1778134 w 2582011"/>
                <a:gd name="connsiteY341" fmla="*/ 1307627 h 3268152"/>
                <a:gd name="connsiteX342" fmla="*/ 1777622 w 2582011"/>
                <a:gd name="connsiteY342" fmla="*/ 1306969 h 3268152"/>
                <a:gd name="connsiteX343" fmla="*/ 1772870 w 2582011"/>
                <a:gd name="connsiteY343" fmla="*/ 1304191 h 3268152"/>
                <a:gd name="connsiteX344" fmla="*/ 1775941 w 2582011"/>
                <a:gd name="connsiteY344" fmla="*/ 1303167 h 3268152"/>
                <a:gd name="connsiteX345" fmla="*/ 1782301 w 2582011"/>
                <a:gd name="connsiteY345" fmla="*/ 1307773 h 3268152"/>
                <a:gd name="connsiteX346" fmla="*/ 1782959 w 2582011"/>
                <a:gd name="connsiteY346" fmla="*/ 1307773 h 3268152"/>
                <a:gd name="connsiteX347" fmla="*/ 1783691 w 2582011"/>
                <a:gd name="connsiteY347" fmla="*/ 1307773 h 3268152"/>
                <a:gd name="connsiteX348" fmla="*/ 1791514 w 2582011"/>
                <a:gd name="connsiteY348" fmla="*/ 1299950 h 3268152"/>
                <a:gd name="connsiteX349" fmla="*/ 1791514 w 2582011"/>
                <a:gd name="connsiteY349" fmla="*/ 1298707 h 3268152"/>
                <a:gd name="connsiteX350" fmla="*/ 1788589 w 2582011"/>
                <a:gd name="connsiteY350" fmla="*/ 1291835 h 3268152"/>
                <a:gd name="connsiteX351" fmla="*/ 1787566 w 2582011"/>
                <a:gd name="connsiteY351" fmla="*/ 1291177 h 3268152"/>
                <a:gd name="connsiteX352" fmla="*/ 1786542 w 2582011"/>
                <a:gd name="connsiteY352" fmla="*/ 1291981 h 3268152"/>
                <a:gd name="connsiteX353" fmla="*/ 1785445 w 2582011"/>
                <a:gd name="connsiteY353" fmla="*/ 1295344 h 3268152"/>
                <a:gd name="connsiteX354" fmla="*/ 1783617 w 2582011"/>
                <a:gd name="connsiteY354" fmla="*/ 1291835 h 3268152"/>
                <a:gd name="connsiteX355" fmla="*/ 1782667 w 2582011"/>
                <a:gd name="connsiteY355" fmla="*/ 1291177 h 3268152"/>
                <a:gd name="connsiteX356" fmla="*/ 1773016 w 2582011"/>
                <a:gd name="connsiteY356" fmla="*/ 1291177 h 3268152"/>
                <a:gd name="connsiteX357" fmla="*/ 1773528 w 2582011"/>
                <a:gd name="connsiteY357" fmla="*/ 1287229 h 3268152"/>
                <a:gd name="connsiteX358" fmla="*/ 1774844 w 2582011"/>
                <a:gd name="connsiteY358" fmla="*/ 1289861 h 3268152"/>
                <a:gd name="connsiteX359" fmla="*/ 1775794 w 2582011"/>
                <a:gd name="connsiteY359" fmla="*/ 1290446 h 3268152"/>
                <a:gd name="connsiteX360" fmla="*/ 1776233 w 2582011"/>
                <a:gd name="connsiteY360" fmla="*/ 1290446 h 3268152"/>
                <a:gd name="connsiteX361" fmla="*/ 1782375 w 2582011"/>
                <a:gd name="connsiteY361" fmla="*/ 1287594 h 3268152"/>
                <a:gd name="connsiteX362" fmla="*/ 1789247 w 2582011"/>
                <a:gd name="connsiteY362" fmla="*/ 1289568 h 3268152"/>
                <a:gd name="connsiteX363" fmla="*/ 1789247 w 2582011"/>
                <a:gd name="connsiteY363" fmla="*/ 1289568 h 3268152"/>
                <a:gd name="connsiteX364" fmla="*/ 1789978 w 2582011"/>
                <a:gd name="connsiteY364" fmla="*/ 1289203 h 3268152"/>
                <a:gd name="connsiteX365" fmla="*/ 1789978 w 2582011"/>
                <a:gd name="connsiteY365" fmla="*/ 1288252 h 3268152"/>
                <a:gd name="connsiteX366" fmla="*/ 1786030 w 2582011"/>
                <a:gd name="connsiteY366" fmla="*/ 1268585 h 3268152"/>
                <a:gd name="connsiteX367" fmla="*/ 1785226 w 2582011"/>
                <a:gd name="connsiteY367" fmla="*/ 1267780 h 3268152"/>
                <a:gd name="connsiteX368" fmla="*/ 1785153 w 2582011"/>
                <a:gd name="connsiteY368" fmla="*/ 1267780 h 3268152"/>
                <a:gd name="connsiteX369" fmla="*/ 1778573 w 2582011"/>
                <a:gd name="connsiteY369" fmla="*/ 1267049 h 3268152"/>
                <a:gd name="connsiteX370" fmla="*/ 1780620 w 2582011"/>
                <a:gd name="connsiteY370" fmla="*/ 1265806 h 3268152"/>
                <a:gd name="connsiteX371" fmla="*/ 1781132 w 2582011"/>
                <a:gd name="connsiteY371" fmla="*/ 1264563 h 3268152"/>
                <a:gd name="connsiteX372" fmla="*/ 1777330 w 2582011"/>
                <a:gd name="connsiteY372" fmla="*/ 1251403 h 3268152"/>
                <a:gd name="connsiteX373" fmla="*/ 1780035 w 2582011"/>
                <a:gd name="connsiteY373" fmla="*/ 1247894 h 3268152"/>
                <a:gd name="connsiteX374" fmla="*/ 1780035 w 2582011"/>
                <a:gd name="connsiteY374" fmla="*/ 1246358 h 3268152"/>
                <a:gd name="connsiteX375" fmla="*/ 1760806 w 2582011"/>
                <a:gd name="connsiteY375" fmla="*/ 1231005 h 3268152"/>
                <a:gd name="connsiteX376" fmla="*/ 1760806 w 2582011"/>
                <a:gd name="connsiteY376" fmla="*/ 1230566 h 3268152"/>
                <a:gd name="connsiteX377" fmla="*/ 1777695 w 2582011"/>
                <a:gd name="connsiteY377" fmla="*/ 1239998 h 3268152"/>
                <a:gd name="connsiteX378" fmla="*/ 1777695 w 2582011"/>
                <a:gd name="connsiteY378" fmla="*/ 1239998 h 3268152"/>
                <a:gd name="connsiteX379" fmla="*/ 1778426 w 2582011"/>
                <a:gd name="connsiteY379" fmla="*/ 1239998 h 3268152"/>
                <a:gd name="connsiteX380" fmla="*/ 1778426 w 2582011"/>
                <a:gd name="connsiteY380" fmla="*/ 1238682 h 3268152"/>
                <a:gd name="connsiteX381" fmla="*/ 1774624 w 2582011"/>
                <a:gd name="connsiteY381" fmla="*/ 1230347 h 3268152"/>
                <a:gd name="connsiteX382" fmla="*/ 1774624 w 2582011"/>
                <a:gd name="connsiteY382" fmla="*/ 1212215 h 3268152"/>
                <a:gd name="connsiteX383" fmla="*/ 1783837 w 2582011"/>
                <a:gd name="connsiteY383" fmla="*/ 1206585 h 3268152"/>
                <a:gd name="connsiteX384" fmla="*/ 1778426 w 2582011"/>
                <a:gd name="connsiteY384" fmla="*/ 1219087 h 3268152"/>
                <a:gd name="connsiteX385" fmla="*/ 1778426 w 2582011"/>
                <a:gd name="connsiteY385" fmla="*/ 1219965 h 3268152"/>
                <a:gd name="connsiteX386" fmla="*/ 1779084 w 2582011"/>
                <a:gd name="connsiteY386" fmla="*/ 1220623 h 3268152"/>
                <a:gd name="connsiteX387" fmla="*/ 1781058 w 2582011"/>
                <a:gd name="connsiteY387" fmla="*/ 1221207 h 3268152"/>
                <a:gd name="connsiteX388" fmla="*/ 1779304 w 2582011"/>
                <a:gd name="connsiteY388" fmla="*/ 1231151 h 3268152"/>
                <a:gd name="connsiteX389" fmla="*/ 1779304 w 2582011"/>
                <a:gd name="connsiteY389" fmla="*/ 1232101 h 3268152"/>
                <a:gd name="connsiteX390" fmla="*/ 1789613 w 2582011"/>
                <a:gd name="connsiteY390" fmla="*/ 1243215 h 3268152"/>
                <a:gd name="connsiteX391" fmla="*/ 1785007 w 2582011"/>
                <a:gd name="connsiteY391" fmla="*/ 1254620 h 3268152"/>
                <a:gd name="connsiteX392" fmla="*/ 1785007 w 2582011"/>
                <a:gd name="connsiteY392" fmla="*/ 1255351 h 3268152"/>
                <a:gd name="connsiteX393" fmla="*/ 1786908 w 2582011"/>
                <a:gd name="connsiteY393" fmla="*/ 1263174 h 3268152"/>
                <a:gd name="connsiteX394" fmla="*/ 1787858 w 2582011"/>
                <a:gd name="connsiteY394" fmla="*/ 1263979 h 3268152"/>
                <a:gd name="connsiteX395" fmla="*/ 1787858 w 2582011"/>
                <a:gd name="connsiteY395" fmla="*/ 1263979 h 3268152"/>
                <a:gd name="connsiteX396" fmla="*/ 1788808 w 2582011"/>
                <a:gd name="connsiteY396" fmla="*/ 1263394 h 3268152"/>
                <a:gd name="connsiteX397" fmla="*/ 1805478 w 2582011"/>
                <a:gd name="connsiteY397" fmla="*/ 1229031 h 3268152"/>
                <a:gd name="connsiteX398" fmla="*/ 1805478 w 2582011"/>
                <a:gd name="connsiteY398" fmla="*/ 1228226 h 3268152"/>
                <a:gd name="connsiteX399" fmla="*/ 1797070 w 2582011"/>
                <a:gd name="connsiteY399" fmla="*/ 1205488 h 3268152"/>
                <a:gd name="connsiteX400" fmla="*/ 1805405 w 2582011"/>
                <a:gd name="connsiteY400" fmla="*/ 1212434 h 3268152"/>
                <a:gd name="connsiteX401" fmla="*/ 1806283 w 2582011"/>
                <a:gd name="connsiteY401" fmla="*/ 1218941 h 3268152"/>
                <a:gd name="connsiteX402" fmla="*/ 1807160 w 2582011"/>
                <a:gd name="connsiteY402" fmla="*/ 1219818 h 3268152"/>
                <a:gd name="connsiteX403" fmla="*/ 1807160 w 2582011"/>
                <a:gd name="connsiteY403" fmla="*/ 1219818 h 3268152"/>
                <a:gd name="connsiteX404" fmla="*/ 1808110 w 2582011"/>
                <a:gd name="connsiteY404" fmla="*/ 1219818 h 3268152"/>
                <a:gd name="connsiteX405" fmla="*/ 1820978 w 2582011"/>
                <a:gd name="connsiteY405" fmla="*/ 1201906 h 3268152"/>
                <a:gd name="connsiteX406" fmla="*/ 1825877 w 2582011"/>
                <a:gd name="connsiteY406" fmla="*/ 1189111 h 3268152"/>
                <a:gd name="connsiteX407" fmla="*/ 1825877 w 2582011"/>
                <a:gd name="connsiteY407" fmla="*/ 1188087 h 3268152"/>
                <a:gd name="connsiteX408" fmla="*/ 1821198 w 2582011"/>
                <a:gd name="connsiteY408" fmla="*/ 1180776 h 3268152"/>
                <a:gd name="connsiteX409" fmla="*/ 1821929 w 2582011"/>
                <a:gd name="connsiteY409" fmla="*/ 1176755 h 3268152"/>
                <a:gd name="connsiteX410" fmla="*/ 1843862 w 2582011"/>
                <a:gd name="connsiteY410" fmla="*/ 1162132 h 3268152"/>
                <a:gd name="connsiteX411" fmla="*/ 1871353 w 2582011"/>
                <a:gd name="connsiteY411" fmla="*/ 1158257 h 3268152"/>
                <a:gd name="connsiteX412" fmla="*/ 1872011 w 2582011"/>
                <a:gd name="connsiteY412" fmla="*/ 1157892 h 3268152"/>
                <a:gd name="connsiteX413" fmla="*/ 1878006 w 2582011"/>
                <a:gd name="connsiteY413" fmla="*/ 1151019 h 3268152"/>
                <a:gd name="connsiteX414" fmla="*/ 1880127 w 2582011"/>
                <a:gd name="connsiteY414" fmla="*/ 1153944 h 3268152"/>
                <a:gd name="connsiteX415" fmla="*/ 1881004 w 2582011"/>
                <a:gd name="connsiteY415" fmla="*/ 1154309 h 3268152"/>
                <a:gd name="connsiteX416" fmla="*/ 1903742 w 2582011"/>
                <a:gd name="connsiteY416" fmla="*/ 1150434 h 3268152"/>
                <a:gd name="connsiteX417" fmla="*/ 1904627 w 2582011"/>
                <a:gd name="connsiteY417" fmla="*/ 1149162 h 3268152"/>
                <a:gd name="connsiteX418" fmla="*/ 1904619 w 2582011"/>
                <a:gd name="connsiteY418" fmla="*/ 1149118 h 3268152"/>
                <a:gd name="connsiteX419" fmla="*/ 1903669 w 2582011"/>
                <a:gd name="connsiteY419" fmla="*/ 1142319 h 3268152"/>
                <a:gd name="connsiteX420" fmla="*/ 1902653 w 2582011"/>
                <a:gd name="connsiteY420" fmla="*/ 1141441 h 3268152"/>
                <a:gd name="connsiteX421" fmla="*/ 1902645 w 2582011"/>
                <a:gd name="connsiteY421" fmla="*/ 1141441 h 3268152"/>
                <a:gd name="connsiteX422" fmla="*/ 1902645 w 2582011"/>
                <a:gd name="connsiteY422" fmla="*/ 1141441 h 3268152"/>
                <a:gd name="connsiteX423" fmla="*/ 1901549 w 2582011"/>
                <a:gd name="connsiteY423" fmla="*/ 1142246 h 3268152"/>
                <a:gd name="connsiteX424" fmla="*/ 1899867 w 2582011"/>
                <a:gd name="connsiteY424" fmla="*/ 1148387 h 3268152"/>
                <a:gd name="connsiteX425" fmla="*/ 1895407 w 2582011"/>
                <a:gd name="connsiteY425" fmla="*/ 1148387 h 3268152"/>
                <a:gd name="connsiteX426" fmla="*/ 1884294 w 2582011"/>
                <a:gd name="connsiteY426" fmla="*/ 1133764 h 3268152"/>
                <a:gd name="connsiteX427" fmla="*/ 1898917 w 2582011"/>
                <a:gd name="connsiteY427" fmla="*/ 1098451 h 3268152"/>
                <a:gd name="connsiteX428" fmla="*/ 1919096 w 2582011"/>
                <a:gd name="connsiteY428" fmla="*/ 1089823 h 3268152"/>
                <a:gd name="connsiteX429" fmla="*/ 1919681 w 2582011"/>
                <a:gd name="connsiteY429" fmla="*/ 1089239 h 3268152"/>
                <a:gd name="connsiteX430" fmla="*/ 1924945 w 2582011"/>
                <a:gd name="connsiteY430" fmla="*/ 1076736 h 3268152"/>
                <a:gd name="connsiteX431" fmla="*/ 1933645 w 2582011"/>
                <a:gd name="connsiteY431" fmla="*/ 1084048 h 3268152"/>
                <a:gd name="connsiteX432" fmla="*/ 1934376 w 2582011"/>
                <a:gd name="connsiteY432" fmla="*/ 1084048 h 3268152"/>
                <a:gd name="connsiteX433" fmla="*/ 1934815 w 2582011"/>
                <a:gd name="connsiteY433" fmla="*/ 1084048 h 3268152"/>
                <a:gd name="connsiteX434" fmla="*/ 1958869 w 2582011"/>
                <a:gd name="connsiteY434" fmla="*/ 1071911 h 3268152"/>
                <a:gd name="connsiteX435" fmla="*/ 1960770 w 2582011"/>
                <a:gd name="connsiteY435" fmla="*/ 1068986 h 3268152"/>
                <a:gd name="connsiteX436" fmla="*/ 1960770 w 2582011"/>
                <a:gd name="connsiteY436" fmla="*/ 1067743 h 3268152"/>
                <a:gd name="connsiteX437" fmla="*/ 1959089 w 2582011"/>
                <a:gd name="connsiteY437" fmla="*/ 1065184 h 3268152"/>
                <a:gd name="connsiteX438" fmla="*/ 1959820 w 2582011"/>
                <a:gd name="connsiteY438" fmla="*/ 1058531 h 3268152"/>
                <a:gd name="connsiteX439" fmla="*/ 1987091 w 2582011"/>
                <a:gd name="connsiteY439" fmla="*/ 1055460 h 3268152"/>
                <a:gd name="connsiteX440" fmla="*/ 2008001 w 2582011"/>
                <a:gd name="connsiteY440" fmla="*/ 1037401 h 3268152"/>
                <a:gd name="connsiteX441" fmla="*/ 2010268 w 2582011"/>
                <a:gd name="connsiteY441" fmla="*/ 1039083 h 3268152"/>
                <a:gd name="connsiteX442" fmla="*/ 2001275 w 2582011"/>
                <a:gd name="connsiteY442" fmla="*/ 1047930 h 3268152"/>
                <a:gd name="connsiteX443" fmla="*/ 2001275 w 2582011"/>
                <a:gd name="connsiteY443" fmla="*/ 1049026 h 3268152"/>
                <a:gd name="connsiteX444" fmla="*/ 2002298 w 2582011"/>
                <a:gd name="connsiteY444" fmla="*/ 1052901 h 3268152"/>
                <a:gd name="connsiteX445" fmla="*/ 2003395 w 2582011"/>
                <a:gd name="connsiteY445" fmla="*/ 1053779 h 3268152"/>
                <a:gd name="connsiteX446" fmla="*/ 2009317 w 2582011"/>
                <a:gd name="connsiteY446" fmla="*/ 1053779 h 3268152"/>
                <a:gd name="connsiteX447" fmla="*/ 1977221 w 2582011"/>
                <a:gd name="connsiteY447" fmla="*/ 1073592 h 3268152"/>
                <a:gd name="connsiteX448" fmla="*/ 1976782 w 2582011"/>
                <a:gd name="connsiteY448" fmla="*/ 1074909 h 3268152"/>
                <a:gd name="connsiteX449" fmla="*/ 1977806 w 2582011"/>
                <a:gd name="connsiteY449" fmla="*/ 1075566 h 3268152"/>
                <a:gd name="connsiteX450" fmla="*/ 1980876 w 2582011"/>
                <a:gd name="connsiteY450" fmla="*/ 1074981 h 3268152"/>
                <a:gd name="connsiteX451" fmla="*/ 1976709 w 2582011"/>
                <a:gd name="connsiteY451" fmla="*/ 1084413 h 3268152"/>
                <a:gd name="connsiteX452" fmla="*/ 1977732 w 2582011"/>
                <a:gd name="connsiteY452" fmla="*/ 1094210 h 3268152"/>
                <a:gd name="connsiteX453" fmla="*/ 1978171 w 2582011"/>
                <a:gd name="connsiteY453" fmla="*/ 1095015 h 3268152"/>
                <a:gd name="connsiteX454" fmla="*/ 1990966 w 2582011"/>
                <a:gd name="connsiteY454" fmla="*/ 1103861 h 3268152"/>
                <a:gd name="connsiteX455" fmla="*/ 1991551 w 2582011"/>
                <a:gd name="connsiteY455" fmla="*/ 1103861 h 3268152"/>
                <a:gd name="connsiteX456" fmla="*/ 1992282 w 2582011"/>
                <a:gd name="connsiteY456" fmla="*/ 1103861 h 3268152"/>
                <a:gd name="connsiteX457" fmla="*/ 2014216 w 2582011"/>
                <a:gd name="connsiteY457" fmla="*/ 1081927 h 3268152"/>
                <a:gd name="connsiteX458" fmla="*/ 2017725 w 2582011"/>
                <a:gd name="connsiteY458" fmla="*/ 1074616 h 3268152"/>
                <a:gd name="connsiteX459" fmla="*/ 2026938 w 2582011"/>
                <a:gd name="connsiteY459" fmla="*/ 1076371 h 3268152"/>
                <a:gd name="connsiteX460" fmla="*/ 2027669 w 2582011"/>
                <a:gd name="connsiteY460" fmla="*/ 1076371 h 3268152"/>
                <a:gd name="connsiteX461" fmla="*/ 2028034 w 2582011"/>
                <a:gd name="connsiteY461" fmla="*/ 1075493 h 3268152"/>
                <a:gd name="connsiteX462" fmla="*/ 2028034 w 2582011"/>
                <a:gd name="connsiteY462" fmla="*/ 1070668 h 3268152"/>
                <a:gd name="connsiteX463" fmla="*/ 2041121 w 2582011"/>
                <a:gd name="connsiteY463" fmla="*/ 1069644 h 3268152"/>
                <a:gd name="connsiteX464" fmla="*/ 2077678 w 2582011"/>
                <a:gd name="connsiteY464" fmla="*/ 1055022 h 3268152"/>
                <a:gd name="connsiteX465" fmla="*/ 2078336 w 2582011"/>
                <a:gd name="connsiteY465" fmla="*/ 1053998 h 3268152"/>
                <a:gd name="connsiteX466" fmla="*/ 2077532 w 2582011"/>
                <a:gd name="connsiteY466" fmla="*/ 1052975 h 3268152"/>
                <a:gd name="connsiteX467" fmla="*/ 2071610 w 2582011"/>
                <a:gd name="connsiteY467" fmla="*/ 1051293 h 3268152"/>
                <a:gd name="connsiteX468" fmla="*/ 2072414 w 2582011"/>
                <a:gd name="connsiteY468" fmla="*/ 1046321 h 3268152"/>
                <a:gd name="connsiteX469" fmla="*/ 2072414 w 2582011"/>
                <a:gd name="connsiteY469" fmla="*/ 1046321 h 3268152"/>
                <a:gd name="connsiteX470" fmla="*/ 2087036 w 2582011"/>
                <a:gd name="connsiteY470" fmla="*/ 1045151 h 3268152"/>
                <a:gd name="connsiteX471" fmla="*/ 2099393 w 2582011"/>
                <a:gd name="connsiteY471" fmla="*/ 1035281 h 3268152"/>
                <a:gd name="connsiteX472" fmla="*/ 2099758 w 2582011"/>
                <a:gd name="connsiteY472" fmla="*/ 1033892 h 3268152"/>
                <a:gd name="connsiteX473" fmla="*/ 2095883 w 2582011"/>
                <a:gd name="connsiteY473" fmla="*/ 1025045 h 3268152"/>
                <a:gd name="connsiteX474" fmla="*/ 2094933 w 2582011"/>
                <a:gd name="connsiteY474" fmla="*/ 1024460 h 3268152"/>
                <a:gd name="connsiteX475" fmla="*/ 2094933 w 2582011"/>
                <a:gd name="connsiteY475" fmla="*/ 1024460 h 3268152"/>
                <a:gd name="connsiteX476" fmla="*/ 2093982 w 2582011"/>
                <a:gd name="connsiteY476" fmla="*/ 1024899 h 3268152"/>
                <a:gd name="connsiteX477" fmla="*/ 2090400 w 2582011"/>
                <a:gd name="connsiteY477" fmla="*/ 1030309 h 3268152"/>
                <a:gd name="connsiteX478" fmla="*/ 2083673 w 2582011"/>
                <a:gd name="connsiteY478" fmla="*/ 1030309 h 3268152"/>
                <a:gd name="connsiteX479" fmla="*/ 2090034 w 2582011"/>
                <a:gd name="connsiteY479" fmla="*/ 1010130 h 3268152"/>
                <a:gd name="connsiteX480" fmla="*/ 2090034 w 2582011"/>
                <a:gd name="connsiteY480" fmla="*/ 1008960 h 3268152"/>
                <a:gd name="connsiteX481" fmla="*/ 2085135 w 2582011"/>
                <a:gd name="connsiteY481" fmla="*/ 1005012 h 3268152"/>
                <a:gd name="connsiteX482" fmla="*/ 2084404 w 2582011"/>
                <a:gd name="connsiteY482" fmla="*/ 1005012 h 3268152"/>
                <a:gd name="connsiteX483" fmla="*/ 2084404 w 2582011"/>
                <a:gd name="connsiteY483" fmla="*/ 1005012 h 3268152"/>
                <a:gd name="connsiteX484" fmla="*/ 2083673 w 2582011"/>
                <a:gd name="connsiteY484" fmla="*/ 1005451 h 3268152"/>
                <a:gd name="connsiteX485" fmla="*/ 2069051 w 2582011"/>
                <a:gd name="connsiteY485" fmla="*/ 1029359 h 3268152"/>
                <a:gd name="connsiteX486" fmla="*/ 2066126 w 2582011"/>
                <a:gd name="connsiteY486" fmla="*/ 1039156 h 3268152"/>
                <a:gd name="connsiteX487" fmla="*/ 2066126 w 2582011"/>
                <a:gd name="connsiteY487" fmla="*/ 1040180 h 3268152"/>
                <a:gd name="connsiteX488" fmla="*/ 2069197 w 2582011"/>
                <a:gd name="connsiteY488" fmla="*/ 1043982 h 3268152"/>
                <a:gd name="connsiteX489" fmla="*/ 2060935 w 2582011"/>
                <a:gd name="connsiteY489" fmla="*/ 1042446 h 3268152"/>
                <a:gd name="connsiteX490" fmla="*/ 2059254 w 2582011"/>
                <a:gd name="connsiteY490" fmla="*/ 1037182 h 3268152"/>
                <a:gd name="connsiteX491" fmla="*/ 2058669 w 2582011"/>
                <a:gd name="connsiteY491" fmla="*/ 1036524 h 3268152"/>
                <a:gd name="connsiteX492" fmla="*/ 2058157 w 2582011"/>
                <a:gd name="connsiteY492" fmla="*/ 1036524 h 3268152"/>
                <a:gd name="connsiteX493" fmla="*/ 2058157 w 2582011"/>
                <a:gd name="connsiteY493" fmla="*/ 1036524 h 3268152"/>
                <a:gd name="connsiteX494" fmla="*/ 2043534 w 2582011"/>
                <a:gd name="connsiteY494" fmla="*/ 1042300 h 3268152"/>
                <a:gd name="connsiteX495" fmla="*/ 2021600 w 2582011"/>
                <a:gd name="connsiteY495" fmla="*/ 1034331 h 3268152"/>
                <a:gd name="connsiteX496" fmla="*/ 2023867 w 2582011"/>
                <a:gd name="connsiteY496" fmla="*/ 1032576 h 3268152"/>
                <a:gd name="connsiteX497" fmla="*/ 2024306 w 2582011"/>
                <a:gd name="connsiteY497" fmla="*/ 1031552 h 3268152"/>
                <a:gd name="connsiteX498" fmla="*/ 2023574 w 2582011"/>
                <a:gd name="connsiteY498" fmla="*/ 1030748 h 3268152"/>
                <a:gd name="connsiteX499" fmla="*/ 2009390 w 2582011"/>
                <a:gd name="connsiteY499" fmla="*/ 1025191 h 3268152"/>
                <a:gd name="connsiteX500" fmla="*/ 2005662 w 2582011"/>
                <a:gd name="connsiteY500" fmla="*/ 1019781 h 3268152"/>
                <a:gd name="connsiteX501" fmla="*/ 2003614 w 2582011"/>
                <a:gd name="connsiteY501" fmla="*/ 1004062 h 3268152"/>
                <a:gd name="connsiteX502" fmla="*/ 2002664 w 2582011"/>
                <a:gd name="connsiteY502" fmla="*/ 1003111 h 3268152"/>
                <a:gd name="connsiteX503" fmla="*/ 1995353 w 2582011"/>
                <a:gd name="connsiteY503" fmla="*/ 1002307 h 3268152"/>
                <a:gd name="connsiteX504" fmla="*/ 2004492 w 2582011"/>
                <a:gd name="connsiteY504" fmla="*/ 985053 h 3268152"/>
                <a:gd name="connsiteX505" fmla="*/ 2004492 w 2582011"/>
                <a:gd name="connsiteY505" fmla="*/ 983663 h 3268152"/>
                <a:gd name="connsiteX506" fmla="*/ 1998570 w 2582011"/>
                <a:gd name="connsiteY506" fmla="*/ 979715 h 3268152"/>
                <a:gd name="connsiteX507" fmla="*/ 1997985 w 2582011"/>
                <a:gd name="connsiteY507" fmla="*/ 979715 h 3268152"/>
                <a:gd name="connsiteX508" fmla="*/ 1997473 w 2582011"/>
                <a:gd name="connsiteY508" fmla="*/ 979715 h 3268152"/>
                <a:gd name="connsiteX509" fmla="*/ 1987676 w 2582011"/>
                <a:gd name="connsiteY509" fmla="*/ 984248 h 3268152"/>
                <a:gd name="connsiteX510" fmla="*/ 1985263 w 2582011"/>
                <a:gd name="connsiteY510" fmla="*/ 979350 h 3268152"/>
                <a:gd name="connsiteX511" fmla="*/ 1984459 w 2582011"/>
                <a:gd name="connsiteY511" fmla="*/ 978692 h 3268152"/>
                <a:gd name="connsiteX512" fmla="*/ 1974077 w 2582011"/>
                <a:gd name="connsiteY512" fmla="*/ 976571 h 3268152"/>
                <a:gd name="connsiteX513" fmla="*/ 1982997 w 2582011"/>
                <a:gd name="connsiteY513" fmla="*/ 973939 h 3268152"/>
                <a:gd name="connsiteX514" fmla="*/ 1994768 w 2582011"/>
                <a:gd name="connsiteY514" fmla="*/ 976864 h 3268152"/>
                <a:gd name="connsiteX515" fmla="*/ 1994768 w 2582011"/>
                <a:gd name="connsiteY515" fmla="*/ 976864 h 3268152"/>
                <a:gd name="connsiteX516" fmla="*/ 1995499 w 2582011"/>
                <a:gd name="connsiteY516" fmla="*/ 976864 h 3268152"/>
                <a:gd name="connsiteX517" fmla="*/ 2014143 w 2582011"/>
                <a:gd name="connsiteY517" fmla="*/ 962241 h 3268152"/>
                <a:gd name="connsiteX518" fmla="*/ 2014508 w 2582011"/>
                <a:gd name="connsiteY518" fmla="*/ 961291 h 3268152"/>
                <a:gd name="connsiteX519" fmla="*/ 2013558 w 2582011"/>
                <a:gd name="connsiteY519" fmla="*/ 949519 h 3268152"/>
                <a:gd name="connsiteX520" fmla="*/ 2013046 w 2582011"/>
                <a:gd name="connsiteY520" fmla="*/ 948642 h 3268152"/>
                <a:gd name="connsiteX521" fmla="*/ 1998423 w 2582011"/>
                <a:gd name="connsiteY521" fmla="*/ 940746 h 3268152"/>
                <a:gd name="connsiteX522" fmla="*/ 1967643 w 2582011"/>
                <a:gd name="connsiteY522" fmla="*/ 942720 h 3268152"/>
                <a:gd name="connsiteX523" fmla="*/ 1933060 w 2582011"/>
                <a:gd name="connsiteY523" fmla="*/ 959609 h 3268152"/>
                <a:gd name="connsiteX524" fmla="*/ 1909372 w 2582011"/>
                <a:gd name="connsiteY524" fmla="*/ 978399 h 3268152"/>
                <a:gd name="connsiteX525" fmla="*/ 1887365 w 2582011"/>
                <a:gd name="connsiteY525" fmla="*/ 1004647 h 3268152"/>
                <a:gd name="connsiteX526" fmla="*/ 1884586 w 2582011"/>
                <a:gd name="connsiteY526" fmla="*/ 1006036 h 3268152"/>
                <a:gd name="connsiteX527" fmla="*/ 1896650 w 2582011"/>
                <a:gd name="connsiteY527" fmla="*/ 992291 h 3268152"/>
                <a:gd name="connsiteX528" fmla="*/ 1906009 w 2582011"/>
                <a:gd name="connsiteY528" fmla="*/ 973208 h 3268152"/>
                <a:gd name="connsiteX529" fmla="*/ 1914270 w 2582011"/>
                <a:gd name="connsiteY529" fmla="*/ 968895 h 3268152"/>
                <a:gd name="connsiteX530" fmla="*/ 1923921 w 2582011"/>
                <a:gd name="connsiteY530" fmla="*/ 953394 h 3268152"/>
                <a:gd name="connsiteX531" fmla="*/ 1939056 w 2582011"/>
                <a:gd name="connsiteY531" fmla="*/ 939942 h 3268152"/>
                <a:gd name="connsiteX532" fmla="*/ 1953678 w 2582011"/>
                <a:gd name="connsiteY532" fmla="*/ 937968 h 3268152"/>
                <a:gd name="connsiteX533" fmla="*/ 1954483 w 2582011"/>
                <a:gd name="connsiteY533" fmla="*/ 937383 h 3268152"/>
                <a:gd name="connsiteX534" fmla="*/ 1963037 w 2582011"/>
                <a:gd name="connsiteY534" fmla="*/ 920055 h 3268152"/>
                <a:gd name="connsiteX535" fmla="*/ 1973199 w 2582011"/>
                <a:gd name="connsiteY535" fmla="*/ 911501 h 3268152"/>
                <a:gd name="connsiteX536" fmla="*/ 2052235 w 2582011"/>
                <a:gd name="connsiteY536" fmla="*/ 911501 h 3268152"/>
                <a:gd name="connsiteX537" fmla="*/ 2064006 w 2582011"/>
                <a:gd name="connsiteY537" fmla="*/ 916399 h 3268152"/>
                <a:gd name="connsiteX538" fmla="*/ 2064810 w 2582011"/>
                <a:gd name="connsiteY538" fmla="*/ 916399 h 3268152"/>
                <a:gd name="connsiteX539" fmla="*/ 2090327 w 2582011"/>
                <a:gd name="connsiteY539" fmla="*/ 907333 h 3268152"/>
                <a:gd name="connsiteX540" fmla="*/ 2089815 w 2582011"/>
                <a:gd name="connsiteY540" fmla="*/ 909234 h 3268152"/>
                <a:gd name="connsiteX541" fmla="*/ 2090619 w 2582011"/>
                <a:gd name="connsiteY541" fmla="*/ 910550 h 3268152"/>
                <a:gd name="connsiteX542" fmla="*/ 2094640 w 2582011"/>
                <a:gd name="connsiteY542" fmla="*/ 911501 h 3268152"/>
                <a:gd name="connsiteX543" fmla="*/ 2094640 w 2582011"/>
                <a:gd name="connsiteY543" fmla="*/ 911501 h 3268152"/>
                <a:gd name="connsiteX544" fmla="*/ 2095444 w 2582011"/>
                <a:gd name="connsiteY544" fmla="*/ 911135 h 3268152"/>
                <a:gd name="connsiteX545" fmla="*/ 2126298 w 2582011"/>
                <a:gd name="connsiteY545" fmla="*/ 879112 h 3268152"/>
                <a:gd name="connsiteX546" fmla="*/ 2161246 w 2582011"/>
                <a:gd name="connsiteY546" fmla="*/ 871801 h 3268152"/>
                <a:gd name="connsiteX547" fmla="*/ 2179817 w 2582011"/>
                <a:gd name="connsiteY547" fmla="*/ 852499 h 3268152"/>
                <a:gd name="connsiteX548" fmla="*/ 2179817 w 2582011"/>
                <a:gd name="connsiteY548" fmla="*/ 850963 h 3268152"/>
                <a:gd name="connsiteX549" fmla="*/ 2175357 w 2582011"/>
                <a:gd name="connsiteY549" fmla="*/ 846430 h 3268152"/>
                <a:gd name="connsiteX550" fmla="*/ 2179159 w 2582011"/>
                <a:gd name="connsiteY550" fmla="*/ 846942 h 3268152"/>
                <a:gd name="connsiteX551" fmla="*/ 2180109 w 2582011"/>
                <a:gd name="connsiteY551" fmla="*/ 846357 h 3268152"/>
                <a:gd name="connsiteX552" fmla="*/ 2180109 w 2582011"/>
                <a:gd name="connsiteY552" fmla="*/ 845114 h 3268152"/>
                <a:gd name="connsiteX553" fmla="*/ 2174480 w 2582011"/>
                <a:gd name="connsiteY553" fmla="*/ 839338 h 3268152"/>
                <a:gd name="connsiteX554" fmla="*/ 2177843 w 2582011"/>
                <a:gd name="connsiteY554" fmla="*/ 838022 h 3268152"/>
                <a:gd name="connsiteX555" fmla="*/ 2178501 w 2582011"/>
                <a:gd name="connsiteY555" fmla="*/ 836706 h 3268152"/>
                <a:gd name="connsiteX556" fmla="*/ 2175503 w 2582011"/>
                <a:gd name="connsiteY556" fmla="*/ 825008 h 3268152"/>
                <a:gd name="connsiteX557" fmla="*/ 2175138 w 2582011"/>
                <a:gd name="connsiteY557" fmla="*/ 824350 h 3268152"/>
                <a:gd name="connsiteX558" fmla="*/ 2169289 w 2582011"/>
                <a:gd name="connsiteY558" fmla="*/ 820475 h 3268152"/>
                <a:gd name="connsiteX559" fmla="*/ 2178428 w 2582011"/>
                <a:gd name="connsiteY559" fmla="*/ 820475 h 3268152"/>
                <a:gd name="connsiteX560" fmla="*/ 2179415 w 2582011"/>
                <a:gd name="connsiteY560" fmla="*/ 819152 h 3268152"/>
                <a:gd name="connsiteX561" fmla="*/ 2179305 w 2582011"/>
                <a:gd name="connsiteY561" fmla="*/ 818794 h 3268152"/>
                <a:gd name="connsiteX562" fmla="*/ 2173895 w 2582011"/>
                <a:gd name="connsiteY562" fmla="*/ 809727 h 3268152"/>
                <a:gd name="connsiteX563" fmla="*/ 2175211 w 2582011"/>
                <a:gd name="connsiteY563" fmla="*/ 808338 h 3268152"/>
                <a:gd name="connsiteX564" fmla="*/ 2175211 w 2582011"/>
                <a:gd name="connsiteY564" fmla="*/ 807388 h 3268152"/>
                <a:gd name="connsiteX565" fmla="*/ 2174553 w 2582011"/>
                <a:gd name="connsiteY565" fmla="*/ 806584 h 3268152"/>
                <a:gd name="connsiteX566" fmla="*/ 2155031 w 2582011"/>
                <a:gd name="connsiteY566" fmla="*/ 798688 h 3268152"/>
                <a:gd name="connsiteX567" fmla="*/ 2154593 w 2582011"/>
                <a:gd name="connsiteY567" fmla="*/ 798688 h 3268152"/>
                <a:gd name="connsiteX568" fmla="*/ 2153643 w 2582011"/>
                <a:gd name="connsiteY568" fmla="*/ 799272 h 3268152"/>
                <a:gd name="connsiteX569" fmla="*/ 2148744 w 2582011"/>
                <a:gd name="connsiteY569" fmla="*/ 808192 h 3268152"/>
                <a:gd name="connsiteX570" fmla="*/ 2148744 w 2582011"/>
                <a:gd name="connsiteY570" fmla="*/ 786697 h 3268152"/>
                <a:gd name="connsiteX571" fmla="*/ 2148744 w 2582011"/>
                <a:gd name="connsiteY571" fmla="*/ 785893 h 3268152"/>
                <a:gd name="connsiteX572" fmla="*/ 2147940 w 2582011"/>
                <a:gd name="connsiteY572" fmla="*/ 785893 h 3268152"/>
                <a:gd name="connsiteX573" fmla="*/ 2131270 w 2582011"/>
                <a:gd name="connsiteY573" fmla="*/ 786843 h 3268152"/>
                <a:gd name="connsiteX574" fmla="*/ 2130246 w 2582011"/>
                <a:gd name="connsiteY574" fmla="*/ 787867 h 3268152"/>
                <a:gd name="connsiteX575" fmla="*/ 2130875 w 2582011"/>
                <a:gd name="connsiteY575" fmla="*/ 788934 h 3268152"/>
                <a:gd name="connsiteX576" fmla="*/ 2131050 w 2582011"/>
                <a:gd name="connsiteY576" fmla="*/ 788963 h 3268152"/>
                <a:gd name="connsiteX577" fmla="*/ 2133829 w 2582011"/>
                <a:gd name="connsiteY577" fmla="*/ 789695 h 3268152"/>
                <a:gd name="connsiteX578" fmla="*/ 2119864 w 2582011"/>
                <a:gd name="connsiteY578" fmla="*/ 792034 h 3268152"/>
                <a:gd name="connsiteX579" fmla="*/ 2090619 w 2582011"/>
                <a:gd name="connsiteY579" fmla="*/ 814918 h 3268152"/>
                <a:gd name="connsiteX580" fmla="*/ 2091350 w 2582011"/>
                <a:gd name="connsiteY580" fmla="*/ 808704 h 3268152"/>
                <a:gd name="connsiteX581" fmla="*/ 2090619 w 2582011"/>
                <a:gd name="connsiteY581" fmla="*/ 807534 h 3268152"/>
                <a:gd name="connsiteX582" fmla="*/ 2076727 w 2582011"/>
                <a:gd name="connsiteY582" fmla="*/ 802343 h 3268152"/>
                <a:gd name="connsiteX583" fmla="*/ 2079579 w 2582011"/>
                <a:gd name="connsiteY583" fmla="*/ 800076 h 3268152"/>
                <a:gd name="connsiteX584" fmla="*/ 2091716 w 2582011"/>
                <a:gd name="connsiteY584" fmla="*/ 806584 h 3268152"/>
                <a:gd name="connsiteX585" fmla="*/ 2092227 w 2582011"/>
                <a:gd name="connsiteY585" fmla="*/ 806584 h 3268152"/>
                <a:gd name="connsiteX586" fmla="*/ 2093105 w 2582011"/>
                <a:gd name="connsiteY586" fmla="*/ 805999 h 3268152"/>
                <a:gd name="connsiteX587" fmla="*/ 2097857 w 2582011"/>
                <a:gd name="connsiteY587" fmla="*/ 797518 h 3268152"/>
                <a:gd name="connsiteX588" fmla="*/ 2121034 w 2582011"/>
                <a:gd name="connsiteY588" fmla="*/ 789841 h 3268152"/>
                <a:gd name="connsiteX589" fmla="*/ 2121765 w 2582011"/>
                <a:gd name="connsiteY589" fmla="*/ 788598 h 3268152"/>
                <a:gd name="connsiteX590" fmla="*/ 2120669 w 2582011"/>
                <a:gd name="connsiteY590" fmla="*/ 787721 h 3268152"/>
                <a:gd name="connsiteX591" fmla="*/ 2113357 w 2582011"/>
                <a:gd name="connsiteY591" fmla="*/ 788232 h 3268152"/>
                <a:gd name="connsiteX592" fmla="*/ 2145381 w 2582011"/>
                <a:gd name="connsiteY592" fmla="*/ 775072 h 3268152"/>
                <a:gd name="connsiteX593" fmla="*/ 2145966 w 2582011"/>
                <a:gd name="connsiteY593" fmla="*/ 774268 h 3268152"/>
                <a:gd name="connsiteX594" fmla="*/ 2145966 w 2582011"/>
                <a:gd name="connsiteY594" fmla="*/ 773390 h 3268152"/>
                <a:gd name="connsiteX595" fmla="*/ 2134121 w 2582011"/>
                <a:gd name="connsiteY595" fmla="*/ 759645 h 3268152"/>
                <a:gd name="connsiteX596" fmla="*/ 2133390 w 2582011"/>
                <a:gd name="connsiteY596" fmla="*/ 759280 h 3268152"/>
                <a:gd name="connsiteX597" fmla="*/ 2133390 w 2582011"/>
                <a:gd name="connsiteY597" fmla="*/ 759280 h 3268152"/>
                <a:gd name="connsiteX598" fmla="*/ 2132659 w 2582011"/>
                <a:gd name="connsiteY598" fmla="*/ 759280 h 3268152"/>
                <a:gd name="connsiteX599" fmla="*/ 2126298 w 2582011"/>
                <a:gd name="connsiteY599" fmla="*/ 765640 h 3268152"/>
                <a:gd name="connsiteX600" fmla="*/ 2119645 w 2582011"/>
                <a:gd name="connsiteY600" fmla="*/ 763301 h 3268152"/>
                <a:gd name="connsiteX601" fmla="*/ 2111749 w 2582011"/>
                <a:gd name="connsiteY601" fmla="*/ 751530 h 3268152"/>
                <a:gd name="connsiteX602" fmla="*/ 2110944 w 2582011"/>
                <a:gd name="connsiteY602" fmla="*/ 751091 h 3268152"/>
                <a:gd name="connsiteX603" fmla="*/ 2110944 w 2582011"/>
                <a:gd name="connsiteY603" fmla="*/ 751091 h 3268152"/>
                <a:gd name="connsiteX604" fmla="*/ 2110140 w 2582011"/>
                <a:gd name="connsiteY604" fmla="*/ 751091 h 3268152"/>
                <a:gd name="connsiteX605" fmla="*/ 2103999 w 2582011"/>
                <a:gd name="connsiteY605" fmla="*/ 757817 h 3268152"/>
                <a:gd name="connsiteX606" fmla="*/ 2106119 w 2582011"/>
                <a:gd name="connsiteY606" fmla="*/ 752188 h 3268152"/>
                <a:gd name="connsiteX607" fmla="*/ 2106119 w 2582011"/>
                <a:gd name="connsiteY607" fmla="*/ 751091 h 3268152"/>
                <a:gd name="connsiteX608" fmla="*/ 2102171 w 2582011"/>
                <a:gd name="connsiteY608" fmla="*/ 747143 h 3268152"/>
                <a:gd name="connsiteX609" fmla="*/ 2101440 w 2582011"/>
                <a:gd name="connsiteY609" fmla="*/ 747143 h 3268152"/>
                <a:gd name="connsiteX610" fmla="*/ 2088791 w 2582011"/>
                <a:gd name="connsiteY610" fmla="*/ 748751 h 3268152"/>
                <a:gd name="connsiteX611" fmla="*/ 2091716 w 2582011"/>
                <a:gd name="connsiteY611" fmla="*/ 744218 h 3268152"/>
                <a:gd name="connsiteX612" fmla="*/ 2090692 w 2582011"/>
                <a:gd name="connsiteY612" fmla="*/ 733397 h 3268152"/>
                <a:gd name="connsiteX613" fmla="*/ 2089888 w 2582011"/>
                <a:gd name="connsiteY613" fmla="*/ 732447 h 3268152"/>
                <a:gd name="connsiteX614" fmla="*/ 2071975 w 2582011"/>
                <a:gd name="connsiteY614" fmla="*/ 727695 h 3268152"/>
                <a:gd name="connsiteX615" fmla="*/ 2070147 w 2582011"/>
                <a:gd name="connsiteY615" fmla="*/ 717971 h 3268152"/>
                <a:gd name="connsiteX616" fmla="*/ 2069058 w 2582011"/>
                <a:gd name="connsiteY616" fmla="*/ 717020 h 3268152"/>
                <a:gd name="connsiteX617" fmla="*/ 2069051 w 2582011"/>
                <a:gd name="connsiteY617" fmla="*/ 717020 h 3268152"/>
                <a:gd name="connsiteX618" fmla="*/ 2060204 w 2582011"/>
                <a:gd name="connsiteY618" fmla="*/ 717678 h 3268152"/>
                <a:gd name="connsiteX619" fmla="*/ 2061959 w 2582011"/>
                <a:gd name="connsiteY619" fmla="*/ 715924 h 3268152"/>
                <a:gd name="connsiteX620" fmla="*/ 2061959 w 2582011"/>
                <a:gd name="connsiteY620" fmla="*/ 714388 h 3268152"/>
                <a:gd name="connsiteX621" fmla="*/ 2057718 w 2582011"/>
                <a:gd name="connsiteY621" fmla="*/ 709343 h 3268152"/>
                <a:gd name="connsiteX622" fmla="*/ 2060862 w 2582011"/>
                <a:gd name="connsiteY622" fmla="*/ 706053 h 3268152"/>
                <a:gd name="connsiteX623" fmla="*/ 2060862 w 2582011"/>
                <a:gd name="connsiteY623" fmla="*/ 704957 h 3268152"/>
                <a:gd name="connsiteX624" fmla="*/ 2059912 w 2582011"/>
                <a:gd name="connsiteY624" fmla="*/ 704225 h 3268152"/>
                <a:gd name="connsiteX625" fmla="*/ 2045289 w 2582011"/>
                <a:gd name="connsiteY625" fmla="*/ 702909 h 3268152"/>
                <a:gd name="connsiteX626" fmla="*/ 2052600 w 2582011"/>
                <a:gd name="connsiteY626" fmla="*/ 701447 h 3268152"/>
                <a:gd name="connsiteX627" fmla="*/ 2053404 w 2582011"/>
                <a:gd name="connsiteY627" fmla="*/ 700716 h 3268152"/>
                <a:gd name="connsiteX628" fmla="*/ 2053404 w 2582011"/>
                <a:gd name="connsiteY628" fmla="*/ 699912 h 3268152"/>
                <a:gd name="connsiteX629" fmla="*/ 2060716 w 2582011"/>
                <a:gd name="connsiteY629" fmla="*/ 702398 h 3268152"/>
                <a:gd name="connsiteX630" fmla="*/ 2061081 w 2582011"/>
                <a:gd name="connsiteY630" fmla="*/ 702398 h 3268152"/>
                <a:gd name="connsiteX631" fmla="*/ 2061812 w 2582011"/>
                <a:gd name="connsiteY631" fmla="*/ 702398 h 3268152"/>
                <a:gd name="connsiteX632" fmla="*/ 2061812 w 2582011"/>
                <a:gd name="connsiteY632" fmla="*/ 701301 h 3268152"/>
                <a:gd name="connsiteX633" fmla="*/ 2061008 w 2582011"/>
                <a:gd name="connsiteY633" fmla="*/ 697938 h 3268152"/>
                <a:gd name="connsiteX634" fmla="*/ 2067442 w 2582011"/>
                <a:gd name="connsiteY634" fmla="*/ 690626 h 3268152"/>
                <a:gd name="connsiteX635" fmla="*/ 2067442 w 2582011"/>
                <a:gd name="connsiteY635" fmla="*/ 689384 h 3268152"/>
                <a:gd name="connsiteX636" fmla="*/ 2057572 w 2582011"/>
                <a:gd name="connsiteY636" fmla="*/ 674761 h 3268152"/>
                <a:gd name="connsiteX637" fmla="*/ 2056695 w 2582011"/>
                <a:gd name="connsiteY637" fmla="*/ 674322 h 3268152"/>
                <a:gd name="connsiteX638" fmla="*/ 2051723 w 2582011"/>
                <a:gd name="connsiteY638" fmla="*/ 674761 h 3268152"/>
                <a:gd name="connsiteX639" fmla="*/ 2059034 w 2582011"/>
                <a:gd name="connsiteY639" fmla="*/ 670447 h 3268152"/>
                <a:gd name="connsiteX640" fmla="*/ 2059546 w 2582011"/>
                <a:gd name="connsiteY640" fmla="*/ 669789 h 3268152"/>
                <a:gd name="connsiteX641" fmla="*/ 2059546 w 2582011"/>
                <a:gd name="connsiteY641" fmla="*/ 668839 h 3268152"/>
                <a:gd name="connsiteX642" fmla="*/ 2051650 w 2582011"/>
                <a:gd name="connsiteY642" fmla="*/ 658091 h 3268152"/>
                <a:gd name="connsiteX643" fmla="*/ 2050772 w 2582011"/>
                <a:gd name="connsiteY643" fmla="*/ 657652 h 3268152"/>
                <a:gd name="connsiteX644" fmla="*/ 2046970 w 2582011"/>
                <a:gd name="connsiteY644" fmla="*/ 658164 h 3268152"/>
                <a:gd name="connsiteX645" fmla="*/ 2049456 w 2582011"/>
                <a:gd name="connsiteY645" fmla="*/ 655532 h 3268152"/>
                <a:gd name="connsiteX646" fmla="*/ 2049471 w 2582011"/>
                <a:gd name="connsiteY646" fmla="*/ 654085 h 3268152"/>
                <a:gd name="connsiteX647" fmla="*/ 2049456 w 2582011"/>
                <a:gd name="connsiteY647" fmla="*/ 654070 h 3268152"/>
                <a:gd name="connsiteX648" fmla="*/ 2045508 w 2582011"/>
                <a:gd name="connsiteY648" fmla="*/ 649171 h 3268152"/>
                <a:gd name="connsiteX649" fmla="*/ 2044631 w 2582011"/>
                <a:gd name="connsiteY649" fmla="*/ 648806 h 3268152"/>
                <a:gd name="connsiteX650" fmla="*/ 2044631 w 2582011"/>
                <a:gd name="connsiteY650" fmla="*/ 648806 h 3268152"/>
                <a:gd name="connsiteX651" fmla="*/ 2035931 w 2582011"/>
                <a:gd name="connsiteY651" fmla="*/ 650780 h 3268152"/>
                <a:gd name="connsiteX652" fmla="*/ 2045728 w 2582011"/>
                <a:gd name="connsiteY652" fmla="*/ 641860 h 3268152"/>
                <a:gd name="connsiteX653" fmla="*/ 2045728 w 2582011"/>
                <a:gd name="connsiteY653" fmla="*/ 640763 h 3268152"/>
                <a:gd name="connsiteX654" fmla="*/ 2044850 w 2582011"/>
                <a:gd name="connsiteY654" fmla="*/ 640032 h 3268152"/>
                <a:gd name="connsiteX655" fmla="*/ 2028765 w 2582011"/>
                <a:gd name="connsiteY655" fmla="*/ 636742 h 3268152"/>
                <a:gd name="connsiteX656" fmla="*/ 2039220 w 2582011"/>
                <a:gd name="connsiteY656" fmla="*/ 632209 h 3268152"/>
                <a:gd name="connsiteX657" fmla="*/ 2039878 w 2582011"/>
                <a:gd name="connsiteY657" fmla="*/ 631405 h 3268152"/>
                <a:gd name="connsiteX658" fmla="*/ 2039440 w 2582011"/>
                <a:gd name="connsiteY658" fmla="*/ 630381 h 3268152"/>
                <a:gd name="connsiteX659" fmla="*/ 2032128 w 2582011"/>
                <a:gd name="connsiteY659" fmla="*/ 624898 h 3268152"/>
                <a:gd name="connsiteX660" fmla="*/ 2033006 w 2582011"/>
                <a:gd name="connsiteY660" fmla="*/ 615685 h 3268152"/>
                <a:gd name="connsiteX661" fmla="*/ 2033006 w 2582011"/>
                <a:gd name="connsiteY661" fmla="*/ 614735 h 3268152"/>
                <a:gd name="connsiteX662" fmla="*/ 2032202 w 2582011"/>
                <a:gd name="connsiteY662" fmla="*/ 614735 h 3268152"/>
                <a:gd name="connsiteX663" fmla="*/ 2018091 w 2582011"/>
                <a:gd name="connsiteY663" fmla="*/ 617367 h 3268152"/>
                <a:gd name="connsiteX664" fmla="*/ 2029862 w 2582011"/>
                <a:gd name="connsiteY664" fmla="*/ 610860 h 3268152"/>
                <a:gd name="connsiteX665" fmla="*/ 2030301 w 2582011"/>
                <a:gd name="connsiteY665" fmla="*/ 609910 h 3268152"/>
                <a:gd name="connsiteX666" fmla="*/ 2029862 w 2582011"/>
                <a:gd name="connsiteY666" fmla="*/ 609032 h 3268152"/>
                <a:gd name="connsiteX667" fmla="*/ 2018383 w 2582011"/>
                <a:gd name="connsiteY667" fmla="*/ 602818 h 3268152"/>
                <a:gd name="connsiteX668" fmla="*/ 2022185 w 2582011"/>
                <a:gd name="connsiteY668" fmla="*/ 598943 h 3268152"/>
                <a:gd name="connsiteX669" fmla="*/ 2022185 w 2582011"/>
                <a:gd name="connsiteY669" fmla="*/ 597846 h 3268152"/>
                <a:gd name="connsiteX670" fmla="*/ 2021308 w 2582011"/>
                <a:gd name="connsiteY670" fmla="*/ 597115 h 3268152"/>
                <a:gd name="connsiteX671" fmla="*/ 2015166 w 2582011"/>
                <a:gd name="connsiteY671" fmla="*/ 596164 h 3268152"/>
                <a:gd name="connsiteX672" fmla="*/ 2012388 w 2582011"/>
                <a:gd name="connsiteY672" fmla="*/ 584174 h 3268152"/>
                <a:gd name="connsiteX673" fmla="*/ 2011364 w 2582011"/>
                <a:gd name="connsiteY673" fmla="*/ 583370 h 3268152"/>
                <a:gd name="connsiteX674" fmla="*/ 2008147 w 2582011"/>
                <a:gd name="connsiteY674" fmla="*/ 583370 h 3268152"/>
                <a:gd name="connsiteX675" fmla="*/ 2010414 w 2582011"/>
                <a:gd name="connsiteY675" fmla="*/ 578983 h 3268152"/>
                <a:gd name="connsiteX676" fmla="*/ 2010414 w 2582011"/>
                <a:gd name="connsiteY676" fmla="*/ 578106 h 3268152"/>
                <a:gd name="connsiteX677" fmla="*/ 2006466 w 2582011"/>
                <a:gd name="connsiteY677" fmla="*/ 568308 h 3268152"/>
                <a:gd name="connsiteX678" fmla="*/ 2005442 w 2582011"/>
                <a:gd name="connsiteY678" fmla="*/ 567650 h 3268152"/>
                <a:gd name="connsiteX679" fmla="*/ 1999593 w 2582011"/>
                <a:gd name="connsiteY679" fmla="*/ 567650 h 3268152"/>
                <a:gd name="connsiteX680" fmla="*/ 1998643 w 2582011"/>
                <a:gd name="connsiteY680" fmla="*/ 568162 h 3268152"/>
                <a:gd name="connsiteX681" fmla="*/ 1985994 w 2582011"/>
                <a:gd name="connsiteY681" fmla="*/ 589292 h 3268152"/>
                <a:gd name="connsiteX682" fmla="*/ 1985994 w 2582011"/>
                <a:gd name="connsiteY682" fmla="*/ 590388 h 3268152"/>
                <a:gd name="connsiteX683" fmla="*/ 1991405 w 2582011"/>
                <a:gd name="connsiteY683" fmla="*/ 600332 h 3268152"/>
                <a:gd name="connsiteX684" fmla="*/ 1983362 w 2582011"/>
                <a:gd name="connsiteY684" fmla="*/ 605669 h 3268152"/>
                <a:gd name="connsiteX685" fmla="*/ 1982924 w 2582011"/>
                <a:gd name="connsiteY685" fmla="*/ 606985 h 3268152"/>
                <a:gd name="connsiteX686" fmla="*/ 1984898 w 2582011"/>
                <a:gd name="connsiteY686" fmla="*/ 611153 h 3268152"/>
                <a:gd name="connsiteX687" fmla="*/ 1982119 w 2582011"/>
                <a:gd name="connsiteY687" fmla="*/ 620219 h 3268152"/>
                <a:gd name="connsiteX688" fmla="*/ 1976051 w 2582011"/>
                <a:gd name="connsiteY688" fmla="*/ 620219 h 3268152"/>
                <a:gd name="connsiteX689" fmla="*/ 1975174 w 2582011"/>
                <a:gd name="connsiteY689" fmla="*/ 620803 h 3268152"/>
                <a:gd name="connsiteX690" fmla="*/ 1975174 w 2582011"/>
                <a:gd name="connsiteY690" fmla="*/ 621900 h 3268152"/>
                <a:gd name="connsiteX691" fmla="*/ 1980730 w 2582011"/>
                <a:gd name="connsiteY691" fmla="*/ 630162 h 3268152"/>
                <a:gd name="connsiteX692" fmla="*/ 1978171 w 2582011"/>
                <a:gd name="connsiteY692" fmla="*/ 634768 h 3268152"/>
                <a:gd name="connsiteX693" fmla="*/ 1978171 w 2582011"/>
                <a:gd name="connsiteY693" fmla="*/ 629138 h 3268152"/>
                <a:gd name="connsiteX694" fmla="*/ 1977732 w 2582011"/>
                <a:gd name="connsiteY694" fmla="*/ 628261 h 3268152"/>
                <a:gd name="connsiteX695" fmla="*/ 1969909 w 2582011"/>
                <a:gd name="connsiteY695" fmla="*/ 622339 h 3268152"/>
                <a:gd name="connsiteX696" fmla="*/ 1969251 w 2582011"/>
                <a:gd name="connsiteY696" fmla="*/ 622339 h 3268152"/>
                <a:gd name="connsiteX697" fmla="*/ 1969251 w 2582011"/>
                <a:gd name="connsiteY697" fmla="*/ 622339 h 3268152"/>
                <a:gd name="connsiteX698" fmla="*/ 1968520 w 2582011"/>
                <a:gd name="connsiteY698" fmla="*/ 623070 h 3268152"/>
                <a:gd name="connsiteX699" fmla="*/ 1963987 w 2582011"/>
                <a:gd name="connsiteY699" fmla="*/ 636230 h 3268152"/>
                <a:gd name="connsiteX700" fmla="*/ 1945855 w 2582011"/>
                <a:gd name="connsiteY700" fmla="*/ 648513 h 3268152"/>
                <a:gd name="connsiteX701" fmla="*/ 1944174 w 2582011"/>
                <a:gd name="connsiteY701" fmla="*/ 638351 h 3268152"/>
                <a:gd name="connsiteX702" fmla="*/ 1943516 w 2582011"/>
                <a:gd name="connsiteY702" fmla="*/ 637546 h 3268152"/>
                <a:gd name="connsiteX703" fmla="*/ 1943077 w 2582011"/>
                <a:gd name="connsiteY703" fmla="*/ 637546 h 3268152"/>
                <a:gd name="connsiteX704" fmla="*/ 1942346 w 2582011"/>
                <a:gd name="connsiteY704" fmla="*/ 637546 h 3268152"/>
                <a:gd name="connsiteX705" fmla="*/ 1941907 w 2582011"/>
                <a:gd name="connsiteY705" fmla="*/ 637985 h 3268152"/>
                <a:gd name="connsiteX706" fmla="*/ 1943223 w 2582011"/>
                <a:gd name="connsiteY706" fmla="*/ 631697 h 3268152"/>
                <a:gd name="connsiteX707" fmla="*/ 1942492 w 2582011"/>
                <a:gd name="connsiteY707" fmla="*/ 630454 h 3268152"/>
                <a:gd name="connsiteX708" fmla="*/ 1942126 w 2582011"/>
                <a:gd name="connsiteY708" fmla="*/ 630454 h 3268152"/>
                <a:gd name="connsiteX709" fmla="*/ 1941103 w 2582011"/>
                <a:gd name="connsiteY709" fmla="*/ 631039 h 3268152"/>
                <a:gd name="connsiteX710" fmla="*/ 1935839 w 2582011"/>
                <a:gd name="connsiteY710" fmla="*/ 643615 h 3268152"/>
                <a:gd name="connsiteX711" fmla="*/ 1936277 w 2582011"/>
                <a:gd name="connsiteY711" fmla="*/ 638058 h 3268152"/>
                <a:gd name="connsiteX712" fmla="*/ 1931452 w 2582011"/>
                <a:gd name="connsiteY712" fmla="*/ 621389 h 3268152"/>
                <a:gd name="connsiteX713" fmla="*/ 1930428 w 2582011"/>
                <a:gd name="connsiteY713" fmla="*/ 620584 h 3268152"/>
                <a:gd name="connsiteX714" fmla="*/ 1930428 w 2582011"/>
                <a:gd name="connsiteY714" fmla="*/ 620584 h 3268152"/>
                <a:gd name="connsiteX715" fmla="*/ 1901183 w 2582011"/>
                <a:gd name="connsiteY715" fmla="*/ 626872 h 3268152"/>
                <a:gd name="connsiteX716" fmla="*/ 1903523 w 2582011"/>
                <a:gd name="connsiteY716" fmla="*/ 625556 h 3268152"/>
                <a:gd name="connsiteX717" fmla="*/ 1903969 w 2582011"/>
                <a:gd name="connsiteY717" fmla="*/ 624181 h 3268152"/>
                <a:gd name="connsiteX718" fmla="*/ 1903961 w 2582011"/>
                <a:gd name="connsiteY718" fmla="*/ 624167 h 3268152"/>
                <a:gd name="connsiteX719" fmla="*/ 1902499 w 2582011"/>
                <a:gd name="connsiteY719" fmla="*/ 621169 h 3268152"/>
                <a:gd name="connsiteX720" fmla="*/ 1907471 w 2582011"/>
                <a:gd name="connsiteY720" fmla="*/ 623655 h 3268152"/>
                <a:gd name="connsiteX721" fmla="*/ 1908421 w 2582011"/>
                <a:gd name="connsiteY721" fmla="*/ 623655 h 3268152"/>
                <a:gd name="connsiteX722" fmla="*/ 1916245 w 2582011"/>
                <a:gd name="connsiteY722" fmla="*/ 619707 h 3268152"/>
                <a:gd name="connsiteX723" fmla="*/ 1916829 w 2582011"/>
                <a:gd name="connsiteY723" fmla="*/ 618976 h 3268152"/>
                <a:gd name="connsiteX724" fmla="*/ 1916829 w 2582011"/>
                <a:gd name="connsiteY724" fmla="*/ 618172 h 3268152"/>
                <a:gd name="connsiteX725" fmla="*/ 1912370 w 2582011"/>
                <a:gd name="connsiteY725" fmla="*/ 610860 h 3268152"/>
                <a:gd name="connsiteX726" fmla="*/ 1916610 w 2582011"/>
                <a:gd name="connsiteY726" fmla="*/ 606546 h 3268152"/>
                <a:gd name="connsiteX727" fmla="*/ 1916610 w 2582011"/>
                <a:gd name="connsiteY727" fmla="*/ 605377 h 3268152"/>
                <a:gd name="connsiteX728" fmla="*/ 1915733 w 2582011"/>
                <a:gd name="connsiteY728" fmla="*/ 604646 h 3268152"/>
                <a:gd name="connsiteX729" fmla="*/ 1909372 w 2582011"/>
                <a:gd name="connsiteY729" fmla="*/ 603914 h 3268152"/>
                <a:gd name="connsiteX730" fmla="*/ 1913686 w 2582011"/>
                <a:gd name="connsiteY730" fmla="*/ 593386 h 3268152"/>
                <a:gd name="connsiteX731" fmla="*/ 1913686 w 2582011"/>
                <a:gd name="connsiteY731" fmla="*/ 592509 h 3268152"/>
                <a:gd name="connsiteX732" fmla="*/ 1908787 w 2582011"/>
                <a:gd name="connsiteY732" fmla="*/ 582712 h 3268152"/>
                <a:gd name="connsiteX733" fmla="*/ 1907983 w 2582011"/>
                <a:gd name="connsiteY733" fmla="*/ 582127 h 3268152"/>
                <a:gd name="connsiteX734" fmla="*/ 1886634 w 2582011"/>
                <a:gd name="connsiteY734" fmla="*/ 578106 h 3268152"/>
                <a:gd name="connsiteX735" fmla="*/ 1912735 w 2582011"/>
                <a:gd name="connsiteY735" fmla="*/ 577448 h 3268152"/>
                <a:gd name="connsiteX736" fmla="*/ 1913612 w 2582011"/>
                <a:gd name="connsiteY736" fmla="*/ 576936 h 3268152"/>
                <a:gd name="connsiteX737" fmla="*/ 1913612 w 2582011"/>
                <a:gd name="connsiteY737" fmla="*/ 575912 h 3268152"/>
                <a:gd name="connsiteX738" fmla="*/ 1906959 w 2582011"/>
                <a:gd name="connsiteY738" fmla="*/ 559608 h 3268152"/>
                <a:gd name="connsiteX739" fmla="*/ 1913612 w 2582011"/>
                <a:gd name="connsiteY739" fmla="*/ 543304 h 3268152"/>
                <a:gd name="connsiteX740" fmla="*/ 1913612 w 2582011"/>
                <a:gd name="connsiteY740" fmla="*/ 542280 h 3268152"/>
                <a:gd name="connsiteX741" fmla="*/ 1908714 w 2582011"/>
                <a:gd name="connsiteY741" fmla="*/ 536358 h 3268152"/>
                <a:gd name="connsiteX742" fmla="*/ 1907910 w 2582011"/>
                <a:gd name="connsiteY742" fmla="*/ 535992 h 3268152"/>
                <a:gd name="connsiteX743" fmla="*/ 1907910 w 2582011"/>
                <a:gd name="connsiteY743" fmla="*/ 535992 h 3268152"/>
                <a:gd name="connsiteX744" fmla="*/ 1907178 w 2582011"/>
                <a:gd name="connsiteY744" fmla="*/ 535992 h 3268152"/>
                <a:gd name="connsiteX745" fmla="*/ 1899502 w 2582011"/>
                <a:gd name="connsiteY745" fmla="*/ 543669 h 3268152"/>
                <a:gd name="connsiteX746" fmla="*/ 1896211 w 2582011"/>
                <a:gd name="connsiteY746" fmla="*/ 536358 h 3268152"/>
                <a:gd name="connsiteX747" fmla="*/ 1895334 w 2582011"/>
                <a:gd name="connsiteY747" fmla="*/ 535773 h 3268152"/>
                <a:gd name="connsiteX748" fmla="*/ 1870476 w 2582011"/>
                <a:gd name="connsiteY748" fmla="*/ 532849 h 3268152"/>
                <a:gd name="connsiteX749" fmla="*/ 1866089 w 2582011"/>
                <a:gd name="connsiteY749" fmla="*/ 521370 h 3268152"/>
                <a:gd name="connsiteX750" fmla="*/ 1871353 w 2582011"/>
                <a:gd name="connsiteY750" fmla="*/ 517056 h 3268152"/>
                <a:gd name="connsiteX751" fmla="*/ 1871353 w 2582011"/>
                <a:gd name="connsiteY751" fmla="*/ 515740 h 3268152"/>
                <a:gd name="connsiteX752" fmla="*/ 1870330 w 2582011"/>
                <a:gd name="connsiteY752" fmla="*/ 515082 h 3268152"/>
                <a:gd name="connsiteX753" fmla="*/ 1858704 w 2582011"/>
                <a:gd name="connsiteY753" fmla="*/ 516764 h 3268152"/>
                <a:gd name="connsiteX754" fmla="*/ 1860532 w 2582011"/>
                <a:gd name="connsiteY754" fmla="*/ 513766 h 3268152"/>
                <a:gd name="connsiteX755" fmla="*/ 1860532 w 2582011"/>
                <a:gd name="connsiteY755" fmla="*/ 512889 h 3268152"/>
                <a:gd name="connsiteX756" fmla="*/ 1857608 w 2582011"/>
                <a:gd name="connsiteY756" fmla="*/ 502141 h 3268152"/>
                <a:gd name="connsiteX757" fmla="*/ 1857023 w 2582011"/>
                <a:gd name="connsiteY757" fmla="*/ 501410 h 3268152"/>
                <a:gd name="connsiteX758" fmla="*/ 1856072 w 2582011"/>
                <a:gd name="connsiteY758" fmla="*/ 501410 h 3268152"/>
                <a:gd name="connsiteX759" fmla="*/ 1847445 w 2582011"/>
                <a:gd name="connsiteY759" fmla="*/ 505358 h 3268152"/>
                <a:gd name="connsiteX760" fmla="*/ 1850735 w 2582011"/>
                <a:gd name="connsiteY760" fmla="*/ 492929 h 3268152"/>
                <a:gd name="connsiteX761" fmla="*/ 1850224 w 2582011"/>
                <a:gd name="connsiteY761" fmla="*/ 491686 h 3268152"/>
                <a:gd name="connsiteX762" fmla="*/ 1826681 w 2582011"/>
                <a:gd name="connsiteY762" fmla="*/ 477941 h 3268152"/>
                <a:gd name="connsiteX763" fmla="*/ 1825584 w 2582011"/>
                <a:gd name="connsiteY763" fmla="*/ 477941 h 3268152"/>
                <a:gd name="connsiteX764" fmla="*/ 1801530 w 2582011"/>
                <a:gd name="connsiteY764" fmla="*/ 491393 h 3268152"/>
                <a:gd name="connsiteX765" fmla="*/ 1754884 w 2582011"/>
                <a:gd name="connsiteY765" fmla="*/ 473919 h 3268152"/>
                <a:gd name="connsiteX766" fmla="*/ 1754445 w 2582011"/>
                <a:gd name="connsiteY766" fmla="*/ 473919 h 3268152"/>
                <a:gd name="connsiteX767" fmla="*/ 1753714 w 2582011"/>
                <a:gd name="connsiteY767" fmla="*/ 474285 h 3268152"/>
                <a:gd name="connsiteX768" fmla="*/ 1741139 w 2582011"/>
                <a:gd name="connsiteY768" fmla="*/ 488688 h 3268152"/>
                <a:gd name="connsiteX769" fmla="*/ 1741139 w 2582011"/>
                <a:gd name="connsiteY769" fmla="*/ 489566 h 3268152"/>
                <a:gd name="connsiteX770" fmla="*/ 1743040 w 2582011"/>
                <a:gd name="connsiteY770" fmla="*/ 508209 h 3268152"/>
                <a:gd name="connsiteX771" fmla="*/ 1743917 w 2582011"/>
                <a:gd name="connsiteY771" fmla="*/ 509160 h 3268152"/>
                <a:gd name="connsiteX772" fmla="*/ 1755469 w 2582011"/>
                <a:gd name="connsiteY772" fmla="*/ 511792 h 3268152"/>
                <a:gd name="connsiteX773" fmla="*/ 1742089 w 2582011"/>
                <a:gd name="connsiteY773" fmla="*/ 546959 h 3268152"/>
                <a:gd name="connsiteX774" fmla="*/ 1742089 w 2582011"/>
                <a:gd name="connsiteY774" fmla="*/ 547764 h 3268152"/>
                <a:gd name="connsiteX775" fmla="*/ 1742747 w 2582011"/>
                <a:gd name="connsiteY775" fmla="*/ 548348 h 3268152"/>
                <a:gd name="connsiteX776" fmla="*/ 1751375 w 2582011"/>
                <a:gd name="connsiteY776" fmla="*/ 551273 h 3268152"/>
                <a:gd name="connsiteX777" fmla="*/ 1748596 w 2582011"/>
                <a:gd name="connsiteY777" fmla="*/ 552150 h 3268152"/>
                <a:gd name="connsiteX778" fmla="*/ 1747865 w 2582011"/>
                <a:gd name="connsiteY778" fmla="*/ 553466 h 3268152"/>
                <a:gd name="connsiteX779" fmla="*/ 1749912 w 2582011"/>
                <a:gd name="connsiteY779" fmla="*/ 563410 h 3268152"/>
                <a:gd name="connsiteX780" fmla="*/ 1753714 w 2582011"/>
                <a:gd name="connsiteY780" fmla="*/ 572841 h 3268152"/>
                <a:gd name="connsiteX781" fmla="*/ 1750863 w 2582011"/>
                <a:gd name="connsiteY781" fmla="*/ 580153 h 3268152"/>
                <a:gd name="connsiteX782" fmla="*/ 1750863 w 2582011"/>
                <a:gd name="connsiteY782" fmla="*/ 581176 h 3268152"/>
                <a:gd name="connsiteX783" fmla="*/ 1751740 w 2582011"/>
                <a:gd name="connsiteY783" fmla="*/ 581688 h 3268152"/>
                <a:gd name="connsiteX784" fmla="*/ 1759929 w 2582011"/>
                <a:gd name="connsiteY784" fmla="*/ 581688 h 3268152"/>
                <a:gd name="connsiteX785" fmla="*/ 1755688 w 2582011"/>
                <a:gd name="connsiteY785" fmla="*/ 590900 h 3268152"/>
                <a:gd name="connsiteX786" fmla="*/ 1756112 w 2582011"/>
                <a:gd name="connsiteY786" fmla="*/ 592282 h 3268152"/>
                <a:gd name="connsiteX787" fmla="*/ 1756127 w 2582011"/>
                <a:gd name="connsiteY787" fmla="*/ 592289 h 3268152"/>
                <a:gd name="connsiteX788" fmla="*/ 1757662 w 2582011"/>
                <a:gd name="connsiteY788" fmla="*/ 593167 h 3268152"/>
                <a:gd name="connsiteX789" fmla="*/ 1751740 w 2582011"/>
                <a:gd name="connsiteY789" fmla="*/ 592216 h 3268152"/>
                <a:gd name="connsiteX790" fmla="*/ 1751009 w 2582011"/>
                <a:gd name="connsiteY790" fmla="*/ 592216 h 3268152"/>
                <a:gd name="connsiteX791" fmla="*/ 1750643 w 2582011"/>
                <a:gd name="connsiteY791" fmla="*/ 593021 h 3268152"/>
                <a:gd name="connsiteX792" fmla="*/ 1750643 w 2582011"/>
                <a:gd name="connsiteY792" fmla="*/ 606035 h 3268152"/>
                <a:gd name="connsiteX793" fmla="*/ 1730757 w 2582011"/>
                <a:gd name="connsiteY793" fmla="*/ 613346 h 3268152"/>
                <a:gd name="connsiteX794" fmla="*/ 1730026 w 2582011"/>
                <a:gd name="connsiteY794" fmla="*/ 614369 h 3268152"/>
                <a:gd name="connsiteX795" fmla="*/ 1730026 w 2582011"/>
                <a:gd name="connsiteY795" fmla="*/ 624240 h 3268152"/>
                <a:gd name="connsiteX796" fmla="*/ 1730464 w 2582011"/>
                <a:gd name="connsiteY796" fmla="*/ 625044 h 3268152"/>
                <a:gd name="connsiteX797" fmla="*/ 1753641 w 2582011"/>
                <a:gd name="connsiteY797" fmla="*/ 644127 h 3268152"/>
                <a:gd name="connsiteX798" fmla="*/ 1766436 w 2582011"/>
                <a:gd name="connsiteY798" fmla="*/ 690992 h 3268152"/>
                <a:gd name="connsiteX799" fmla="*/ 1769360 w 2582011"/>
                <a:gd name="connsiteY799" fmla="*/ 714608 h 3268152"/>
                <a:gd name="connsiteX800" fmla="*/ 1770165 w 2582011"/>
                <a:gd name="connsiteY800" fmla="*/ 715558 h 3268152"/>
                <a:gd name="connsiteX801" fmla="*/ 1770165 w 2582011"/>
                <a:gd name="connsiteY801" fmla="*/ 715558 h 3268152"/>
                <a:gd name="connsiteX802" fmla="*/ 1771115 w 2582011"/>
                <a:gd name="connsiteY802" fmla="*/ 714973 h 3268152"/>
                <a:gd name="connsiteX803" fmla="*/ 1775941 w 2582011"/>
                <a:gd name="connsiteY803" fmla="*/ 707077 h 3268152"/>
                <a:gd name="connsiteX804" fmla="*/ 1779450 w 2582011"/>
                <a:gd name="connsiteY804" fmla="*/ 715631 h 3268152"/>
                <a:gd name="connsiteX805" fmla="*/ 1770019 w 2582011"/>
                <a:gd name="connsiteY805" fmla="*/ 717313 h 3268152"/>
                <a:gd name="connsiteX806" fmla="*/ 1769287 w 2582011"/>
                <a:gd name="connsiteY806" fmla="*/ 717824 h 3268152"/>
                <a:gd name="connsiteX807" fmla="*/ 1751886 w 2582011"/>
                <a:gd name="connsiteY807" fmla="*/ 747070 h 3268152"/>
                <a:gd name="connsiteX808" fmla="*/ 1713648 w 2582011"/>
                <a:gd name="connsiteY808" fmla="*/ 774487 h 3268152"/>
                <a:gd name="connsiteX809" fmla="*/ 1713648 w 2582011"/>
                <a:gd name="connsiteY809" fmla="*/ 775949 h 3268152"/>
                <a:gd name="connsiteX810" fmla="*/ 1726224 w 2582011"/>
                <a:gd name="connsiteY810" fmla="*/ 795105 h 3268152"/>
                <a:gd name="connsiteX811" fmla="*/ 1731342 w 2582011"/>
                <a:gd name="connsiteY811" fmla="*/ 841897 h 3268152"/>
                <a:gd name="connsiteX812" fmla="*/ 1738653 w 2582011"/>
                <a:gd name="connsiteY812" fmla="*/ 849208 h 3268152"/>
                <a:gd name="connsiteX813" fmla="*/ 1738068 w 2582011"/>
                <a:gd name="connsiteY813" fmla="*/ 849208 h 3268152"/>
                <a:gd name="connsiteX814" fmla="*/ 1737337 w 2582011"/>
                <a:gd name="connsiteY814" fmla="*/ 849208 h 3268152"/>
                <a:gd name="connsiteX815" fmla="*/ 1724542 w 2582011"/>
                <a:gd name="connsiteY815" fmla="*/ 861053 h 3268152"/>
                <a:gd name="connsiteX816" fmla="*/ 1724542 w 2582011"/>
                <a:gd name="connsiteY816" fmla="*/ 862515 h 3268152"/>
                <a:gd name="connsiteX817" fmla="*/ 1731854 w 2582011"/>
                <a:gd name="connsiteY817" fmla="*/ 871727 h 3268152"/>
                <a:gd name="connsiteX818" fmla="*/ 1728856 w 2582011"/>
                <a:gd name="connsiteY818" fmla="*/ 877869 h 3268152"/>
                <a:gd name="connsiteX819" fmla="*/ 1719059 w 2582011"/>
                <a:gd name="connsiteY819" fmla="*/ 870558 h 3268152"/>
                <a:gd name="connsiteX820" fmla="*/ 1718401 w 2582011"/>
                <a:gd name="connsiteY820" fmla="*/ 870558 h 3268152"/>
                <a:gd name="connsiteX821" fmla="*/ 1717596 w 2582011"/>
                <a:gd name="connsiteY821" fmla="*/ 870558 h 3268152"/>
                <a:gd name="connsiteX822" fmla="*/ 1715111 w 2582011"/>
                <a:gd name="connsiteY822" fmla="*/ 873263 h 3268152"/>
                <a:gd name="connsiteX823" fmla="*/ 1712186 w 2582011"/>
                <a:gd name="connsiteY823" fmla="*/ 874213 h 3268152"/>
                <a:gd name="connsiteX824" fmla="*/ 1711455 w 2582011"/>
                <a:gd name="connsiteY824" fmla="*/ 875310 h 3268152"/>
                <a:gd name="connsiteX825" fmla="*/ 1712186 w 2582011"/>
                <a:gd name="connsiteY825" fmla="*/ 883060 h 3268152"/>
                <a:gd name="connsiteX826" fmla="*/ 1700269 w 2582011"/>
                <a:gd name="connsiteY826" fmla="*/ 876334 h 3268152"/>
                <a:gd name="connsiteX827" fmla="*/ 1699757 w 2582011"/>
                <a:gd name="connsiteY827" fmla="*/ 876334 h 3268152"/>
                <a:gd name="connsiteX828" fmla="*/ 1699172 w 2582011"/>
                <a:gd name="connsiteY828" fmla="*/ 876334 h 3268152"/>
                <a:gd name="connsiteX829" fmla="*/ 1690837 w 2582011"/>
                <a:gd name="connsiteY829" fmla="*/ 881890 h 3268152"/>
                <a:gd name="connsiteX830" fmla="*/ 1696686 w 2582011"/>
                <a:gd name="connsiteY830" fmla="*/ 874944 h 3268152"/>
                <a:gd name="connsiteX831" fmla="*/ 1696686 w 2582011"/>
                <a:gd name="connsiteY831" fmla="*/ 874067 h 3268152"/>
                <a:gd name="connsiteX832" fmla="*/ 1694419 w 2582011"/>
                <a:gd name="connsiteY832" fmla="*/ 863685 h 3268152"/>
                <a:gd name="connsiteX833" fmla="*/ 1684622 w 2582011"/>
                <a:gd name="connsiteY833" fmla="*/ 853888 h 3268152"/>
                <a:gd name="connsiteX834" fmla="*/ 1683818 w 2582011"/>
                <a:gd name="connsiteY834" fmla="*/ 853888 h 3268152"/>
                <a:gd name="connsiteX835" fmla="*/ 1669196 w 2582011"/>
                <a:gd name="connsiteY835" fmla="*/ 853888 h 3268152"/>
                <a:gd name="connsiteX836" fmla="*/ 1679358 w 2582011"/>
                <a:gd name="connsiteY836" fmla="*/ 848039 h 3268152"/>
                <a:gd name="connsiteX837" fmla="*/ 1679870 w 2582011"/>
                <a:gd name="connsiteY837" fmla="*/ 847308 h 3268152"/>
                <a:gd name="connsiteX838" fmla="*/ 1679870 w 2582011"/>
                <a:gd name="connsiteY838" fmla="*/ 846430 h 3268152"/>
                <a:gd name="connsiteX839" fmla="*/ 1663420 w 2582011"/>
                <a:gd name="connsiteY839" fmla="*/ 825227 h 3268152"/>
                <a:gd name="connsiteX840" fmla="*/ 1665394 w 2582011"/>
                <a:gd name="connsiteY840" fmla="*/ 816527 h 3268152"/>
                <a:gd name="connsiteX841" fmla="*/ 1661446 w 2582011"/>
                <a:gd name="connsiteY841" fmla="*/ 788232 h 3268152"/>
                <a:gd name="connsiteX842" fmla="*/ 1663420 w 2582011"/>
                <a:gd name="connsiteY842" fmla="*/ 755916 h 3268152"/>
                <a:gd name="connsiteX843" fmla="*/ 1662469 w 2582011"/>
                <a:gd name="connsiteY843" fmla="*/ 754747 h 3268152"/>
                <a:gd name="connsiteX844" fmla="*/ 1604417 w 2582011"/>
                <a:gd name="connsiteY844" fmla="*/ 748824 h 3268152"/>
                <a:gd name="connsiteX845" fmla="*/ 1603833 w 2582011"/>
                <a:gd name="connsiteY845" fmla="*/ 748824 h 3268152"/>
                <a:gd name="connsiteX846" fmla="*/ 1604491 w 2582011"/>
                <a:gd name="connsiteY846" fmla="*/ 747216 h 3268152"/>
                <a:gd name="connsiteX847" fmla="*/ 1604491 w 2582011"/>
                <a:gd name="connsiteY847" fmla="*/ 745973 h 3268152"/>
                <a:gd name="connsiteX848" fmla="*/ 1592354 w 2582011"/>
                <a:gd name="connsiteY848" fmla="*/ 735883 h 3268152"/>
                <a:gd name="connsiteX849" fmla="*/ 1561500 w 2582011"/>
                <a:gd name="connsiteY849" fmla="*/ 726598 h 3268152"/>
                <a:gd name="connsiteX850" fmla="*/ 1549436 w 2582011"/>
                <a:gd name="connsiteY850" fmla="*/ 708612 h 3268152"/>
                <a:gd name="connsiteX851" fmla="*/ 1529696 w 2582011"/>
                <a:gd name="connsiteY851" fmla="*/ 696695 h 3268152"/>
                <a:gd name="connsiteX852" fmla="*/ 1492408 w 2582011"/>
                <a:gd name="connsiteY852" fmla="*/ 679001 h 3268152"/>
                <a:gd name="connsiteX853" fmla="*/ 1491531 w 2582011"/>
                <a:gd name="connsiteY853" fmla="*/ 679001 h 3268152"/>
                <a:gd name="connsiteX854" fmla="*/ 1462944 w 2582011"/>
                <a:gd name="connsiteY854" fmla="*/ 689968 h 3268152"/>
                <a:gd name="connsiteX855" fmla="*/ 1467184 w 2582011"/>
                <a:gd name="connsiteY855" fmla="*/ 685728 h 3268152"/>
                <a:gd name="connsiteX856" fmla="*/ 1467550 w 2582011"/>
                <a:gd name="connsiteY856" fmla="*/ 684924 h 3268152"/>
                <a:gd name="connsiteX857" fmla="*/ 1467550 w 2582011"/>
                <a:gd name="connsiteY857" fmla="*/ 672787 h 3268152"/>
                <a:gd name="connsiteX858" fmla="*/ 1451904 w 2582011"/>
                <a:gd name="connsiteY858" fmla="*/ 627676 h 3268152"/>
                <a:gd name="connsiteX859" fmla="*/ 1451026 w 2582011"/>
                <a:gd name="connsiteY859" fmla="*/ 626945 h 3268152"/>
                <a:gd name="connsiteX860" fmla="*/ 1433187 w 2582011"/>
                <a:gd name="connsiteY860" fmla="*/ 624020 h 3268152"/>
                <a:gd name="connsiteX861" fmla="*/ 1432090 w 2582011"/>
                <a:gd name="connsiteY861" fmla="*/ 624825 h 3268152"/>
                <a:gd name="connsiteX862" fmla="*/ 1430262 w 2582011"/>
                <a:gd name="connsiteY862" fmla="*/ 631624 h 3268152"/>
                <a:gd name="connsiteX863" fmla="*/ 1428069 w 2582011"/>
                <a:gd name="connsiteY863" fmla="*/ 622266 h 3268152"/>
                <a:gd name="connsiteX864" fmla="*/ 1419734 w 2582011"/>
                <a:gd name="connsiteY864" fmla="*/ 614955 h 3268152"/>
                <a:gd name="connsiteX865" fmla="*/ 1421489 w 2582011"/>
                <a:gd name="connsiteY865" fmla="*/ 609398 h 3268152"/>
                <a:gd name="connsiteX866" fmla="*/ 1422366 w 2582011"/>
                <a:gd name="connsiteY866" fmla="*/ 560778 h 3268152"/>
                <a:gd name="connsiteX867" fmla="*/ 1434137 w 2582011"/>
                <a:gd name="connsiteY867" fmla="*/ 533287 h 3268152"/>
                <a:gd name="connsiteX868" fmla="*/ 1434137 w 2582011"/>
                <a:gd name="connsiteY868" fmla="*/ 532117 h 3268152"/>
                <a:gd name="connsiteX869" fmla="*/ 1427192 w 2582011"/>
                <a:gd name="connsiteY869" fmla="*/ 524294 h 3268152"/>
                <a:gd name="connsiteX870" fmla="*/ 1446055 w 2582011"/>
                <a:gd name="connsiteY870" fmla="*/ 514716 h 3268152"/>
                <a:gd name="connsiteX871" fmla="*/ 1450003 w 2582011"/>
                <a:gd name="connsiteY871" fmla="*/ 507844 h 3268152"/>
                <a:gd name="connsiteX872" fmla="*/ 1450003 w 2582011"/>
                <a:gd name="connsiteY872" fmla="*/ 506966 h 3268152"/>
                <a:gd name="connsiteX873" fmla="*/ 1448541 w 2582011"/>
                <a:gd name="connsiteY873" fmla="*/ 503530 h 3268152"/>
                <a:gd name="connsiteX874" fmla="*/ 1450880 w 2582011"/>
                <a:gd name="connsiteY874" fmla="*/ 503530 h 3268152"/>
                <a:gd name="connsiteX875" fmla="*/ 1451904 w 2582011"/>
                <a:gd name="connsiteY875" fmla="*/ 502945 h 3268152"/>
                <a:gd name="connsiteX876" fmla="*/ 1457168 w 2582011"/>
                <a:gd name="connsiteY876" fmla="*/ 493221 h 3268152"/>
                <a:gd name="connsiteX877" fmla="*/ 1463090 w 2582011"/>
                <a:gd name="connsiteY877" fmla="*/ 497462 h 3268152"/>
                <a:gd name="connsiteX878" fmla="*/ 1463675 w 2582011"/>
                <a:gd name="connsiteY878" fmla="*/ 497462 h 3268152"/>
                <a:gd name="connsiteX879" fmla="*/ 1464187 w 2582011"/>
                <a:gd name="connsiteY879" fmla="*/ 497462 h 3268152"/>
                <a:gd name="connsiteX880" fmla="*/ 1464772 w 2582011"/>
                <a:gd name="connsiteY880" fmla="*/ 496438 h 3268152"/>
                <a:gd name="connsiteX881" fmla="*/ 1464772 w 2582011"/>
                <a:gd name="connsiteY881" fmla="*/ 476040 h 3268152"/>
                <a:gd name="connsiteX882" fmla="*/ 1476397 w 2582011"/>
                <a:gd name="connsiteY882" fmla="*/ 476040 h 3268152"/>
                <a:gd name="connsiteX883" fmla="*/ 1477493 w 2582011"/>
                <a:gd name="connsiteY883" fmla="*/ 475097 h 3268152"/>
                <a:gd name="connsiteX884" fmla="*/ 1477493 w 2582011"/>
                <a:gd name="connsiteY884" fmla="*/ 475089 h 3268152"/>
                <a:gd name="connsiteX885" fmla="*/ 1476689 w 2582011"/>
                <a:gd name="connsiteY885" fmla="*/ 473919 h 3268152"/>
                <a:gd name="connsiteX886" fmla="*/ 1469378 w 2582011"/>
                <a:gd name="connsiteY886" fmla="*/ 472092 h 3268152"/>
                <a:gd name="connsiteX887" fmla="*/ 1468574 w 2582011"/>
                <a:gd name="connsiteY887" fmla="*/ 465292 h 3268152"/>
                <a:gd name="connsiteX888" fmla="*/ 1486486 w 2582011"/>
                <a:gd name="connsiteY888" fmla="*/ 466096 h 3268152"/>
                <a:gd name="connsiteX889" fmla="*/ 1502132 w 2582011"/>
                <a:gd name="connsiteY889" fmla="*/ 458273 h 3268152"/>
                <a:gd name="connsiteX890" fmla="*/ 1502717 w 2582011"/>
                <a:gd name="connsiteY890" fmla="*/ 457104 h 3268152"/>
                <a:gd name="connsiteX891" fmla="*/ 1497819 w 2582011"/>
                <a:gd name="connsiteY891" fmla="*/ 435170 h 3268152"/>
                <a:gd name="connsiteX892" fmla="*/ 1497234 w 2582011"/>
                <a:gd name="connsiteY892" fmla="*/ 434438 h 3268152"/>
                <a:gd name="connsiteX893" fmla="*/ 1479614 w 2582011"/>
                <a:gd name="connsiteY893" fmla="*/ 424641 h 3268152"/>
                <a:gd name="connsiteX894" fmla="*/ 1479102 w 2582011"/>
                <a:gd name="connsiteY894" fmla="*/ 424641 h 3268152"/>
                <a:gd name="connsiteX895" fmla="*/ 1478444 w 2582011"/>
                <a:gd name="connsiteY895" fmla="*/ 424641 h 3268152"/>
                <a:gd name="connsiteX896" fmla="*/ 1472887 w 2582011"/>
                <a:gd name="connsiteY896" fmla="*/ 428589 h 3268152"/>
                <a:gd name="connsiteX897" fmla="*/ 1472887 w 2582011"/>
                <a:gd name="connsiteY897" fmla="*/ 428078 h 3268152"/>
                <a:gd name="connsiteX898" fmla="*/ 1472887 w 2582011"/>
                <a:gd name="connsiteY898" fmla="*/ 427200 h 3268152"/>
                <a:gd name="connsiteX899" fmla="*/ 1472302 w 2582011"/>
                <a:gd name="connsiteY899" fmla="*/ 426542 h 3268152"/>
                <a:gd name="connsiteX900" fmla="*/ 1449710 w 2582011"/>
                <a:gd name="connsiteY900" fmla="*/ 414771 h 3268152"/>
                <a:gd name="connsiteX901" fmla="*/ 1449272 w 2582011"/>
                <a:gd name="connsiteY901" fmla="*/ 414771 h 3268152"/>
                <a:gd name="connsiteX902" fmla="*/ 1448687 w 2582011"/>
                <a:gd name="connsiteY902" fmla="*/ 414771 h 3268152"/>
                <a:gd name="connsiteX903" fmla="*/ 1448175 w 2582011"/>
                <a:gd name="connsiteY903" fmla="*/ 415575 h 3268152"/>
                <a:gd name="connsiteX904" fmla="*/ 1447517 w 2582011"/>
                <a:gd name="connsiteY904" fmla="*/ 419085 h 3268152"/>
                <a:gd name="connsiteX905" fmla="*/ 1444739 w 2582011"/>
                <a:gd name="connsiteY905" fmla="*/ 415795 h 3268152"/>
                <a:gd name="connsiteX906" fmla="*/ 1447444 w 2582011"/>
                <a:gd name="connsiteY906" fmla="*/ 413236 h 3268152"/>
                <a:gd name="connsiteX907" fmla="*/ 1471937 w 2582011"/>
                <a:gd name="connsiteY907" fmla="*/ 424714 h 3268152"/>
                <a:gd name="connsiteX908" fmla="*/ 1483269 w 2582011"/>
                <a:gd name="connsiteY908" fmla="*/ 422814 h 3268152"/>
                <a:gd name="connsiteX909" fmla="*/ 1500597 w 2582011"/>
                <a:gd name="connsiteY909" fmla="*/ 436266 h 3268152"/>
                <a:gd name="connsiteX910" fmla="*/ 1501255 w 2582011"/>
                <a:gd name="connsiteY910" fmla="*/ 436266 h 3268152"/>
                <a:gd name="connsiteX911" fmla="*/ 1501840 w 2582011"/>
                <a:gd name="connsiteY911" fmla="*/ 436266 h 3268152"/>
                <a:gd name="connsiteX912" fmla="*/ 1512661 w 2582011"/>
                <a:gd name="connsiteY912" fmla="*/ 428443 h 3268152"/>
                <a:gd name="connsiteX913" fmla="*/ 1513099 w 2582011"/>
                <a:gd name="connsiteY913" fmla="*/ 427566 h 3268152"/>
                <a:gd name="connsiteX914" fmla="*/ 1513977 w 2582011"/>
                <a:gd name="connsiteY914" fmla="*/ 415868 h 3268152"/>
                <a:gd name="connsiteX915" fmla="*/ 1516974 w 2582011"/>
                <a:gd name="connsiteY915" fmla="*/ 415868 h 3268152"/>
                <a:gd name="connsiteX916" fmla="*/ 1517779 w 2582011"/>
                <a:gd name="connsiteY916" fmla="*/ 415502 h 3268152"/>
                <a:gd name="connsiteX917" fmla="*/ 1517779 w 2582011"/>
                <a:gd name="connsiteY917" fmla="*/ 414625 h 3268152"/>
                <a:gd name="connsiteX918" fmla="*/ 1517047 w 2582011"/>
                <a:gd name="connsiteY918" fmla="*/ 409653 h 3268152"/>
                <a:gd name="connsiteX919" fmla="*/ 1530062 w 2582011"/>
                <a:gd name="connsiteY919" fmla="*/ 414844 h 3268152"/>
                <a:gd name="connsiteX920" fmla="*/ 1530793 w 2582011"/>
                <a:gd name="connsiteY920" fmla="*/ 414844 h 3268152"/>
                <a:gd name="connsiteX921" fmla="*/ 1550460 w 2582011"/>
                <a:gd name="connsiteY921" fmla="*/ 406948 h 3268152"/>
                <a:gd name="connsiteX922" fmla="*/ 1551045 w 2582011"/>
                <a:gd name="connsiteY922" fmla="*/ 406436 h 3268152"/>
                <a:gd name="connsiteX923" fmla="*/ 1574587 w 2582011"/>
                <a:gd name="connsiteY923" fmla="*/ 359351 h 3268152"/>
                <a:gd name="connsiteX924" fmla="*/ 1574587 w 2582011"/>
                <a:gd name="connsiteY924" fmla="*/ 358328 h 3268152"/>
                <a:gd name="connsiteX925" fmla="*/ 1573783 w 2582011"/>
                <a:gd name="connsiteY925" fmla="*/ 357816 h 3268152"/>
                <a:gd name="connsiteX926" fmla="*/ 1532182 w 2582011"/>
                <a:gd name="connsiteY926" fmla="*/ 352186 h 3268152"/>
                <a:gd name="connsiteX927" fmla="*/ 1510248 w 2582011"/>
                <a:gd name="connsiteY927" fmla="*/ 330252 h 3268152"/>
                <a:gd name="connsiteX928" fmla="*/ 1512076 w 2582011"/>
                <a:gd name="connsiteY928" fmla="*/ 327693 h 3268152"/>
                <a:gd name="connsiteX929" fmla="*/ 1537373 w 2582011"/>
                <a:gd name="connsiteY929" fmla="*/ 336906 h 3268152"/>
                <a:gd name="connsiteX930" fmla="*/ 1551118 w 2582011"/>
                <a:gd name="connsiteY930" fmla="*/ 353576 h 3268152"/>
                <a:gd name="connsiteX931" fmla="*/ 1551995 w 2582011"/>
                <a:gd name="connsiteY931" fmla="*/ 353576 h 3268152"/>
                <a:gd name="connsiteX932" fmla="*/ 1565814 w 2582011"/>
                <a:gd name="connsiteY932" fmla="*/ 351675 h 3268152"/>
                <a:gd name="connsiteX933" fmla="*/ 1566545 w 2582011"/>
                <a:gd name="connsiteY933" fmla="*/ 351236 h 3268152"/>
                <a:gd name="connsiteX934" fmla="*/ 1591111 w 2582011"/>
                <a:gd name="connsiteY934" fmla="*/ 317896 h 3268152"/>
                <a:gd name="connsiteX935" fmla="*/ 1591111 w 2582011"/>
                <a:gd name="connsiteY935" fmla="*/ 317092 h 3268152"/>
                <a:gd name="connsiteX936" fmla="*/ 1590087 w 2582011"/>
                <a:gd name="connsiteY936" fmla="*/ 307295 h 3268152"/>
                <a:gd name="connsiteX937" fmla="*/ 1589283 w 2582011"/>
                <a:gd name="connsiteY937" fmla="*/ 306271 h 3268152"/>
                <a:gd name="connsiteX938" fmla="*/ 1578755 w 2582011"/>
                <a:gd name="connsiteY938" fmla="*/ 303639 h 3268152"/>
                <a:gd name="connsiteX939" fmla="*/ 1581899 w 2582011"/>
                <a:gd name="connsiteY939" fmla="*/ 295743 h 3268152"/>
                <a:gd name="connsiteX940" fmla="*/ 1602809 w 2582011"/>
                <a:gd name="connsiteY940" fmla="*/ 295743 h 3268152"/>
                <a:gd name="connsiteX941" fmla="*/ 1605660 w 2582011"/>
                <a:gd name="connsiteY941" fmla="*/ 309561 h 3268152"/>
                <a:gd name="connsiteX942" fmla="*/ 1606538 w 2582011"/>
                <a:gd name="connsiteY942" fmla="*/ 310439 h 3268152"/>
                <a:gd name="connsiteX943" fmla="*/ 1619406 w 2582011"/>
                <a:gd name="connsiteY943" fmla="*/ 312413 h 3268152"/>
                <a:gd name="connsiteX944" fmla="*/ 1620137 w 2582011"/>
                <a:gd name="connsiteY944" fmla="*/ 312413 h 3268152"/>
                <a:gd name="connsiteX945" fmla="*/ 1620576 w 2582011"/>
                <a:gd name="connsiteY945" fmla="*/ 311682 h 3268152"/>
                <a:gd name="connsiteX946" fmla="*/ 1621306 w 2582011"/>
                <a:gd name="connsiteY946" fmla="*/ 305613 h 3268152"/>
                <a:gd name="connsiteX947" fmla="*/ 1633590 w 2582011"/>
                <a:gd name="connsiteY947" fmla="*/ 314387 h 3268152"/>
                <a:gd name="connsiteX948" fmla="*/ 1634174 w 2582011"/>
                <a:gd name="connsiteY948" fmla="*/ 314387 h 3268152"/>
                <a:gd name="connsiteX949" fmla="*/ 1634832 w 2582011"/>
                <a:gd name="connsiteY949" fmla="*/ 314387 h 3268152"/>
                <a:gd name="connsiteX950" fmla="*/ 1634832 w 2582011"/>
                <a:gd name="connsiteY950" fmla="*/ 313144 h 3268152"/>
                <a:gd name="connsiteX951" fmla="*/ 1627521 w 2582011"/>
                <a:gd name="connsiteY951" fmla="*/ 294866 h 3268152"/>
                <a:gd name="connsiteX952" fmla="*/ 1629568 w 2582011"/>
                <a:gd name="connsiteY952" fmla="*/ 290113 h 3268152"/>
                <a:gd name="connsiteX953" fmla="*/ 1641193 w 2582011"/>
                <a:gd name="connsiteY953" fmla="*/ 304370 h 3268152"/>
                <a:gd name="connsiteX954" fmla="*/ 1641998 w 2582011"/>
                <a:gd name="connsiteY954" fmla="*/ 304809 h 3268152"/>
                <a:gd name="connsiteX955" fmla="*/ 1642656 w 2582011"/>
                <a:gd name="connsiteY955" fmla="*/ 304809 h 3268152"/>
                <a:gd name="connsiteX956" fmla="*/ 1656620 w 2582011"/>
                <a:gd name="connsiteY956" fmla="*/ 294793 h 3268152"/>
                <a:gd name="connsiteX957" fmla="*/ 1682356 w 2582011"/>
                <a:gd name="connsiteY957" fmla="*/ 262769 h 3268152"/>
                <a:gd name="connsiteX958" fmla="*/ 1683380 w 2582011"/>
                <a:gd name="connsiteY958" fmla="*/ 249024 h 3268152"/>
                <a:gd name="connsiteX959" fmla="*/ 1683380 w 2582011"/>
                <a:gd name="connsiteY959" fmla="*/ 248293 h 3268152"/>
                <a:gd name="connsiteX960" fmla="*/ 1667002 w 2582011"/>
                <a:gd name="connsiteY960" fmla="*/ 228040 h 3268152"/>
                <a:gd name="connsiteX961" fmla="*/ 1669927 w 2582011"/>
                <a:gd name="connsiteY961" fmla="*/ 212833 h 3268152"/>
                <a:gd name="connsiteX962" fmla="*/ 1669415 w 2582011"/>
                <a:gd name="connsiteY962" fmla="*/ 211809 h 3268152"/>
                <a:gd name="connsiteX963" fmla="*/ 1668830 w 2582011"/>
                <a:gd name="connsiteY963" fmla="*/ 211809 h 3268152"/>
                <a:gd name="connsiteX964" fmla="*/ 1668318 w 2582011"/>
                <a:gd name="connsiteY964" fmla="*/ 211809 h 3268152"/>
                <a:gd name="connsiteX965" fmla="*/ 1664005 w 2582011"/>
                <a:gd name="connsiteY965" fmla="*/ 214003 h 3268152"/>
                <a:gd name="connsiteX966" fmla="*/ 1664005 w 2582011"/>
                <a:gd name="connsiteY966" fmla="*/ 206692 h 3268152"/>
                <a:gd name="connsiteX967" fmla="*/ 1664005 w 2582011"/>
                <a:gd name="connsiteY967" fmla="*/ 206033 h 3268152"/>
                <a:gd name="connsiteX968" fmla="*/ 1658302 w 2582011"/>
                <a:gd name="connsiteY968" fmla="*/ 199453 h 3268152"/>
                <a:gd name="connsiteX969" fmla="*/ 1665613 w 2582011"/>
                <a:gd name="connsiteY969" fmla="*/ 197260 h 3268152"/>
                <a:gd name="connsiteX970" fmla="*/ 1669049 w 2582011"/>
                <a:gd name="connsiteY970" fmla="*/ 203328 h 3268152"/>
                <a:gd name="connsiteX971" fmla="*/ 1669854 w 2582011"/>
                <a:gd name="connsiteY971" fmla="*/ 203913 h 3268152"/>
                <a:gd name="connsiteX972" fmla="*/ 1669854 w 2582011"/>
                <a:gd name="connsiteY972" fmla="*/ 203913 h 3268152"/>
                <a:gd name="connsiteX973" fmla="*/ 1670658 w 2582011"/>
                <a:gd name="connsiteY973" fmla="*/ 203913 h 3268152"/>
                <a:gd name="connsiteX974" fmla="*/ 1680747 w 2582011"/>
                <a:gd name="connsiteY974" fmla="*/ 193458 h 3268152"/>
                <a:gd name="connsiteX975" fmla="*/ 1682722 w 2582011"/>
                <a:gd name="connsiteY975" fmla="*/ 180736 h 3268152"/>
                <a:gd name="connsiteX976" fmla="*/ 1681793 w 2582011"/>
                <a:gd name="connsiteY976" fmla="*/ 179493 h 3268152"/>
                <a:gd name="connsiteX977" fmla="*/ 1681771 w 2582011"/>
                <a:gd name="connsiteY977" fmla="*/ 179493 h 3268152"/>
                <a:gd name="connsiteX978" fmla="*/ 1671097 w 2582011"/>
                <a:gd name="connsiteY978" fmla="*/ 177812 h 3268152"/>
                <a:gd name="connsiteX979" fmla="*/ 1682429 w 2582011"/>
                <a:gd name="connsiteY979" fmla="*/ 165529 h 3268152"/>
                <a:gd name="connsiteX980" fmla="*/ 1682429 w 2582011"/>
                <a:gd name="connsiteY980" fmla="*/ 164578 h 3268152"/>
                <a:gd name="connsiteX981" fmla="*/ 1681698 w 2582011"/>
                <a:gd name="connsiteY981" fmla="*/ 163774 h 3268152"/>
                <a:gd name="connsiteX982" fmla="*/ 1663712 w 2582011"/>
                <a:gd name="connsiteY982" fmla="*/ 158291 h 3268152"/>
                <a:gd name="connsiteX983" fmla="*/ 1655450 w 2582011"/>
                <a:gd name="connsiteY983" fmla="*/ 147397 h 3268152"/>
                <a:gd name="connsiteX984" fmla="*/ 1658521 w 2582011"/>
                <a:gd name="connsiteY984" fmla="*/ 145130 h 3268152"/>
                <a:gd name="connsiteX985" fmla="*/ 1658887 w 2582011"/>
                <a:gd name="connsiteY985" fmla="*/ 143960 h 3268152"/>
                <a:gd name="connsiteX986" fmla="*/ 1655962 w 2582011"/>
                <a:gd name="connsiteY986" fmla="*/ 133140 h 3268152"/>
                <a:gd name="connsiteX987" fmla="*/ 1655085 w 2582011"/>
                <a:gd name="connsiteY987" fmla="*/ 132335 h 3268152"/>
                <a:gd name="connsiteX988" fmla="*/ 1600908 w 2582011"/>
                <a:gd name="connsiteY988" fmla="*/ 126486 h 3268152"/>
                <a:gd name="connsiteX989" fmla="*/ 1600250 w 2582011"/>
                <a:gd name="connsiteY989" fmla="*/ 126486 h 3268152"/>
                <a:gd name="connsiteX990" fmla="*/ 1600250 w 2582011"/>
                <a:gd name="connsiteY990" fmla="*/ 127291 h 3268152"/>
                <a:gd name="connsiteX991" fmla="*/ 1600250 w 2582011"/>
                <a:gd name="connsiteY991" fmla="*/ 154781 h 3268152"/>
                <a:gd name="connsiteX992" fmla="*/ 1600250 w 2582011"/>
                <a:gd name="connsiteY992" fmla="*/ 155512 h 3268152"/>
                <a:gd name="connsiteX993" fmla="*/ 1614215 w 2582011"/>
                <a:gd name="connsiteY993" fmla="*/ 168527 h 3268152"/>
                <a:gd name="connsiteX994" fmla="*/ 1606099 w 2582011"/>
                <a:gd name="connsiteY994" fmla="*/ 177519 h 3268152"/>
                <a:gd name="connsiteX995" fmla="*/ 1606099 w 2582011"/>
                <a:gd name="connsiteY995" fmla="*/ 178470 h 3268152"/>
                <a:gd name="connsiteX996" fmla="*/ 1606611 w 2582011"/>
                <a:gd name="connsiteY996" fmla="*/ 179201 h 3268152"/>
                <a:gd name="connsiteX997" fmla="*/ 1613118 w 2582011"/>
                <a:gd name="connsiteY997" fmla="*/ 182930 h 3268152"/>
                <a:gd name="connsiteX998" fmla="*/ 1595059 w 2582011"/>
                <a:gd name="connsiteY998" fmla="*/ 188048 h 3268152"/>
                <a:gd name="connsiteX999" fmla="*/ 1594255 w 2582011"/>
                <a:gd name="connsiteY999" fmla="*/ 189071 h 3268152"/>
                <a:gd name="connsiteX1000" fmla="*/ 1593377 w 2582011"/>
                <a:gd name="connsiteY1000" fmla="*/ 205302 h 3268152"/>
                <a:gd name="connsiteX1001" fmla="*/ 1580656 w 2582011"/>
                <a:gd name="connsiteY1001" fmla="*/ 234548 h 3268152"/>
                <a:gd name="connsiteX1002" fmla="*/ 1578755 w 2582011"/>
                <a:gd name="connsiteY1002" fmla="*/ 209543 h 3268152"/>
                <a:gd name="connsiteX1003" fmla="*/ 1578316 w 2582011"/>
                <a:gd name="connsiteY1003" fmla="*/ 208739 h 3268152"/>
                <a:gd name="connsiteX1004" fmla="*/ 1577658 w 2582011"/>
                <a:gd name="connsiteY1004" fmla="*/ 208739 h 3268152"/>
                <a:gd name="connsiteX1005" fmla="*/ 1577293 w 2582011"/>
                <a:gd name="connsiteY1005" fmla="*/ 208739 h 3268152"/>
                <a:gd name="connsiteX1006" fmla="*/ 1571444 w 2582011"/>
                <a:gd name="connsiteY1006" fmla="*/ 210639 h 3268152"/>
                <a:gd name="connsiteX1007" fmla="*/ 1570712 w 2582011"/>
                <a:gd name="connsiteY1007" fmla="*/ 211736 h 3268152"/>
                <a:gd name="connsiteX1008" fmla="*/ 1570712 w 2582011"/>
                <a:gd name="connsiteY1008" fmla="*/ 229430 h 3268152"/>
                <a:gd name="connsiteX1009" fmla="*/ 1571078 w 2582011"/>
                <a:gd name="connsiteY1009" fmla="*/ 230234 h 3268152"/>
                <a:gd name="connsiteX1010" fmla="*/ 1578901 w 2582011"/>
                <a:gd name="connsiteY1010" fmla="*/ 237106 h 3268152"/>
                <a:gd name="connsiteX1011" fmla="*/ 1579559 w 2582011"/>
                <a:gd name="connsiteY1011" fmla="*/ 237106 h 3268152"/>
                <a:gd name="connsiteX1012" fmla="*/ 1578609 w 2582011"/>
                <a:gd name="connsiteY1012" fmla="*/ 252095 h 3268152"/>
                <a:gd name="connsiteX1013" fmla="*/ 1565668 w 2582011"/>
                <a:gd name="connsiteY1013" fmla="*/ 261234 h 3268152"/>
                <a:gd name="connsiteX1014" fmla="*/ 1545781 w 2582011"/>
                <a:gd name="connsiteY1014" fmla="*/ 227529 h 3268152"/>
                <a:gd name="connsiteX1015" fmla="*/ 1547828 w 2582011"/>
                <a:gd name="connsiteY1015" fmla="*/ 210493 h 3268152"/>
                <a:gd name="connsiteX1016" fmla="*/ 1548632 w 2582011"/>
                <a:gd name="connsiteY1016" fmla="*/ 210859 h 3268152"/>
                <a:gd name="connsiteX1017" fmla="*/ 1555944 w 2582011"/>
                <a:gd name="connsiteY1017" fmla="*/ 209835 h 3268152"/>
                <a:gd name="connsiteX1018" fmla="*/ 1556675 w 2582011"/>
                <a:gd name="connsiteY1018" fmla="*/ 209323 h 3268152"/>
                <a:gd name="connsiteX1019" fmla="*/ 1556675 w 2582011"/>
                <a:gd name="connsiteY1019" fmla="*/ 208519 h 3268152"/>
                <a:gd name="connsiteX1020" fmla="*/ 1548632 w 2582011"/>
                <a:gd name="connsiteY1020" fmla="*/ 177666 h 3268152"/>
                <a:gd name="connsiteX1021" fmla="*/ 1532986 w 2582011"/>
                <a:gd name="connsiteY1021" fmla="*/ 157048 h 3268152"/>
                <a:gd name="connsiteX1022" fmla="*/ 1532109 w 2582011"/>
                <a:gd name="connsiteY1022" fmla="*/ 156609 h 3268152"/>
                <a:gd name="connsiteX1023" fmla="*/ 1523116 w 2582011"/>
                <a:gd name="connsiteY1023" fmla="*/ 157633 h 3268152"/>
                <a:gd name="connsiteX1024" fmla="*/ 1522312 w 2582011"/>
                <a:gd name="connsiteY1024" fmla="*/ 158218 h 3268152"/>
                <a:gd name="connsiteX1025" fmla="*/ 1516243 w 2582011"/>
                <a:gd name="connsiteY1025" fmla="*/ 169550 h 3268152"/>
                <a:gd name="connsiteX1026" fmla="*/ 1516243 w 2582011"/>
                <a:gd name="connsiteY1026" fmla="*/ 187682 h 3268152"/>
                <a:gd name="connsiteX1027" fmla="*/ 1507177 w 2582011"/>
                <a:gd name="connsiteY1027" fmla="*/ 206180 h 3268152"/>
                <a:gd name="connsiteX1028" fmla="*/ 1503375 w 2582011"/>
                <a:gd name="connsiteY1028" fmla="*/ 197187 h 3268152"/>
                <a:gd name="connsiteX1029" fmla="*/ 1506300 w 2582011"/>
                <a:gd name="connsiteY1029" fmla="*/ 181467 h 3268152"/>
                <a:gd name="connsiteX1030" fmla="*/ 1506300 w 2582011"/>
                <a:gd name="connsiteY1030" fmla="*/ 180663 h 3268152"/>
                <a:gd name="connsiteX1031" fmla="*/ 1489264 w 2582011"/>
                <a:gd name="connsiteY1031" fmla="*/ 153831 h 3268152"/>
                <a:gd name="connsiteX1032" fmla="*/ 1495260 w 2582011"/>
                <a:gd name="connsiteY1032" fmla="*/ 155805 h 3268152"/>
                <a:gd name="connsiteX1033" fmla="*/ 1495260 w 2582011"/>
                <a:gd name="connsiteY1033" fmla="*/ 155805 h 3268152"/>
                <a:gd name="connsiteX1034" fmla="*/ 1495845 w 2582011"/>
                <a:gd name="connsiteY1034" fmla="*/ 155805 h 3268152"/>
                <a:gd name="connsiteX1035" fmla="*/ 1496283 w 2582011"/>
                <a:gd name="connsiteY1035" fmla="*/ 155001 h 3268152"/>
                <a:gd name="connsiteX1036" fmla="*/ 1497307 w 2582011"/>
                <a:gd name="connsiteY1036" fmla="*/ 144180 h 3268152"/>
                <a:gd name="connsiteX1037" fmla="*/ 1496430 w 2582011"/>
                <a:gd name="connsiteY1037" fmla="*/ 143083 h 3268152"/>
                <a:gd name="connsiteX1038" fmla="*/ 1461993 w 2582011"/>
                <a:gd name="connsiteY1038" fmla="*/ 134675 h 3268152"/>
                <a:gd name="connsiteX1039" fmla="*/ 1476616 w 2582011"/>
                <a:gd name="connsiteY1039" fmla="*/ 119321 h 3268152"/>
                <a:gd name="connsiteX1040" fmla="*/ 1476660 w 2582011"/>
                <a:gd name="connsiteY1040" fmla="*/ 117976 h 3268152"/>
                <a:gd name="connsiteX1041" fmla="*/ 1476616 w 2582011"/>
                <a:gd name="connsiteY1041" fmla="*/ 117932 h 3268152"/>
                <a:gd name="connsiteX1042" fmla="*/ 1469305 w 2582011"/>
                <a:gd name="connsiteY1042" fmla="*/ 108427 h 3268152"/>
                <a:gd name="connsiteX1043" fmla="*/ 1483489 w 2582011"/>
                <a:gd name="connsiteY1043" fmla="*/ 110913 h 3268152"/>
                <a:gd name="connsiteX1044" fmla="*/ 1484585 w 2582011"/>
                <a:gd name="connsiteY1044" fmla="*/ 109817 h 3268152"/>
                <a:gd name="connsiteX1045" fmla="*/ 1484366 w 2582011"/>
                <a:gd name="connsiteY1045" fmla="*/ 109159 h 3268152"/>
                <a:gd name="connsiteX1046" fmla="*/ 1457095 w 2582011"/>
                <a:gd name="connsiteY1046" fmla="*/ 70189 h 3268152"/>
                <a:gd name="connsiteX1047" fmla="*/ 1454901 w 2582011"/>
                <a:gd name="connsiteY1047" fmla="*/ 40140 h 3268152"/>
                <a:gd name="connsiteX1048" fmla="*/ 1443349 w 2582011"/>
                <a:gd name="connsiteY1048" fmla="*/ 26322 h 3268152"/>
                <a:gd name="connsiteX1049" fmla="*/ 1441375 w 2582011"/>
                <a:gd name="connsiteY1049" fmla="*/ 12576 h 3268152"/>
                <a:gd name="connsiteX1050" fmla="*/ 1440864 w 2582011"/>
                <a:gd name="connsiteY1050" fmla="*/ 11772 h 3268152"/>
                <a:gd name="connsiteX1051" fmla="*/ 1440352 w 2582011"/>
                <a:gd name="connsiteY1051" fmla="*/ 11772 h 3268152"/>
                <a:gd name="connsiteX1052" fmla="*/ 1439913 w 2582011"/>
                <a:gd name="connsiteY1052" fmla="*/ 11772 h 3268152"/>
                <a:gd name="connsiteX1053" fmla="*/ 1427996 w 2582011"/>
                <a:gd name="connsiteY1053" fmla="*/ 16378 h 3268152"/>
                <a:gd name="connsiteX1054" fmla="*/ 1424852 w 2582011"/>
                <a:gd name="connsiteY1054" fmla="*/ 11699 h 3268152"/>
                <a:gd name="connsiteX1055" fmla="*/ 1427557 w 2582011"/>
                <a:gd name="connsiteY1055" fmla="*/ 4388 h 3268152"/>
                <a:gd name="connsiteX1056" fmla="*/ 1427557 w 2582011"/>
                <a:gd name="connsiteY1056" fmla="*/ 3510 h 3268152"/>
                <a:gd name="connsiteX1057" fmla="*/ 1426972 w 2582011"/>
                <a:gd name="connsiteY1057" fmla="*/ 2999 h 3268152"/>
                <a:gd name="connsiteX1058" fmla="*/ 1417175 w 2582011"/>
                <a:gd name="connsiteY1058" fmla="*/ 1 h 3268152"/>
                <a:gd name="connsiteX1059" fmla="*/ 1417175 w 2582011"/>
                <a:gd name="connsiteY1059" fmla="*/ 1 h 3268152"/>
                <a:gd name="connsiteX1060" fmla="*/ 1416225 w 2582011"/>
                <a:gd name="connsiteY1060" fmla="*/ 440 h 3268152"/>
                <a:gd name="connsiteX1061" fmla="*/ 1400505 w 2582011"/>
                <a:gd name="connsiteY1061" fmla="*/ 23032 h 3268152"/>
                <a:gd name="connsiteX1062" fmla="*/ 1400505 w 2582011"/>
                <a:gd name="connsiteY1062" fmla="*/ 24274 h 3268152"/>
                <a:gd name="connsiteX1063" fmla="*/ 1406062 w 2582011"/>
                <a:gd name="connsiteY1063" fmla="*/ 31586 h 3268152"/>
                <a:gd name="connsiteX1064" fmla="*/ 1404600 w 2582011"/>
                <a:gd name="connsiteY1064" fmla="*/ 40871 h 3268152"/>
                <a:gd name="connsiteX1065" fmla="*/ 1399116 w 2582011"/>
                <a:gd name="connsiteY1065" fmla="*/ 35461 h 3268152"/>
                <a:gd name="connsiteX1066" fmla="*/ 1398458 w 2582011"/>
                <a:gd name="connsiteY1066" fmla="*/ 35461 h 3268152"/>
                <a:gd name="connsiteX1067" fmla="*/ 1397727 w 2582011"/>
                <a:gd name="connsiteY1067" fmla="*/ 35461 h 3268152"/>
                <a:gd name="connsiteX1068" fmla="*/ 1389831 w 2582011"/>
                <a:gd name="connsiteY1068" fmla="*/ 42333 h 3268152"/>
                <a:gd name="connsiteX1069" fmla="*/ 1389465 w 2582011"/>
                <a:gd name="connsiteY1069" fmla="*/ 43064 h 3268152"/>
                <a:gd name="connsiteX1070" fmla="*/ 1387491 w 2582011"/>
                <a:gd name="connsiteY1070" fmla="*/ 69531 h 3268152"/>
                <a:gd name="connsiteX1071" fmla="*/ 1387491 w 2582011"/>
                <a:gd name="connsiteY1071" fmla="*/ 70336 h 3268152"/>
                <a:gd name="connsiteX1072" fmla="*/ 1395753 w 2582011"/>
                <a:gd name="connsiteY1072" fmla="*/ 79548 h 3268152"/>
                <a:gd name="connsiteX1073" fmla="*/ 1384274 w 2582011"/>
                <a:gd name="connsiteY1073" fmla="*/ 95121 h 3268152"/>
                <a:gd name="connsiteX1074" fmla="*/ 1384274 w 2582011"/>
                <a:gd name="connsiteY1074" fmla="*/ 111864 h 3268152"/>
                <a:gd name="connsiteX1075" fmla="*/ 1384640 w 2582011"/>
                <a:gd name="connsiteY1075" fmla="*/ 112668 h 3268152"/>
                <a:gd name="connsiteX1076" fmla="*/ 1426826 w 2582011"/>
                <a:gd name="connsiteY1076" fmla="*/ 149225 h 3268152"/>
                <a:gd name="connsiteX1077" fmla="*/ 1427484 w 2582011"/>
                <a:gd name="connsiteY1077" fmla="*/ 149225 h 3268152"/>
                <a:gd name="connsiteX1078" fmla="*/ 1427923 w 2582011"/>
                <a:gd name="connsiteY1078" fmla="*/ 149225 h 3268152"/>
                <a:gd name="connsiteX1079" fmla="*/ 1439401 w 2582011"/>
                <a:gd name="connsiteY1079" fmla="*/ 145642 h 3268152"/>
                <a:gd name="connsiteX1080" fmla="*/ 1439401 w 2582011"/>
                <a:gd name="connsiteY1080" fmla="*/ 148128 h 3268152"/>
                <a:gd name="connsiteX1081" fmla="*/ 1438524 w 2582011"/>
                <a:gd name="connsiteY1081" fmla="*/ 148128 h 3268152"/>
                <a:gd name="connsiteX1082" fmla="*/ 1431724 w 2582011"/>
                <a:gd name="connsiteY1082" fmla="*/ 151052 h 3268152"/>
                <a:gd name="connsiteX1083" fmla="*/ 1430993 w 2582011"/>
                <a:gd name="connsiteY1083" fmla="*/ 151710 h 3268152"/>
                <a:gd name="connsiteX1084" fmla="*/ 1421196 w 2582011"/>
                <a:gd name="connsiteY1084" fmla="*/ 185123 h 3268152"/>
                <a:gd name="connsiteX1085" fmla="*/ 1421196 w 2582011"/>
                <a:gd name="connsiteY1085" fmla="*/ 186147 h 3268152"/>
                <a:gd name="connsiteX1086" fmla="*/ 1422074 w 2582011"/>
                <a:gd name="connsiteY1086" fmla="*/ 186147 h 3268152"/>
                <a:gd name="connsiteX1087" fmla="*/ 1432968 w 2582011"/>
                <a:gd name="connsiteY1087" fmla="*/ 185196 h 3268152"/>
                <a:gd name="connsiteX1088" fmla="*/ 1433772 w 2582011"/>
                <a:gd name="connsiteY1088" fmla="*/ 184758 h 3268152"/>
                <a:gd name="connsiteX1089" fmla="*/ 1437647 w 2582011"/>
                <a:gd name="connsiteY1089" fmla="*/ 178982 h 3268152"/>
                <a:gd name="connsiteX1090" fmla="*/ 1442472 w 2582011"/>
                <a:gd name="connsiteY1090" fmla="*/ 192800 h 3268152"/>
                <a:gd name="connsiteX1091" fmla="*/ 1421562 w 2582011"/>
                <a:gd name="connsiteY1091" fmla="*/ 219340 h 3268152"/>
                <a:gd name="connsiteX1092" fmla="*/ 1403430 w 2582011"/>
                <a:gd name="connsiteY1092" fmla="*/ 217366 h 3268152"/>
                <a:gd name="connsiteX1093" fmla="*/ 1402552 w 2582011"/>
                <a:gd name="connsiteY1093" fmla="*/ 217878 h 3268152"/>
                <a:gd name="connsiteX1094" fmla="*/ 1402552 w 2582011"/>
                <a:gd name="connsiteY1094" fmla="*/ 218974 h 3268152"/>
                <a:gd name="connsiteX1095" fmla="*/ 1405404 w 2582011"/>
                <a:gd name="connsiteY1095" fmla="*/ 224165 h 3268152"/>
                <a:gd name="connsiteX1096" fmla="*/ 1402552 w 2582011"/>
                <a:gd name="connsiteY1096" fmla="*/ 236887 h 3268152"/>
                <a:gd name="connsiteX1097" fmla="*/ 1402552 w 2582011"/>
                <a:gd name="connsiteY1097" fmla="*/ 237765 h 3268152"/>
                <a:gd name="connsiteX1098" fmla="*/ 1408182 w 2582011"/>
                <a:gd name="connsiteY1098" fmla="*/ 245953 h 3268152"/>
                <a:gd name="connsiteX1099" fmla="*/ 1408182 w 2582011"/>
                <a:gd name="connsiteY1099" fmla="*/ 260576 h 3268152"/>
                <a:gd name="connsiteX1100" fmla="*/ 1404892 w 2582011"/>
                <a:gd name="connsiteY1100" fmla="*/ 258309 h 3268152"/>
                <a:gd name="connsiteX1101" fmla="*/ 1407305 w 2582011"/>
                <a:gd name="connsiteY1101" fmla="*/ 254288 h 3268152"/>
                <a:gd name="connsiteX1102" fmla="*/ 1407064 w 2582011"/>
                <a:gd name="connsiteY1102" fmla="*/ 252862 h 3268152"/>
                <a:gd name="connsiteX1103" fmla="*/ 1406354 w 2582011"/>
                <a:gd name="connsiteY1103" fmla="*/ 252679 h 3268152"/>
                <a:gd name="connsiteX1104" fmla="*/ 1405916 w 2582011"/>
                <a:gd name="connsiteY1104" fmla="*/ 252679 h 3268152"/>
                <a:gd name="connsiteX1105" fmla="*/ 1397654 w 2582011"/>
                <a:gd name="connsiteY1105" fmla="*/ 256774 h 3268152"/>
                <a:gd name="connsiteX1106" fmla="*/ 1397654 w 2582011"/>
                <a:gd name="connsiteY1106" fmla="*/ 249462 h 3268152"/>
                <a:gd name="connsiteX1107" fmla="*/ 1396996 w 2582011"/>
                <a:gd name="connsiteY1107" fmla="*/ 248512 h 3268152"/>
                <a:gd name="connsiteX1108" fmla="*/ 1390781 w 2582011"/>
                <a:gd name="connsiteY1108" fmla="*/ 245441 h 3268152"/>
                <a:gd name="connsiteX1109" fmla="*/ 1397142 w 2582011"/>
                <a:gd name="connsiteY1109" fmla="*/ 240616 h 3268152"/>
                <a:gd name="connsiteX1110" fmla="*/ 1397142 w 2582011"/>
                <a:gd name="connsiteY1110" fmla="*/ 239081 h 3268152"/>
                <a:gd name="connsiteX1111" fmla="*/ 1394437 w 2582011"/>
                <a:gd name="connsiteY1111" fmla="*/ 235498 h 3268152"/>
                <a:gd name="connsiteX1112" fmla="*/ 1397362 w 2582011"/>
                <a:gd name="connsiteY1112" fmla="*/ 210420 h 3268152"/>
                <a:gd name="connsiteX1113" fmla="*/ 1396704 w 2582011"/>
                <a:gd name="connsiteY1113" fmla="*/ 209323 h 3268152"/>
                <a:gd name="connsiteX1114" fmla="*/ 1396265 w 2582011"/>
                <a:gd name="connsiteY1114" fmla="*/ 209323 h 3268152"/>
                <a:gd name="connsiteX1115" fmla="*/ 1395534 w 2582011"/>
                <a:gd name="connsiteY1115" fmla="*/ 209323 h 3268152"/>
                <a:gd name="connsiteX1116" fmla="*/ 1385225 w 2582011"/>
                <a:gd name="connsiteY1116" fmla="*/ 218901 h 3268152"/>
                <a:gd name="connsiteX1117" fmla="*/ 1387491 w 2582011"/>
                <a:gd name="connsiteY1117" fmla="*/ 207422 h 3268152"/>
                <a:gd name="connsiteX1118" fmla="*/ 1387491 w 2582011"/>
                <a:gd name="connsiteY1118" fmla="*/ 206472 h 3268152"/>
                <a:gd name="connsiteX1119" fmla="*/ 1386760 w 2582011"/>
                <a:gd name="connsiteY1119" fmla="*/ 206033 h 3268152"/>
                <a:gd name="connsiteX1120" fmla="*/ 1378498 w 2582011"/>
                <a:gd name="connsiteY1120" fmla="*/ 206984 h 3268152"/>
                <a:gd name="connsiteX1121" fmla="*/ 1371918 w 2582011"/>
                <a:gd name="connsiteY1121" fmla="*/ 196748 h 3268152"/>
                <a:gd name="connsiteX1122" fmla="*/ 1371041 w 2582011"/>
                <a:gd name="connsiteY1122" fmla="*/ 196309 h 3268152"/>
                <a:gd name="connsiteX1123" fmla="*/ 1344355 w 2582011"/>
                <a:gd name="connsiteY1123" fmla="*/ 201208 h 3268152"/>
                <a:gd name="connsiteX1124" fmla="*/ 1343550 w 2582011"/>
                <a:gd name="connsiteY1124" fmla="*/ 201793 h 3268152"/>
                <a:gd name="connsiteX1125" fmla="*/ 1343550 w 2582011"/>
                <a:gd name="connsiteY1125" fmla="*/ 202743 h 3268152"/>
                <a:gd name="connsiteX1126" fmla="*/ 1356272 w 2582011"/>
                <a:gd name="connsiteY1126" fmla="*/ 230161 h 3268152"/>
                <a:gd name="connsiteX1127" fmla="*/ 1357296 w 2582011"/>
                <a:gd name="connsiteY1127" fmla="*/ 230892 h 3268152"/>
                <a:gd name="connsiteX1128" fmla="*/ 1372869 w 2582011"/>
                <a:gd name="connsiteY1128" fmla="*/ 228114 h 3268152"/>
                <a:gd name="connsiteX1129" fmla="*/ 1372869 w 2582011"/>
                <a:gd name="connsiteY1129" fmla="*/ 237911 h 3268152"/>
                <a:gd name="connsiteX1130" fmla="*/ 1370456 w 2582011"/>
                <a:gd name="connsiteY1130" fmla="*/ 241201 h 3268152"/>
                <a:gd name="connsiteX1131" fmla="*/ 1354956 w 2582011"/>
                <a:gd name="connsiteY1131" fmla="*/ 234767 h 3268152"/>
                <a:gd name="connsiteX1132" fmla="*/ 1348303 w 2582011"/>
                <a:gd name="connsiteY1132" fmla="*/ 218536 h 3268152"/>
                <a:gd name="connsiteX1133" fmla="*/ 1347572 w 2582011"/>
                <a:gd name="connsiteY1133" fmla="*/ 217951 h 3268152"/>
                <a:gd name="connsiteX1134" fmla="*/ 1347572 w 2582011"/>
                <a:gd name="connsiteY1134" fmla="*/ 217951 h 3268152"/>
                <a:gd name="connsiteX1135" fmla="*/ 1346913 w 2582011"/>
                <a:gd name="connsiteY1135" fmla="*/ 217951 h 3268152"/>
                <a:gd name="connsiteX1136" fmla="*/ 1343038 w 2582011"/>
                <a:gd name="connsiteY1136" fmla="*/ 220948 h 3268152"/>
                <a:gd name="connsiteX1137" fmla="*/ 1342600 w 2582011"/>
                <a:gd name="connsiteY1137" fmla="*/ 222264 h 3268152"/>
                <a:gd name="connsiteX1138" fmla="*/ 1348595 w 2582011"/>
                <a:gd name="connsiteY1138" fmla="*/ 234109 h 3268152"/>
                <a:gd name="connsiteX1139" fmla="*/ 1312039 w 2582011"/>
                <a:gd name="connsiteY1139" fmla="*/ 228552 h 3268152"/>
                <a:gd name="connsiteX1140" fmla="*/ 1275482 w 2582011"/>
                <a:gd name="connsiteY1140" fmla="*/ 237253 h 3268152"/>
                <a:gd name="connsiteX1141" fmla="*/ 1256326 w 2582011"/>
                <a:gd name="connsiteY1141" fmla="*/ 215319 h 3268152"/>
                <a:gd name="connsiteX1142" fmla="*/ 1255522 w 2582011"/>
                <a:gd name="connsiteY1142" fmla="*/ 214880 h 3268152"/>
                <a:gd name="connsiteX1143" fmla="*/ 1229348 w 2582011"/>
                <a:gd name="connsiteY1143" fmla="*/ 216415 h 3268152"/>
                <a:gd name="connsiteX1144" fmla="*/ 1229348 w 2582011"/>
                <a:gd name="connsiteY1144" fmla="*/ 210639 h 3268152"/>
                <a:gd name="connsiteX1145" fmla="*/ 1228909 w 2582011"/>
                <a:gd name="connsiteY1145" fmla="*/ 209762 h 3268152"/>
                <a:gd name="connsiteX1146" fmla="*/ 1212751 w 2582011"/>
                <a:gd name="connsiteY1146" fmla="*/ 199015 h 3268152"/>
                <a:gd name="connsiteX1147" fmla="*/ 1215018 w 2582011"/>
                <a:gd name="connsiteY1147" fmla="*/ 197918 h 3268152"/>
                <a:gd name="connsiteX1148" fmla="*/ 1215602 w 2582011"/>
                <a:gd name="connsiteY1148" fmla="*/ 197260 h 3268152"/>
                <a:gd name="connsiteX1149" fmla="*/ 1215602 w 2582011"/>
                <a:gd name="connsiteY1149" fmla="*/ 196383 h 3268152"/>
                <a:gd name="connsiteX1150" fmla="*/ 1210119 w 2582011"/>
                <a:gd name="connsiteY1150" fmla="*/ 187243 h 3268152"/>
                <a:gd name="connsiteX1151" fmla="*/ 1212459 w 2582011"/>
                <a:gd name="connsiteY1151" fmla="*/ 184977 h 3268152"/>
                <a:gd name="connsiteX1152" fmla="*/ 1212459 w 2582011"/>
                <a:gd name="connsiteY1152" fmla="*/ 183368 h 3268152"/>
                <a:gd name="connsiteX1153" fmla="*/ 1199737 w 2582011"/>
                <a:gd name="connsiteY1153" fmla="*/ 170647 h 3268152"/>
                <a:gd name="connsiteX1154" fmla="*/ 1199006 w 2582011"/>
                <a:gd name="connsiteY1154" fmla="*/ 170281 h 3268152"/>
                <a:gd name="connsiteX1155" fmla="*/ 1198567 w 2582011"/>
                <a:gd name="connsiteY1155" fmla="*/ 170281 h 3268152"/>
                <a:gd name="connsiteX1156" fmla="*/ 1156820 w 2582011"/>
                <a:gd name="connsiteY1156" fmla="*/ 188413 h 3268152"/>
                <a:gd name="connsiteX1157" fmla="*/ 1147973 w 2582011"/>
                <a:gd name="connsiteY1157" fmla="*/ 203036 h 3268152"/>
                <a:gd name="connsiteX1158" fmla="*/ 1147973 w 2582011"/>
                <a:gd name="connsiteY1158" fmla="*/ 204425 h 3268152"/>
                <a:gd name="connsiteX1159" fmla="*/ 1163619 w 2582011"/>
                <a:gd name="connsiteY1159" fmla="*/ 217220 h 3268152"/>
                <a:gd name="connsiteX1160" fmla="*/ 1164350 w 2582011"/>
                <a:gd name="connsiteY1160" fmla="*/ 217220 h 3268152"/>
                <a:gd name="connsiteX1161" fmla="*/ 1164716 w 2582011"/>
                <a:gd name="connsiteY1161" fmla="*/ 217220 h 3268152"/>
                <a:gd name="connsiteX1162" fmla="*/ 1171661 w 2582011"/>
                <a:gd name="connsiteY1162" fmla="*/ 214295 h 3268152"/>
                <a:gd name="connsiteX1163" fmla="*/ 1172320 w 2582011"/>
                <a:gd name="connsiteY1163" fmla="*/ 213491 h 3268152"/>
                <a:gd name="connsiteX1164" fmla="*/ 1171954 w 2582011"/>
                <a:gd name="connsiteY1164" fmla="*/ 212540 h 3268152"/>
                <a:gd name="connsiteX1165" fmla="*/ 1167056 w 2582011"/>
                <a:gd name="connsiteY1165" fmla="*/ 207642 h 3268152"/>
                <a:gd name="connsiteX1166" fmla="*/ 1172320 w 2582011"/>
                <a:gd name="connsiteY1166" fmla="*/ 204644 h 3268152"/>
                <a:gd name="connsiteX1167" fmla="*/ 1188551 w 2582011"/>
                <a:gd name="connsiteY1167" fmla="*/ 209470 h 3268152"/>
                <a:gd name="connsiteX1168" fmla="*/ 1188551 w 2582011"/>
                <a:gd name="connsiteY1168" fmla="*/ 209470 h 3268152"/>
                <a:gd name="connsiteX1169" fmla="*/ 1189136 w 2582011"/>
                <a:gd name="connsiteY1169" fmla="*/ 209470 h 3268152"/>
                <a:gd name="connsiteX1170" fmla="*/ 1189647 w 2582011"/>
                <a:gd name="connsiteY1170" fmla="*/ 208739 h 3268152"/>
                <a:gd name="connsiteX1171" fmla="*/ 1191621 w 2582011"/>
                <a:gd name="connsiteY1171" fmla="*/ 199965 h 3268152"/>
                <a:gd name="connsiteX1172" fmla="*/ 1191621 w 2582011"/>
                <a:gd name="connsiteY1172" fmla="*/ 198868 h 3268152"/>
                <a:gd name="connsiteX1173" fmla="*/ 1190525 w 2582011"/>
                <a:gd name="connsiteY1173" fmla="*/ 197845 h 3268152"/>
                <a:gd name="connsiteX1174" fmla="*/ 1192791 w 2582011"/>
                <a:gd name="connsiteY1174" fmla="*/ 197845 h 3268152"/>
                <a:gd name="connsiteX1175" fmla="*/ 1193742 w 2582011"/>
                <a:gd name="connsiteY1175" fmla="*/ 197333 h 3268152"/>
                <a:gd name="connsiteX1176" fmla="*/ 1193742 w 2582011"/>
                <a:gd name="connsiteY1176" fmla="*/ 196236 h 3268152"/>
                <a:gd name="connsiteX1177" fmla="*/ 1192353 w 2582011"/>
                <a:gd name="connsiteY1177" fmla="*/ 193458 h 3268152"/>
                <a:gd name="connsiteX1178" fmla="*/ 1202442 w 2582011"/>
                <a:gd name="connsiteY1178" fmla="*/ 189875 h 3268152"/>
                <a:gd name="connsiteX1179" fmla="*/ 1193011 w 2582011"/>
                <a:gd name="connsiteY1179" fmla="*/ 209616 h 3268152"/>
                <a:gd name="connsiteX1180" fmla="*/ 1170345 w 2582011"/>
                <a:gd name="connsiteY1180" fmla="*/ 218755 h 3268152"/>
                <a:gd name="connsiteX1181" fmla="*/ 1167348 w 2582011"/>
                <a:gd name="connsiteY1181" fmla="*/ 223727 h 3268152"/>
                <a:gd name="connsiteX1182" fmla="*/ 1167348 w 2582011"/>
                <a:gd name="connsiteY1182" fmla="*/ 225116 h 3268152"/>
                <a:gd name="connsiteX1183" fmla="*/ 1169322 w 2582011"/>
                <a:gd name="connsiteY1183" fmla="*/ 226359 h 3268152"/>
                <a:gd name="connsiteX1184" fmla="*/ 1161280 w 2582011"/>
                <a:gd name="connsiteY1184" fmla="*/ 235352 h 3268152"/>
                <a:gd name="connsiteX1185" fmla="*/ 1161280 w 2582011"/>
                <a:gd name="connsiteY1185" fmla="*/ 236522 h 3268152"/>
                <a:gd name="connsiteX1186" fmla="*/ 1176560 w 2582011"/>
                <a:gd name="connsiteY1186" fmla="*/ 267010 h 3268152"/>
                <a:gd name="connsiteX1187" fmla="*/ 1174440 w 2582011"/>
                <a:gd name="connsiteY1187" fmla="*/ 268472 h 3268152"/>
                <a:gd name="connsiteX1188" fmla="*/ 1174440 w 2582011"/>
                <a:gd name="connsiteY1188" fmla="*/ 269861 h 3268152"/>
                <a:gd name="connsiteX1189" fmla="*/ 1177657 w 2582011"/>
                <a:gd name="connsiteY1189" fmla="*/ 276295 h 3268152"/>
                <a:gd name="connsiteX1190" fmla="*/ 1168445 w 2582011"/>
                <a:gd name="connsiteY1190" fmla="*/ 277172 h 3268152"/>
                <a:gd name="connsiteX1191" fmla="*/ 1167494 w 2582011"/>
                <a:gd name="connsiteY1191" fmla="*/ 278196 h 3268152"/>
                <a:gd name="connsiteX1192" fmla="*/ 1167494 w 2582011"/>
                <a:gd name="connsiteY1192" fmla="*/ 282875 h 3268152"/>
                <a:gd name="connsiteX1193" fmla="*/ 1157624 w 2582011"/>
                <a:gd name="connsiteY1193" fmla="*/ 270080 h 3268152"/>
                <a:gd name="connsiteX1194" fmla="*/ 1167860 w 2582011"/>
                <a:gd name="connsiteY1194" fmla="*/ 267521 h 3268152"/>
                <a:gd name="connsiteX1195" fmla="*/ 1168591 w 2582011"/>
                <a:gd name="connsiteY1195" fmla="*/ 266937 h 3268152"/>
                <a:gd name="connsiteX1196" fmla="*/ 1168591 w 2582011"/>
                <a:gd name="connsiteY1196" fmla="*/ 266059 h 3268152"/>
                <a:gd name="connsiteX1197" fmla="*/ 1164643 w 2582011"/>
                <a:gd name="connsiteY1197" fmla="*/ 256189 h 3268152"/>
                <a:gd name="connsiteX1198" fmla="*/ 1164058 w 2582011"/>
                <a:gd name="connsiteY1198" fmla="*/ 255604 h 3268152"/>
                <a:gd name="connsiteX1199" fmla="*/ 1153822 w 2582011"/>
                <a:gd name="connsiteY1199" fmla="*/ 251875 h 3268152"/>
                <a:gd name="connsiteX1200" fmla="*/ 1152945 w 2582011"/>
                <a:gd name="connsiteY1200" fmla="*/ 239812 h 3268152"/>
                <a:gd name="connsiteX1201" fmla="*/ 1151994 w 2582011"/>
                <a:gd name="connsiteY1201" fmla="*/ 238861 h 3268152"/>
                <a:gd name="connsiteX1202" fmla="*/ 1151994 w 2582011"/>
                <a:gd name="connsiteY1202" fmla="*/ 238861 h 3268152"/>
                <a:gd name="connsiteX1203" fmla="*/ 1150971 w 2582011"/>
                <a:gd name="connsiteY1203" fmla="*/ 239665 h 3268152"/>
                <a:gd name="connsiteX1204" fmla="*/ 1148558 w 2582011"/>
                <a:gd name="connsiteY1204" fmla="*/ 247415 h 3268152"/>
                <a:gd name="connsiteX1205" fmla="*/ 1147242 w 2582011"/>
                <a:gd name="connsiteY1205" fmla="*/ 235864 h 3268152"/>
                <a:gd name="connsiteX1206" fmla="*/ 1146145 w 2582011"/>
                <a:gd name="connsiteY1206" fmla="*/ 234913 h 3268152"/>
                <a:gd name="connsiteX1207" fmla="*/ 1131523 w 2582011"/>
                <a:gd name="connsiteY1207" fmla="*/ 234913 h 3268152"/>
                <a:gd name="connsiteX1208" fmla="*/ 1125893 w 2582011"/>
                <a:gd name="connsiteY1208" fmla="*/ 219925 h 3268152"/>
                <a:gd name="connsiteX1209" fmla="*/ 1125308 w 2582011"/>
                <a:gd name="connsiteY1209" fmla="*/ 219267 h 3268152"/>
                <a:gd name="connsiteX1210" fmla="*/ 1124358 w 2582011"/>
                <a:gd name="connsiteY1210" fmla="*/ 219267 h 3268152"/>
                <a:gd name="connsiteX1211" fmla="*/ 1090579 w 2582011"/>
                <a:gd name="connsiteY1211" fmla="*/ 236814 h 3268152"/>
                <a:gd name="connsiteX1212" fmla="*/ 1036183 w 2582011"/>
                <a:gd name="connsiteY1212" fmla="*/ 234986 h 3268152"/>
                <a:gd name="connsiteX1213" fmla="*/ 1020025 w 2582011"/>
                <a:gd name="connsiteY1213" fmla="*/ 225993 h 3268152"/>
                <a:gd name="connsiteX1214" fmla="*/ 1024412 w 2582011"/>
                <a:gd name="connsiteY1214" fmla="*/ 223142 h 3268152"/>
                <a:gd name="connsiteX1215" fmla="*/ 1024924 w 2582011"/>
                <a:gd name="connsiteY1215" fmla="*/ 222191 h 3268152"/>
                <a:gd name="connsiteX1216" fmla="*/ 1024924 w 2582011"/>
                <a:gd name="connsiteY1216" fmla="*/ 214222 h 3268152"/>
                <a:gd name="connsiteX1217" fmla="*/ 1034867 w 2582011"/>
                <a:gd name="connsiteY1217" fmla="*/ 211444 h 3268152"/>
                <a:gd name="connsiteX1218" fmla="*/ 1035671 w 2582011"/>
                <a:gd name="connsiteY1218" fmla="*/ 210420 h 3268152"/>
                <a:gd name="connsiteX1219" fmla="*/ 1035306 w 2582011"/>
                <a:gd name="connsiteY1219" fmla="*/ 209543 h 3268152"/>
                <a:gd name="connsiteX1220" fmla="*/ 1048320 w 2582011"/>
                <a:gd name="connsiteY1220" fmla="*/ 209543 h 3268152"/>
                <a:gd name="connsiteX1221" fmla="*/ 1049197 w 2582011"/>
                <a:gd name="connsiteY1221" fmla="*/ 209104 h 3268152"/>
                <a:gd name="connsiteX1222" fmla="*/ 1049197 w 2582011"/>
                <a:gd name="connsiteY1222" fmla="*/ 208227 h 3268152"/>
                <a:gd name="connsiteX1223" fmla="*/ 1045980 w 2582011"/>
                <a:gd name="connsiteY1223" fmla="*/ 193970 h 3268152"/>
                <a:gd name="connsiteX1224" fmla="*/ 1026386 w 2582011"/>
                <a:gd name="connsiteY1224" fmla="*/ 172036 h 3268152"/>
                <a:gd name="connsiteX1225" fmla="*/ 1025655 w 2582011"/>
                <a:gd name="connsiteY1225" fmla="*/ 172036 h 3268152"/>
                <a:gd name="connsiteX1226" fmla="*/ 1005914 w 2582011"/>
                <a:gd name="connsiteY1226" fmla="*/ 170062 h 3268152"/>
                <a:gd name="connsiteX1227" fmla="*/ 1005037 w 2582011"/>
                <a:gd name="connsiteY1227" fmla="*/ 170574 h 3268152"/>
                <a:gd name="connsiteX1228" fmla="*/ 1005037 w 2582011"/>
                <a:gd name="connsiteY1228" fmla="*/ 171670 h 3268152"/>
                <a:gd name="connsiteX1229" fmla="*/ 1008766 w 2582011"/>
                <a:gd name="connsiteY1229" fmla="*/ 178982 h 3268152"/>
                <a:gd name="connsiteX1230" fmla="*/ 991730 w 2582011"/>
                <a:gd name="connsiteY1230" fmla="*/ 173864 h 3268152"/>
                <a:gd name="connsiteX1231" fmla="*/ 931047 w 2582011"/>
                <a:gd name="connsiteY1231" fmla="*/ 149444 h 3268152"/>
                <a:gd name="connsiteX1232" fmla="*/ 899023 w 2582011"/>
                <a:gd name="connsiteY1232" fmla="*/ 126706 h 3268152"/>
                <a:gd name="connsiteX1233" fmla="*/ 873580 w 2582011"/>
                <a:gd name="connsiteY1233" fmla="*/ 126706 h 3268152"/>
                <a:gd name="connsiteX1234" fmla="*/ 872483 w 2582011"/>
                <a:gd name="connsiteY1234" fmla="*/ 127437 h 3268152"/>
                <a:gd name="connsiteX1235" fmla="*/ 865172 w 2582011"/>
                <a:gd name="connsiteY1235" fmla="*/ 148347 h 3268152"/>
                <a:gd name="connsiteX1236" fmla="*/ 847186 w 2582011"/>
                <a:gd name="connsiteY1236" fmla="*/ 150029 h 3268152"/>
                <a:gd name="connsiteX1237" fmla="*/ 856106 w 2582011"/>
                <a:gd name="connsiteY1237" fmla="*/ 132189 h 3268152"/>
                <a:gd name="connsiteX1238" fmla="*/ 856106 w 2582011"/>
                <a:gd name="connsiteY1238" fmla="*/ 131166 h 3268152"/>
                <a:gd name="connsiteX1239" fmla="*/ 855302 w 2582011"/>
                <a:gd name="connsiteY1239" fmla="*/ 130581 h 3268152"/>
                <a:gd name="connsiteX1240" fmla="*/ 847478 w 2582011"/>
                <a:gd name="connsiteY1240" fmla="*/ 129776 h 3268152"/>
                <a:gd name="connsiteX1241" fmla="*/ 847478 w 2582011"/>
                <a:gd name="connsiteY1241" fmla="*/ 109670 h 3268152"/>
                <a:gd name="connsiteX1242" fmla="*/ 846382 w 2582011"/>
                <a:gd name="connsiteY1242" fmla="*/ 108574 h 3268152"/>
                <a:gd name="connsiteX1243" fmla="*/ 841483 w 2582011"/>
                <a:gd name="connsiteY1243" fmla="*/ 108574 h 3268152"/>
                <a:gd name="connsiteX1244" fmla="*/ 840460 w 2582011"/>
                <a:gd name="connsiteY1244" fmla="*/ 109159 h 3268152"/>
                <a:gd name="connsiteX1245" fmla="*/ 840460 w 2582011"/>
                <a:gd name="connsiteY1245" fmla="*/ 110255 h 3268152"/>
                <a:gd name="connsiteX1246" fmla="*/ 843165 w 2582011"/>
                <a:gd name="connsiteY1246" fmla="*/ 114569 h 3268152"/>
                <a:gd name="connsiteX1247" fmla="*/ 841995 w 2582011"/>
                <a:gd name="connsiteY1247" fmla="*/ 116909 h 3268152"/>
                <a:gd name="connsiteX1248" fmla="*/ 840094 w 2582011"/>
                <a:gd name="connsiteY1248" fmla="*/ 115593 h 3268152"/>
                <a:gd name="connsiteX1249" fmla="*/ 839509 w 2582011"/>
                <a:gd name="connsiteY1249" fmla="*/ 115593 h 3268152"/>
                <a:gd name="connsiteX1250" fmla="*/ 839509 w 2582011"/>
                <a:gd name="connsiteY1250" fmla="*/ 115593 h 3268152"/>
                <a:gd name="connsiteX1251" fmla="*/ 838851 w 2582011"/>
                <a:gd name="connsiteY1251" fmla="*/ 116031 h 3268152"/>
                <a:gd name="connsiteX1252" fmla="*/ 826056 w 2582011"/>
                <a:gd name="connsiteY1252" fmla="*/ 137965 h 3268152"/>
                <a:gd name="connsiteX1253" fmla="*/ 826056 w 2582011"/>
                <a:gd name="connsiteY1253" fmla="*/ 139427 h 3268152"/>
                <a:gd name="connsiteX1254" fmla="*/ 830736 w 2582011"/>
                <a:gd name="connsiteY1254" fmla="*/ 142498 h 3268152"/>
                <a:gd name="connsiteX1255" fmla="*/ 822693 w 2582011"/>
                <a:gd name="connsiteY1255" fmla="*/ 148274 h 3268152"/>
                <a:gd name="connsiteX1256" fmla="*/ 816405 w 2582011"/>
                <a:gd name="connsiteY1256" fmla="*/ 149151 h 3268152"/>
                <a:gd name="connsiteX1257" fmla="*/ 803245 w 2582011"/>
                <a:gd name="connsiteY1257" fmla="*/ 132335 h 3268152"/>
                <a:gd name="connsiteX1258" fmla="*/ 791401 w 2582011"/>
                <a:gd name="connsiteY1258" fmla="*/ 99435 h 3268152"/>
                <a:gd name="connsiteX1259" fmla="*/ 776778 w 2582011"/>
                <a:gd name="connsiteY1259" fmla="*/ 84812 h 3268152"/>
                <a:gd name="connsiteX1260" fmla="*/ 776047 w 2582011"/>
                <a:gd name="connsiteY1260" fmla="*/ 84812 h 3268152"/>
                <a:gd name="connsiteX1261" fmla="*/ 776047 w 2582011"/>
                <a:gd name="connsiteY1261" fmla="*/ 84812 h 3268152"/>
                <a:gd name="connsiteX1262" fmla="*/ 775243 w 2582011"/>
                <a:gd name="connsiteY1262" fmla="*/ 85324 h 3268152"/>
                <a:gd name="connsiteX1263" fmla="*/ 771368 w 2582011"/>
                <a:gd name="connsiteY1263" fmla="*/ 93220 h 3268152"/>
                <a:gd name="connsiteX1264" fmla="*/ 771368 w 2582011"/>
                <a:gd name="connsiteY1264" fmla="*/ 94463 h 3268152"/>
                <a:gd name="connsiteX1265" fmla="*/ 771368 w 2582011"/>
                <a:gd name="connsiteY1265" fmla="*/ 94463 h 3268152"/>
                <a:gd name="connsiteX1266" fmla="*/ 781311 w 2582011"/>
                <a:gd name="connsiteY1266" fmla="*/ 103529 h 3268152"/>
                <a:gd name="connsiteX1267" fmla="*/ 758207 w 2582011"/>
                <a:gd name="connsiteY1267" fmla="*/ 128387 h 3268152"/>
                <a:gd name="connsiteX1268" fmla="*/ 761278 w 2582011"/>
                <a:gd name="connsiteY1268" fmla="*/ 119541 h 3268152"/>
                <a:gd name="connsiteX1269" fmla="*/ 761278 w 2582011"/>
                <a:gd name="connsiteY1269" fmla="*/ 118371 h 3268152"/>
                <a:gd name="connsiteX1270" fmla="*/ 760620 w 2582011"/>
                <a:gd name="connsiteY1270" fmla="*/ 118371 h 3268152"/>
                <a:gd name="connsiteX1271" fmla="*/ 760108 w 2582011"/>
                <a:gd name="connsiteY1271" fmla="*/ 118371 h 3268152"/>
                <a:gd name="connsiteX1272" fmla="*/ 730863 w 2582011"/>
                <a:gd name="connsiteY1272" fmla="*/ 134529 h 3268152"/>
                <a:gd name="connsiteX1273" fmla="*/ 719238 w 2582011"/>
                <a:gd name="connsiteY1273" fmla="*/ 157121 h 3268152"/>
                <a:gd name="connsiteX1274" fmla="*/ 719238 w 2582011"/>
                <a:gd name="connsiteY1274" fmla="*/ 145861 h 3268152"/>
                <a:gd name="connsiteX1275" fmla="*/ 718653 w 2582011"/>
                <a:gd name="connsiteY1275" fmla="*/ 144911 h 3268152"/>
                <a:gd name="connsiteX1276" fmla="*/ 718141 w 2582011"/>
                <a:gd name="connsiteY1276" fmla="*/ 144911 h 3268152"/>
                <a:gd name="connsiteX1277" fmla="*/ 717483 w 2582011"/>
                <a:gd name="connsiteY1277" fmla="*/ 144911 h 3268152"/>
                <a:gd name="connsiteX1278" fmla="*/ 686849 w 2582011"/>
                <a:gd name="connsiteY1278" fmla="*/ 162312 h 3268152"/>
                <a:gd name="connsiteX1279" fmla="*/ 702934 w 2582011"/>
                <a:gd name="connsiteY1279" fmla="*/ 143302 h 3268152"/>
                <a:gd name="connsiteX1280" fmla="*/ 720774 w 2582011"/>
                <a:gd name="connsiteY1280" fmla="*/ 142060 h 3268152"/>
                <a:gd name="connsiteX1281" fmla="*/ 746509 w 2582011"/>
                <a:gd name="connsiteY1281" fmla="*/ 119248 h 3268152"/>
                <a:gd name="connsiteX1282" fmla="*/ 750458 w 2582011"/>
                <a:gd name="connsiteY1282" fmla="*/ 113326 h 3268152"/>
                <a:gd name="connsiteX1283" fmla="*/ 750458 w 2582011"/>
                <a:gd name="connsiteY1283" fmla="*/ 112376 h 3268152"/>
                <a:gd name="connsiteX1284" fmla="*/ 746509 w 2582011"/>
                <a:gd name="connsiteY1284" fmla="*/ 101555 h 3268152"/>
                <a:gd name="connsiteX1285" fmla="*/ 745925 w 2582011"/>
                <a:gd name="connsiteY1285" fmla="*/ 100897 h 3268152"/>
                <a:gd name="connsiteX1286" fmla="*/ 745486 w 2582011"/>
                <a:gd name="connsiteY1286" fmla="*/ 100897 h 3268152"/>
                <a:gd name="connsiteX1287" fmla="*/ 744974 w 2582011"/>
                <a:gd name="connsiteY1287" fmla="*/ 100897 h 3268152"/>
                <a:gd name="connsiteX1288" fmla="*/ 662283 w 2582011"/>
                <a:gd name="connsiteY1288" fmla="*/ 153026 h 3268152"/>
                <a:gd name="connsiteX1289" fmla="*/ 648538 w 2582011"/>
                <a:gd name="connsiteY1289" fmla="*/ 167649 h 3268152"/>
                <a:gd name="connsiteX1290" fmla="*/ 664038 w 2582011"/>
                <a:gd name="connsiteY1290" fmla="*/ 139501 h 3268152"/>
                <a:gd name="connsiteX1291" fmla="*/ 664038 w 2582011"/>
                <a:gd name="connsiteY1291" fmla="*/ 138404 h 3268152"/>
                <a:gd name="connsiteX1292" fmla="*/ 663087 w 2582011"/>
                <a:gd name="connsiteY1292" fmla="*/ 137965 h 3268152"/>
                <a:gd name="connsiteX1293" fmla="*/ 655776 w 2582011"/>
                <a:gd name="connsiteY1293" fmla="*/ 138769 h 3268152"/>
                <a:gd name="connsiteX1294" fmla="*/ 652998 w 2582011"/>
                <a:gd name="connsiteY1294" fmla="*/ 128899 h 3268152"/>
                <a:gd name="connsiteX1295" fmla="*/ 652047 w 2582011"/>
                <a:gd name="connsiteY1295" fmla="*/ 128095 h 3268152"/>
                <a:gd name="connsiteX1296" fmla="*/ 652047 w 2582011"/>
                <a:gd name="connsiteY1296" fmla="*/ 128095 h 3268152"/>
                <a:gd name="connsiteX1297" fmla="*/ 651024 w 2582011"/>
                <a:gd name="connsiteY1297" fmla="*/ 128826 h 3268152"/>
                <a:gd name="connsiteX1298" fmla="*/ 647076 w 2582011"/>
                <a:gd name="connsiteY1298" fmla="*/ 140597 h 3268152"/>
                <a:gd name="connsiteX1299" fmla="*/ 647076 w 2582011"/>
                <a:gd name="connsiteY1299" fmla="*/ 141621 h 3268152"/>
                <a:gd name="connsiteX1300" fmla="*/ 649123 w 2582011"/>
                <a:gd name="connsiteY1300" fmla="*/ 144399 h 3268152"/>
                <a:gd name="connsiteX1301" fmla="*/ 641081 w 2582011"/>
                <a:gd name="connsiteY1301" fmla="*/ 147616 h 3268152"/>
                <a:gd name="connsiteX1302" fmla="*/ 634647 w 2582011"/>
                <a:gd name="connsiteY1302" fmla="*/ 144911 h 3268152"/>
                <a:gd name="connsiteX1303" fmla="*/ 634208 w 2582011"/>
                <a:gd name="connsiteY1303" fmla="*/ 144911 h 3268152"/>
                <a:gd name="connsiteX1304" fmla="*/ 633477 w 2582011"/>
                <a:gd name="connsiteY1304" fmla="*/ 144911 h 3268152"/>
                <a:gd name="connsiteX1305" fmla="*/ 633477 w 2582011"/>
                <a:gd name="connsiteY1305" fmla="*/ 146081 h 3268152"/>
                <a:gd name="connsiteX1306" fmla="*/ 638375 w 2582011"/>
                <a:gd name="connsiteY1306" fmla="*/ 159826 h 3268152"/>
                <a:gd name="connsiteX1307" fmla="*/ 639399 w 2582011"/>
                <a:gd name="connsiteY1307" fmla="*/ 160557 h 3268152"/>
                <a:gd name="connsiteX1308" fmla="*/ 645248 w 2582011"/>
                <a:gd name="connsiteY1308" fmla="*/ 159899 h 3268152"/>
                <a:gd name="connsiteX1309" fmla="*/ 640569 w 2582011"/>
                <a:gd name="connsiteY1309" fmla="*/ 164578 h 3268152"/>
                <a:gd name="connsiteX1310" fmla="*/ 640569 w 2582011"/>
                <a:gd name="connsiteY1310" fmla="*/ 165602 h 3268152"/>
                <a:gd name="connsiteX1311" fmla="*/ 641300 w 2582011"/>
                <a:gd name="connsiteY1311" fmla="*/ 166406 h 3268152"/>
                <a:gd name="connsiteX1312" fmla="*/ 647149 w 2582011"/>
                <a:gd name="connsiteY1312" fmla="*/ 168307 h 3268152"/>
                <a:gd name="connsiteX1313" fmla="*/ 647149 w 2582011"/>
                <a:gd name="connsiteY1313" fmla="*/ 168307 h 3268152"/>
                <a:gd name="connsiteX1314" fmla="*/ 648172 w 2582011"/>
                <a:gd name="connsiteY1314" fmla="*/ 167795 h 3268152"/>
                <a:gd name="connsiteX1315" fmla="*/ 648172 w 2582011"/>
                <a:gd name="connsiteY1315" fmla="*/ 167795 h 3268152"/>
                <a:gd name="connsiteX1316" fmla="*/ 648172 w 2582011"/>
                <a:gd name="connsiteY1316" fmla="*/ 168965 h 3268152"/>
                <a:gd name="connsiteX1317" fmla="*/ 656873 w 2582011"/>
                <a:gd name="connsiteY1317" fmla="*/ 187024 h 3268152"/>
                <a:gd name="connsiteX1318" fmla="*/ 656288 w 2582011"/>
                <a:gd name="connsiteY1318" fmla="*/ 191923 h 3268152"/>
                <a:gd name="connsiteX1319" fmla="*/ 647076 w 2582011"/>
                <a:gd name="connsiteY1319" fmla="*/ 177739 h 3268152"/>
                <a:gd name="connsiteX1320" fmla="*/ 646271 w 2582011"/>
                <a:gd name="connsiteY1320" fmla="*/ 177227 h 3268152"/>
                <a:gd name="connsiteX1321" fmla="*/ 632453 w 2582011"/>
                <a:gd name="connsiteY1321" fmla="*/ 176276 h 3268152"/>
                <a:gd name="connsiteX1322" fmla="*/ 631430 w 2582011"/>
                <a:gd name="connsiteY1322" fmla="*/ 176788 h 3268152"/>
                <a:gd name="connsiteX1323" fmla="*/ 631430 w 2582011"/>
                <a:gd name="connsiteY1323" fmla="*/ 177958 h 3268152"/>
                <a:gd name="connsiteX1324" fmla="*/ 637644 w 2582011"/>
                <a:gd name="connsiteY1324" fmla="*/ 188340 h 3268152"/>
                <a:gd name="connsiteX1325" fmla="*/ 634647 w 2582011"/>
                <a:gd name="connsiteY1325" fmla="*/ 188925 h 3268152"/>
                <a:gd name="connsiteX1326" fmla="*/ 611835 w 2582011"/>
                <a:gd name="connsiteY1326" fmla="*/ 173279 h 3268152"/>
                <a:gd name="connsiteX1327" fmla="*/ 593630 w 2582011"/>
                <a:gd name="connsiteY1327" fmla="*/ 173279 h 3268152"/>
                <a:gd name="connsiteX1328" fmla="*/ 559121 w 2582011"/>
                <a:gd name="connsiteY1328" fmla="*/ 138038 h 3268152"/>
                <a:gd name="connsiteX1329" fmla="*/ 525708 w 2582011"/>
                <a:gd name="connsiteY1329" fmla="*/ 130142 h 3268152"/>
                <a:gd name="connsiteX1330" fmla="*/ 525708 w 2582011"/>
                <a:gd name="connsiteY1330" fmla="*/ 130142 h 3268152"/>
                <a:gd name="connsiteX1331" fmla="*/ 525050 w 2582011"/>
                <a:gd name="connsiteY1331" fmla="*/ 130142 h 3268152"/>
                <a:gd name="connsiteX1332" fmla="*/ 525050 w 2582011"/>
                <a:gd name="connsiteY1332" fmla="*/ 130142 h 3268152"/>
                <a:gd name="connsiteX1333" fmla="*/ 520810 w 2582011"/>
                <a:gd name="connsiteY1333" fmla="*/ 134456 h 3268152"/>
                <a:gd name="connsiteX1334" fmla="*/ 483229 w 2582011"/>
                <a:gd name="connsiteY1334" fmla="*/ 108501 h 3268152"/>
                <a:gd name="connsiteX1335" fmla="*/ 482645 w 2582011"/>
                <a:gd name="connsiteY1335" fmla="*/ 108501 h 3268152"/>
                <a:gd name="connsiteX1336" fmla="*/ 443748 w 2582011"/>
                <a:gd name="connsiteY1336" fmla="*/ 115373 h 3268152"/>
                <a:gd name="connsiteX1337" fmla="*/ 364933 w 2582011"/>
                <a:gd name="connsiteY1337" fmla="*/ 87883 h 3268152"/>
                <a:gd name="connsiteX1338" fmla="*/ 320699 w 2582011"/>
                <a:gd name="connsiteY1338" fmla="*/ 88760 h 3268152"/>
                <a:gd name="connsiteX1339" fmla="*/ 322673 w 2582011"/>
                <a:gd name="connsiteY1339" fmla="*/ 85543 h 3268152"/>
                <a:gd name="connsiteX1340" fmla="*/ 322673 w 2582011"/>
                <a:gd name="connsiteY1340" fmla="*/ 84666 h 3268152"/>
                <a:gd name="connsiteX1341" fmla="*/ 322015 w 2582011"/>
                <a:gd name="connsiteY1341" fmla="*/ 84008 h 3268152"/>
                <a:gd name="connsiteX1342" fmla="*/ 315216 w 2582011"/>
                <a:gd name="connsiteY1342" fmla="*/ 81083 h 3268152"/>
                <a:gd name="connsiteX1343" fmla="*/ 310025 w 2582011"/>
                <a:gd name="connsiteY1343" fmla="*/ 78524 h 3268152"/>
                <a:gd name="connsiteX1344" fmla="*/ 311853 w 2582011"/>
                <a:gd name="connsiteY1344" fmla="*/ 69531 h 3268152"/>
                <a:gd name="connsiteX1345" fmla="*/ 311853 w 2582011"/>
                <a:gd name="connsiteY1345" fmla="*/ 68581 h 3268152"/>
                <a:gd name="connsiteX1346" fmla="*/ 311121 w 2582011"/>
                <a:gd name="connsiteY1346" fmla="*/ 68581 h 3268152"/>
                <a:gd name="connsiteX1347" fmla="*/ 296938 w 2582011"/>
                <a:gd name="connsiteY1347" fmla="*/ 70409 h 3268152"/>
                <a:gd name="connsiteX1348" fmla="*/ 291381 w 2582011"/>
                <a:gd name="connsiteY1348" fmla="*/ 61197 h 3268152"/>
                <a:gd name="connsiteX1349" fmla="*/ 290504 w 2582011"/>
                <a:gd name="connsiteY1349" fmla="*/ 60612 h 3268152"/>
                <a:gd name="connsiteX1350" fmla="*/ 290065 w 2582011"/>
                <a:gd name="connsiteY1350" fmla="*/ 60612 h 3268152"/>
                <a:gd name="connsiteX1351" fmla="*/ 271129 w 2582011"/>
                <a:gd name="connsiteY1351" fmla="*/ 69093 h 3268152"/>
                <a:gd name="connsiteX1352" fmla="*/ 256067 w 2582011"/>
                <a:gd name="connsiteY1352" fmla="*/ 51034 h 3268152"/>
                <a:gd name="connsiteX1353" fmla="*/ 255117 w 2582011"/>
                <a:gd name="connsiteY1353" fmla="*/ 51034 h 3268152"/>
                <a:gd name="connsiteX1354" fmla="*/ 254459 w 2582011"/>
                <a:gd name="connsiteY1354" fmla="*/ 51034 h 3268152"/>
                <a:gd name="connsiteX1355" fmla="*/ 246636 w 2582011"/>
                <a:gd name="connsiteY1355" fmla="*/ 56956 h 3268152"/>
                <a:gd name="connsiteX1356" fmla="*/ 246197 w 2582011"/>
                <a:gd name="connsiteY1356" fmla="*/ 57980 h 3268152"/>
                <a:gd name="connsiteX1357" fmla="*/ 248756 w 2582011"/>
                <a:gd name="connsiteY1357" fmla="*/ 73187 h 3268152"/>
                <a:gd name="connsiteX1358" fmla="*/ 247659 w 2582011"/>
                <a:gd name="connsiteY1358" fmla="*/ 72529 h 3268152"/>
                <a:gd name="connsiteX1359" fmla="*/ 232452 w 2582011"/>
                <a:gd name="connsiteY1359" fmla="*/ 67192 h 3268152"/>
                <a:gd name="connsiteX1360" fmla="*/ 246197 w 2582011"/>
                <a:gd name="connsiteY1360" fmla="*/ 50668 h 3268152"/>
                <a:gd name="connsiteX1361" fmla="*/ 246197 w 2582011"/>
                <a:gd name="connsiteY1361" fmla="*/ 49791 h 3268152"/>
                <a:gd name="connsiteX1362" fmla="*/ 245612 w 2582011"/>
                <a:gd name="connsiteY1362" fmla="*/ 49060 h 3268152"/>
                <a:gd name="connsiteX1363" fmla="*/ 223020 w 2582011"/>
                <a:gd name="connsiteY1363" fmla="*/ 37289 h 3268152"/>
                <a:gd name="connsiteX1364" fmla="*/ 222508 w 2582011"/>
                <a:gd name="connsiteY1364" fmla="*/ 37289 h 3268152"/>
                <a:gd name="connsiteX1365" fmla="*/ 221704 w 2582011"/>
                <a:gd name="connsiteY1365" fmla="*/ 37654 h 3268152"/>
                <a:gd name="connsiteX1366" fmla="*/ 197431 w 2582011"/>
                <a:gd name="connsiteY1366" fmla="*/ 66899 h 3268152"/>
                <a:gd name="connsiteX1367" fmla="*/ 174327 w 2582011"/>
                <a:gd name="connsiteY1367" fmla="*/ 69751 h 3268152"/>
                <a:gd name="connsiteX1368" fmla="*/ 173377 w 2582011"/>
                <a:gd name="connsiteY1368" fmla="*/ 70701 h 3268152"/>
                <a:gd name="connsiteX1369" fmla="*/ 172645 w 2582011"/>
                <a:gd name="connsiteY1369" fmla="*/ 75892 h 3268152"/>
                <a:gd name="connsiteX1370" fmla="*/ 169282 w 2582011"/>
                <a:gd name="connsiteY1370" fmla="*/ 73553 h 3268152"/>
                <a:gd name="connsiteX1371" fmla="*/ 178129 w 2582011"/>
                <a:gd name="connsiteY1371" fmla="*/ 64779 h 3268152"/>
                <a:gd name="connsiteX1372" fmla="*/ 178129 w 2582011"/>
                <a:gd name="connsiteY1372" fmla="*/ 63317 h 3268152"/>
                <a:gd name="connsiteX1373" fmla="*/ 177252 w 2582011"/>
                <a:gd name="connsiteY1373" fmla="*/ 62878 h 3268152"/>
                <a:gd name="connsiteX1374" fmla="*/ 176667 w 2582011"/>
                <a:gd name="connsiteY1374" fmla="*/ 62878 h 3268152"/>
                <a:gd name="connsiteX1375" fmla="*/ 160728 w 2582011"/>
                <a:gd name="connsiteY1375" fmla="*/ 72895 h 3268152"/>
                <a:gd name="connsiteX1376" fmla="*/ 155756 w 2582011"/>
                <a:gd name="connsiteY1376" fmla="*/ 78817 h 3268152"/>
                <a:gd name="connsiteX1377" fmla="*/ 155756 w 2582011"/>
                <a:gd name="connsiteY1377" fmla="*/ 79694 h 3268152"/>
                <a:gd name="connsiteX1378" fmla="*/ 156195 w 2582011"/>
                <a:gd name="connsiteY1378" fmla="*/ 80352 h 3268152"/>
                <a:gd name="connsiteX1379" fmla="*/ 165992 w 2582011"/>
                <a:gd name="connsiteY1379" fmla="*/ 87005 h 3268152"/>
                <a:gd name="connsiteX1380" fmla="*/ 161459 w 2582011"/>
                <a:gd name="connsiteY1380" fmla="*/ 88248 h 3268152"/>
                <a:gd name="connsiteX1381" fmla="*/ 160655 w 2582011"/>
                <a:gd name="connsiteY1381" fmla="*/ 89126 h 3268152"/>
                <a:gd name="connsiteX1382" fmla="*/ 158169 w 2582011"/>
                <a:gd name="connsiteY1382" fmla="*/ 99946 h 3268152"/>
                <a:gd name="connsiteX1383" fmla="*/ 155098 w 2582011"/>
                <a:gd name="connsiteY1383" fmla="*/ 96876 h 3268152"/>
                <a:gd name="connsiteX1384" fmla="*/ 158754 w 2582011"/>
                <a:gd name="connsiteY1384" fmla="*/ 87736 h 3268152"/>
                <a:gd name="connsiteX1385" fmla="*/ 158754 w 2582011"/>
                <a:gd name="connsiteY1385" fmla="*/ 86713 h 3268152"/>
                <a:gd name="connsiteX1386" fmla="*/ 154879 w 2582011"/>
                <a:gd name="connsiteY1386" fmla="*/ 81814 h 3268152"/>
                <a:gd name="connsiteX1387" fmla="*/ 153928 w 2582011"/>
                <a:gd name="connsiteY1387" fmla="*/ 81376 h 3268152"/>
                <a:gd name="connsiteX1388" fmla="*/ 153344 w 2582011"/>
                <a:gd name="connsiteY1388" fmla="*/ 81376 h 3268152"/>
                <a:gd name="connsiteX1389" fmla="*/ 123002 w 2582011"/>
                <a:gd name="connsiteY1389" fmla="*/ 105430 h 3268152"/>
                <a:gd name="connsiteX1390" fmla="*/ 124610 w 2582011"/>
                <a:gd name="connsiteY1390" fmla="*/ 101262 h 3268152"/>
                <a:gd name="connsiteX1391" fmla="*/ 124610 w 2582011"/>
                <a:gd name="connsiteY1391" fmla="*/ 100385 h 3268152"/>
                <a:gd name="connsiteX1392" fmla="*/ 123952 w 2582011"/>
                <a:gd name="connsiteY1392" fmla="*/ 99873 h 3268152"/>
                <a:gd name="connsiteX1393" fmla="*/ 121028 w 2582011"/>
                <a:gd name="connsiteY1393" fmla="*/ 98850 h 3268152"/>
                <a:gd name="connsiteX1394" fmla="*/ 120662 w 2582011"/>
                <a:gd name="connsiteY1394" fmla="*/ 98850 h 3268152"/>
                <a:gd name="connsiteX1395" fmla="*/ 119712 w 2582011"/>
                <a:gd name="connsiteY1395" fmla="*/ 99581 h 3268152"/>
                <a:gd name="connsiteX1396" fmla="*/ 114813 w 2582011"/>
                <a:gd name="connsiteY1396" fmla="*/ 112376 h 3268152"/>
                <a:gd name="connsiteX1397" fmla="*/ 114813 w 2582011"/>
                <a:gd name="connsiteY1397" fmla="*/ 113472 h 3268152"/>
                <a:gd name="connsiteX1398" fmla="*/ 119419 w 2582011"/>
                <a:gd name="connsiteY1398" fmla="*/ 118152 h 3268152"/>
                <a:gd name="connsiteX1399" fmla="*/ 111157 w 2582011"/>
                <a:gd name="connsiteY1399" fmla="*/ 113692 h 3268152"/>
                <a:gd name="connsiteX1400" fmla="*/ 110719 w 2582011"/>
                <a:gd name="connsiteY1400" fmla="*/ 113692 h 3268152"/>
                <a:gd name="connsiteX1401" fmla="*/ 109841 w 2582011"/>
                <a:gd name="connsiteY1401" fmla="*/ 114203 h 3268152"/>
                <a:gd name="connsiteX1402" fmla="*/ 101945 w 2582011"/>
                <a:gd name="connsiteY1402" fmla="*/ 127949 h 3268152"/>
                <a:gd name="connsiteX1403" fmla="*/ 101945 w 2582011"/>
                <a:gd name="connsiteY1403" fmla="*/ 129045 h 3268152"/>
                <a:gd name="connsiteX1404" fmla="*/ 102822 w 2582011"/>
                <a:gd name="connsiteY1404" fmla="*/ 129630 h 3268152"/>
                <a:gd name="connsiteX1405" fmla="*/ 104285 w 2582011"/>
                <a:gd name="connsiteY1405" fmla="*/ 129630 h 3268152"/>
                <a:gd name="connsiteX1406" fmla="*/ 99752 w 2582011"/>
                <a:gd name="connsiteY1406" fmla="*/ 130288 h 3268152"/>
                <a:gd name="connsiteX1407" fmla="*/ 98874 w 2582011"/>
                <a:gd name="connsiteY1407" fmla="*/ 131019 h 3268152"/>
                <a:gd name="connsiteX1408" fmla="*/ 98874 w 2582011"/>
                <a:gd name="connsiteY1408" fmla="*/ 132116 h 3268152"/>
                <a:gd name="connsiteX1409" fmla="*/ 103554 w 2582011"/>
                <a:gd name="connsiteY1409" fmla="*/ 136795 h 3268152"/>
                <a:gd name="connsiteX1410" fmla="*/ 100044 w 2582011"/>
                <a:gd name="connsiteY1410" fmla="*/ 135333 h 3268152"/>
                <a:gd name="connsiteX1411" fmla="*/ 99167 w 2582011"/>
                <a:gd name="connsiteY1411" fmla="*/ 135333 h 3268152"/>
                <a:gd name="connsiteX1412" fmla="*/ 98582 w 2582011"/>
                <a:gd name="connsiteY1412" fmla="*/ 136137 h 3268152"/>
                <a:gd name="connsiteX1413" fmla="*/ 96900 w 2582011"/>
                <a:gd name="connsiteY1413" fmla="*/ 149371 h 3268152"/>
                <a:gd name="connsiteX1414" fmla="*/ 80450 w 2582011"/>
                <a:gd name="connsiteY1414" fmla="*/ 170574 h 3268152"/>
                <a:gd name="connsiteX1415" fmla="*/ 36582 w 2582011"/>
                <a:gd name="connsiteY1415" fmla="*/ 177373 h 3268152"/>
                <a:gd name="connsiteX1416" fmla="*/ 35632 w 2582011"/>
                <a:gd name="connsiteY1416" fmla="*/ 178470 h 3268152"/>
                <a:gd name="connsiteX1417" fmla="*/ 34608 w 2582011"/>
                <a:gd name="connsiteY1417" fmla="*/ 198064 h 3268152"/>
                <a:gd name="connsiteX1418" fmla="*/ 34608 w 2582011"/>
                <a:gd name="connsiteY1418" fmla="*/ 198941 h 3268152"/>
                <a:gd name="connsiteX1419" fmla="*/ 34608 w 2582011"/>
                <a:gd name="connsiteY1419" fmla="*/ 198941 h 3268152"/>
                <a:gd name="connsiteX1420" fmla="*/ 23934 w 2582011"/>
                <a:gd name="connsiteY1420" fmla="*/ 203986 h 3268152"/>
                <a:gd name="connsiteX1421" fmla="*/ 23349 w 2582011"/>
                <a:gd name="connsiteY1421" fmla="*/ 204790 h 3268152"/>
                <a:gd name="connsiteX1422" fmla="*/ 23787 w 2582011"/>
                <a:gd name="connsiteY1422" fmla="*/ 205814 h 3268152"/>
                <a:gd name="connsiteX1423" fmla="*/ 72700 w 2582011"/>
                <a:gd name="connsiteY1423" fmla="*/ 239958 h 3268152"/>
                <a:gd name="connsiteX1424" fmla="*/ 81254 w 2582011"/>
                <a:gd name="connsiteY1424" fmla="*/ 249316 h 3268152"/>
                <a:gd name="connsiteX1425" fmla="*/ 86153 w 2582011"/>
                <a:gd name="connsiteY1425" fmla="*/ 269934 h 3268152"/>
                <a:gd name="connsiteX1426" fmla="*/ 86738 w 2582011"/>
                <a:gd name="connsiteY1426" fmla="*/ 270665 h 3268152"/>
                <a:gd name="connsiteX1427" fmla="*/ 102457 w 2582011"/>
                <a:gd name="connsiteY1427" fmla="*/ 277538 h 3268152"/>
                <a:gd name="connsiteX1428" fmla="*/ 103407 w 2582011"/>
                <a:gd name="connsiteY1428" fmla="*/ 277538 h 3268152"/>
                <a:gd name="connsiteX1429" fmla="*/ 104285 w 2582011"/>
                <a:gd name="connsiteY1429" fmla="*/ 277172 h 3268152"/>
                <a:gd name="connsiteX1430" fmla="*/ 110426 w 2582011"/>
                <a:gd name="connsiteY1430" fmla="*/ 270300 h 3268152"/>
                <a:gd name="connsiteX1431" fmla="*/ 109183 w 2582011"/>
                <a:gd name="connsiteY1431" fmla="*/ 276222 h 3268152"/>
                <a:gd name="connsiteX1432" fmla="*/ 109183 w 2582011"/>
                <a:gd name="connsiteY1432" fmla="*/ 277246 h 3268152"/>
                <a:gd name="connsiteX1433" fmla="*/ 109768 w 2582011"/>
                <a:gd name="connsiteY1433" fmla="*/ 277246 h 3268152"/>
                <a:gd name="connsiteX1434" fmla="*/ 109330 w 2582011"/>
                <a:gd name="connsiteY1434" fmla="*/ 277246 h 3268152"/>
                <a:gd name="connsiteX1435" fmla="*/ 108891 w 2582011"/>
                <a:gd name="connsiteY1435" fmla="*/ 278488 h 3268152"/>
                <a:gd name="connsiteX1436" fmla="*/ 111815 w 2582011"/>
                <a:gd name="connsiteY1436" fmla="*/ 287335 h 3268152"/>
                <a:gd name="connsiteX1437" fmla="*/ 112912 w 2582011"/>
                <a:gd name="connsiteY1437" fmla="*/ 288066 h 3268152"/>
                <a:gd name="connsiteX1438" fmla="*/ 118761 w 2582011"/>
                <a:gd name="connsiteY1438" fmla="*/ 288066 h 3268152"/>
                <a:gd name="connsiteX1439" fmla="*/ 119785 w 2582011"/>
                <a:gd name="connsiteY1439" fmla="*/ 287335 h 3268152"/>
                <a:gd name="connsiteX1440" fmla="*/ 119785 w 2582011"/>
                <a:gd name="connsiteY1440" fmla="*/ 286165 h 3268152"/>
                <a:gd name="connsiteX1441" fmla="*/ 110938 w 2582011"/>
                <a:gd name="connsiteY1441" fmla="*/ 277392 h 3268152"/>
                <a:gd name="connsiteX1442" fmla="*/ 110426 w 2582011"/>
                <a:gd name="connsiteY1442" fmla="*/ 277392 h 3268152"/>
                <a:gd name="connsiteX1443" fmla="*/ 126219 w 2582011"/>
                <a:gd name="connsiteY1443" fmla="*/ 274687 h 3268152"/>
                <a:gd name="connsiteX1444" fmla="*/ 127535 w 2582011"/>
                <a:gd name="connsiteY1444" fmla="*/ 277246 h 3268152"/>
                <a:gd name="connsiteX1445" fmla="*/ 121028 w 2582011"/>
                <a:gd name="connsiteY1445" fmla="*/ 285507 h 3268152"/>
                <a:gd name="connsiteX1446" fmla="*/ 121028 w 2582011"/>
                <a:gd name="connsiteY1446" fmla="*/ 286969 h 3268152"/>
                <a:gd name="connsiteX1447" fmla="*/ 131848 w 2582011"/>
                <a:gd name="connsiteY1447" fmla="*/ 297790 h 3268152"/>
                <a:gd name="connsiteX1448" fmla="*/ 132580 w 2582011"/>
                <a:gd name="connsiteY1448" fmla="*/ 297790 h 3268152"/>
                <a:gd name="connsiteX1449" fmla="*/ 132945 w 2582011"/>
                <a:gd name="connsiteY1449" fmla="*/ 297790 h 3268152"/>
                <a:gd name="connsiteX1450" fmla="*/ 133676 w 2582011"/>
                <a:gd name="connsiteY1450" fmla="*/ 296913 h 3268152"/>
                <a:gd name="connsiteX1451" fmla="*/ 134553 w 2582011"/>
                <a:gd name="connsiteY1451" fmla="*/ 290260 h 3268152"/>
                <a:gd name="connsiteX1452" fmla="*/ 163360 w 2582011"/>
                <a:gd name="connsiteY1452" fmla="*/ 296182 h 3268152"/>
                <a:gd name="connsiteX1453" fmla="*/ 144643 w 2582011"/>
                <a:gd name="connsiteY1453" fmla="*/ 304590 h 3268152"/>
                <a:gd name="connsiteX1454" fmla="*/ 125341 w 2582011"/>
                <a:gd name="connsiteY1454" fmla="*/ 299764 h 3268152"/>
                <a:gd name="connsiteX1455" fmla="*/ 118761 w 2582011"/>
                <a:gd name="connsiteY1455" fmla="*/ 290333 h 3268152"/>
                <a:gd name="connsiteX1456" fmla="*/ 117884 w 2582011"/>
                <a:gd name="connsiteY1456" fmla="*/ 289821 h 3268152"/>
                <a:gd name="connsiteX1457" fmla="*/ 117299 w 2582011"/>
                <a:gd name="connsiteY1457" fmla="*/ 289821 h 3268152"/>
                <a:gd name="connsiteX1458" fmla="*/ 116860 w 2582011"/>
                <a:gd name="connsiteY1458" fmla="*/ 291137 h 3268152"/>
                <a:gd name="connsiteX1459" fmla="*/ 120735 w 2582011"/>
                <a:gd name="connsiteY1459" fmla="*/ 300276 h 3268152"/>
                <a:gd name="connsiteX1460" fmla="*/ 118761 w 2582011"/>
                <a:gd name="connsiteY1460" fmla="*/ 307149 h 3268152"/>
                <a:gd name="connsiteX1461" fmla="*/ 118761 w 2582011"/>
                <a:gd name="connsiteY1461" fmla="*/ 308026 h 3268152"/>
                <a:gd name="connsiteX1462" fmla="*/ 119492 w 2582011"/>
                <a:gd name="connsiteY1462" fmla="*/ 308538 h 3268152"/>
                <a:gd name="connsiteX1463" fmla="*/ 126804 w 2582011"/>
                <a:gd name="connsiteY1463" fmla="*/ 309635 h 3268152"/>
                <a:gd name="connsiteX1464" fmla="*/ 121759 w 2582011"/>
                <a:gd name="connsiteY1464" fmla="*/ 323892 h 3268152"/>
                <a:gd name="connsiteX1465" fmla="*/ 87907 w 2582011"/>
                <a:gd name="connsiteY1465" fmla="*/ 319358 h 3268152"/>
                <a:gd name="connsiteX1466" fmla="*/ 80084 w 2582011"/>
                <a:gd name="connsiteY1466" fmla="*/ 312486 h 3268152"/>
                <a:gd name="connsiteX1467" fmla="*/ 84837 w 2582011"/>
                <a:gd name="connsiteY1467" fmla="*/ 309269 h 3268152"/>
                <a:gd name="connsiteX1468" fmla="*/ 85275 w 2582011"/>
                <a:gd name="connsiteY1468" fmla="*/ 308392 h 3268152"/>
                <a:gd name="connsiteX1469" fmla="*/ 85275 w 2582011"/>
                <a:gd name="connsiteY1469" fmla="*/ 296840 h 3268152"/>
                <a:gd name="connsiteX1470" fmla="*/ 84690 w 2582011"/>
                <a:gd name="connsiteY1470" fmla="*/ 295889 h 3268152"/>
                <a:gd name="connsiteX1471" fmla="*/ 80231 w 2582011"/>
                <a:gd name="connsiteY1471" fmla="*/ 293769 h 3268152"/>
                <a:gd name="connsiteX1472" fmla="*/ 66924 w 2582011"/>
                <a:gd name="connsiteY1472" fmla="*/ 293769 h 3268152"/>
                <a:gd name="connsiteX1473" fmla="*/ 44917 w 2582011"/>
                <a:gd name="connsiteY1473" fmla="*/ 309927 h 3268152"/>
                <a:gd name="connsiteX1474" fmla="*/ 44478 w 2582011"/>
                <a:gd name="connsiteY1474" fmla="*/ 310658 h 3268152"/>
                <a:gd name="connsiteX1475" fmla="*/ 44478 w 2582011"/>
                <a:gd name="connsiteY1475" fmla="*/ 311536 h 3268152"/>
                <a:gd name="connsiteX1476" fmla="*/ 47768 w 2582011"/>
                <a:gd name="connsiteY1476" fmla="*/ 315483 h 3268152"/>
                <a:gd name="connsiteX1477" fmla="*/ 34901 w 2582011"/>
                <a:gd name="connsiteY1477" fmla="*/ 314753 h 3268152"/>
                <a:gd name="connsiteX1478" fmla="*/ 610 w 2582011"/>
                <a:gd name="connsiteY1478" fmla="*/ 336686 h 3268152"/>
                <a:gd name="connsiteX1479" fmla="*/ 99 w 2582011"/>
                <a:gd name="connsiteY1479" fmla="*/ 337491 h 3268152"/>
                <a:gd name="connsiteX1480" fmla="*/ 99 w 2582011"/>
                <a:gd name="connsiteY1480" fmla="*/ 338368 h 3268152"/>
                <a:gd name="connsiteX1481" fmla="*/ 15379 w 2582011"/>
                <a:gd name="connsiteY1481" fmla="*/ 353429 h 3268152"/>
                <a:gd name="connsiteX1482" fmla="*/ 33877 w 2582011"/>
                <a:gd name="connsiteY1482" fmla="*/ 356646 h 3268152"/>
                <a:gd name="connsiteX1483" fmla="*/ 24007 w 2582011"/>
                <a:gd name="connsiteY1483" fmla="*/ 360082 h 3268152"/>
                <a:gd name="connsiteX1484" fmla="*/ 23349 w 2582011"/>
                <a:gd name="connsiteY1484" fmla="*/ 360740 h 3268152"/>
                <a:gd name="connsiteX1485" fmla="*/ 23349 w 2582011"/>
                <a:gd name="connsiteY1485" fmla="*/ 361691 h 3268152"/>
                <a:gd name="connsiteX1486" fmla="*/ 37971 w 2582011"/>
                <a:gd name="connsiteY1486" fmla="*/ 390059 h 3268152"/>
                <a:gd name="connsiteX1487" fmla="*/ 38702 w 2582011"/>
                <a:gd name="connsiteY1487" fmla="*/ 390717 h 3268152"/>
                <a:gd name="connsiteX1488" fmla="*/ 63707 w 2582011"/>
                <a:gd name="connsiteY1488" fmla="*/ 396566 h 3268152"/>
                <a:gd name="connsiteX1489" fmla="*/ 87761 w 2582011"/>
                <a:gd name="connsiteY1489" fmla="*/ 390790 h 3268152"/>
                <a:gd name="connsiteX1490" fmla="*/ 97120 w 2582011"/>
                <a:gd name="connsiteY1490" fmla="*/ 397370 h 3268152"/>
                <a:gd name="connsiteX1491" fmla="*/ 97778 w 2582011"/>
                <a:gd name="connsiteY1491" fmla="*/ 397370 h 3268152"/>
                <a:gd name="connsiteX1492" fmla="*/ 97778 w 2582011"/>
                <a:gd name="connsiteY1492" fmla="*/ 397370 h 3268152"/>
                <a:gd name="connsiteX1493" fmla="*/ 98509 w 2582011"/>
                <a:gd name="connsiteY1493" fmla="*/ 396493 h 3268152"/>
                <a:gd name="connsiteX1494" fmla="*/ 99094 w 2582011"/>
                <a:gd name="connsiteY1494" fmla="*/ 393495 h 3268152"/>
                <a:gd name="connsiteX1495" fmla="*/ 103334 w 2582011"/>
                <a:gd name="connsiteY1495" fmla="*/ 403658 h 3268152"/>
                <a:gd name="connsiteX1496" fmla="*/ 104139 w 2582011"/>
                <a:gd name="connsiteY1496" fmla="*/ 404316 h 3268152"/>
                <a:gd name="connsiteX1497" fmla="*/ 104139 w 2582011"/>
                <a:gd name="connsiteY1497" fmla="*/ 404316 h 3268152"/>
                <a:gd name="connsiteX1498" fmla="*/ 105016 w 2582011"/>
                <a:gd name="connsiteY1498" fmla="*/ 403877 h 3268152"/>
                <a:gd name="connsiteX1499" fmla="*/ 123294 w 2582011"/>
                <a:gd name="connsiteY1499" fmla="*/ 378873 h 3268152"/>
                <a:gd name="connsiteX1500" fmla="*/ 140987 w 2582011"/>
                <a:gd name="connsiteY1500" fmla="*/ 381505 h 3268152"/>
                <a:gd name="connsiteX1501" fmla="*/ 137697 w 2582011"/>
                <a:gd name="connsiteY1501" fmla="*/ 390351 h 3268152"/>
                <a:gd name="connsiteX1502" fmla="*/ 128705 w 2582011"/>
                <a:gd name="connsiteY1502" fmla="*/ 390351 h 3268152"/>
                <a:gd name="connsiteX1503" fmla="*/ 127827 w 2582011"/>
                <a:gd name="connsiteY1503" fmla="*/ 390863 h 3268152"/>
                <a:gd name="connsiteX1504" fmla="*/ 127827 w 2582011"/>
                <a:gd name="connsiteY1504" fmla="*/ 391887 h 3268152"/>
                <a:gd name="connsiteX1505" fmla="*/ 140476 w 2582011"/>
                <a:gd name="connsiteY1505" fmla="*/ 419012 h 3268152"/>
                <a:gd name="connsiteX1506" fmla="*/ 135870 w 2582011"/>
                <a:gd name="connsiteY1506" fmla="*/ 433634 h 3268152"/>
                <a:gd name="connsiteX1507" fmla="*/ 113058 w 2582011"/>
                <a:gd name="connsiteY1507" fmla="*/ 435535 h 3268152"/>
                <a:gd name="connsiteX1508" fmla="*/ 112254 w 2582011"/>
                <a:gd name="connsiteY1508" fmla="*/ 435974 h 3268152"/>
                <a:gd name="connsiteX1509" fmla="*/ 98143 w 2582011"/>
                <a:gd name="connsiteY1509" fmla="*/ 454179 h 3268152"/>
                <a:gd name="connsiteX1510" fmla="*/ 84032 w 2582011"/>
                <a:gd name="connsiteY1510" fmla="*/ 457323 h 3268152"/>
                <a:gd name="connsiteX1511" fmla="*/ 77160 w 2582011"/>
                <a:gd name="connsiteY1511" fmla="*/ 462221 h 3268152"/>
                <a:gd name="connsiteX1512" fmla="*/ 76721 w 2582011"/>
                <a:gd name="connsiteY1512" fmla="*/ 463172 h 3268152"/>
                <a:gd name="connsiteX1513" fmla="*/ 76721 w 2582011"/>
                <a:gd name="connsiteY1513" fmla="*/ 468948 h 3268152"/>
                <a:gd name="connsiteX1514" fmla="*/ 66339 w 2582011"/>
                <a:gd name="connsiteY1514" fmla="*/ 468948 h 3268152"/>
                <a:gd name="connsiteX1515" fmla="*/ 48353 w 2582011"/>
                <a:gd name="connsiteY1515" fmla="*/ 484228 h 3268152"/>
                <a:gd name="connsiteX1516" fmla="*/ 43528 w 2582011"/>
                <a:gd name="connsiteY1516" fmla="*/ 503384 h 3268152"/>
                <a:gd name="connsiteX1517" fmla="*/ 37094 w 2582011"/>
                <a:gd name="connsiteY1517" fmla="*/ 507186 h 3268152"/>
                <a:gd name="connsiteX1518" fmla="*/ 36509 w 2582011"/>
                <a:gd name="connsiteY1518" fmla="*/ 507771 h 3268152"/>
                <a:gd name="connsiteX1519" fmla="*/ 36509 w 2582011"/>
                <a:gd name="connsiteY1519" fmla="*/ 508648 h 3268152"/>
                <a:gd name="connsiteX1520" fmla="*/ 39214 w 2582011"/>
                <a:gd name="connsiteY1520" fmla="*/ 512962 h 3268152"/>
                <a:gd name="connsiteX1521" fmla="*/ 34608 w 2582011"/>
                <a:gd name="connsiteY1521" fmla="*/ 520273 h 3268152"/>
                <a:gd name="connsiteX1522" fmla="*/ 34608 w 2582011"/>
                <a:gd name="connsiteY1522" fmla="*/ 521516 h 3268152"/>
                <a:gd name="connsiteX1523" fmla="*/ 35485 w 2582011"/>
                <a:gd name="connsiteY1523" fmla="*/ 521516 h 3268152"/>
                <a:gd name="connsiteX1524" fmla="*/ 37606 w 2582011"/>
                <a:gd name="connsiteY1524" fmla="*/ 521516 h 3268152"/>
                <a:gd name="connsiteX1525" fmla="*/ 50254 w 2582011"/>
                <a:gd name="connsiteY1525" fmla="*/ 516837 h 3268152"/>
                <a:gd name="connsiteX1526" fmla="*/ 43382 w 2582011"/>
                <a:gd name="connsiteY1526" fmla="*/ 522613 h 3268152"/>
                <a:gd name="connsiteX1527" fmla="*/ 43382 w 2582011"/>
                <a:gd name="connsiteY1527" fmla="*/ 523856 h 3268152"/>
                <a:gd name="connsiteX1528" fmla="*/ 44332 w 2582011"/>
                <a:gd name="connsiteY1528" fmla="*/ 524587 h 3268152"/>
                <a:gd name="connsiteX1529" fmla="*/ 53471 w 2582011"/>
                <a:gd name="connsiteY1529" fmla="*/ 524587 h 3268152"/>
                <a:gd name="connsiteX1530" fmla="*/ 51205 w 2582011"/>
                <a:gd name="connsiteY1530" fmla="*/ 529924 h 3268152"/>
                <a:gd name="connsiteX1531" fmla="*/ 51205 w 2582011"/>
                <a:gd name="connsiteY1531" fmla="*/ 530801 h 3268152"/>
                <a:gd name="connsiteX1532" fmla="*/ 55153 w 2582011"/>
                <a:gd name="connsiteY1532" fmla="*/ 540525 h 3268152"/>
                <a:gd name="connsiteX1533" fmla="*/ 55738 w 2582011"/>
                <a:gd name="connsiteY1533" fmla="*/ 541184 h 3268152"/>
                <a:gd name="connsiteX1534" fmla="*/ 56176 w 2582011"/>
                <a:gd name="connsiteY1534" fmla="*/ 541184 h 3268152"/>
                <a:gd name="connsiteX1535" fmla="*/ 56615 w 2582011"/>
                <a:gd name="connsiteY1535" fmla="*/ 541184 h 3268152"/>
                <a:gd name="connsiteX1536" fmla="*/ 63926 w 2582011"/>
                <a:gd name="connsiteY1536" fmla="*/ 537528 h 3268152"/>
                <a:gd name="connsiteX1537" fmla="*/ 68240 w 2582011"/>
                <a:gd name="connsiteY1537" fmla="*/ 538844 h 3268152"/>
                <a:gd name="connsiteX1538" fmla="*/ 65827 w 2582011"/>
                <a:gd name="connsiteY1538" fmla="*/ 543669 h 3268152"/>
                <a:gd name="connsiteX1539" fmla="*/ 65827 w 2582011"/>
                <a:gd name="connsiteY1539" fmla="*/ 544473 h 3268152"/>
                <a:gd name="connsiteX1540" fmla="*/ 66412 w 2582011"/>
                <a:gd name="connsiteY1540" fmla="*/ 545131 h 3268152"/>
                <a:gd name="connsiteX1541" fmla="*/ 70799 w 2582011"/>
                <a:gd name="connsiteY1541" fmla="*/ 547252 h 3268152"/>
                <a:gd name="connsiteX1542" fmla="*/ 83594 w 2582011"/>
                <a:gd name="connsiteY1542" fmla="*/ 547252 h 3268152"/>
                <a:gd name="connsiteX1543" fmla="*/ 69849 w 2582011"/>
                <a:gd name="connsiteY1543" fmla="*/ 569186 h 3268152"/>
                <a:gd name="connsiteX1544" fmla="*/ 69849 w 2582011"/>
                <a:gd name="connsiteY1544" fmla="*/ 570136 h 3268152"/>
                <a:gd name="connsiteX1545" fmla="*/ 72773 w 2582011"/>
                <a:gd name="connsiteY1545" fmla="*/ 579933 h 3268152"/>
                <a:gd name="connsiteX1546" fmla="*/ 73724 w 2582011"/>
                <a:gd name="connsiteY1546" fmla="*/ 580737 h 3268152"/>
                <a:gd name="connsiteX1547" fmla="*/ 78403 w 2582011"/>
                <a:gd name="connsiteY1547" fmla="*/ 581103 h 3268152"/>
                <a:gd name="connsiteX1548" fmla="*/ 76502 w 2582011"/>
                <a:gd name="connsiteY1548" fmla="*/ 581542 h 3268152"/>
                <a:gd name="connsiteX1549" fmla="*/ 75698 w 2582011"/>
                <a:gd name="connsiteY1549" fmla="*/ 582200 h 3268152"/>
                <a:gd name="connsiteX1550" fmla="*/ 75698 w 2582011"/>
                <a:gd name="connsiteY1550" fmla="*/ 583296 h 3268152"/>
                <a:gd name="connsiteX1551" fmla="*/ 82570 w 2582011"/>
                <a:gd name="connsiteY1551" fmla="*/ 591120 h 3268152"/>
                <a:gd name="connsiteX1552" fmla="*/ 83228 w 2582011"/>
                <a:gd name="connsiteY1552" fmla="*/ 591485 h 3268152"/>
                <a:gd name="connsiteX1553" fmla="*/ 99094 w 2582011"/>
                <a:gd name="connsiteY1553" fmla="*/ 593459 h 3268152"/>
                <a:gd name="connsiteX1554" fmla="*/ 100044 w 2582011"/>
                <a:gd name="connsiteY1554" fmla="*/ 592947 h 3268152"/>
                <a:gd name="connsiteX1555" fmla="*/ 111815 w 2582011"/>
                <a:gd name="connsiteY1555" fmla="*/ 573280 h 3268152"/>
                <a:gd name="connsiteX1556" fmla="*/ 111815 w 2582011"/>
                <a:gd name="connsiteY1556" fmla="*/ 572257 h 3268152"/>
                <a:gd name="connsiteX1557" fmla="*/ 109183 w 2582011"/>
                <a:gd name="connsiteY1557" fmla="*/ 565969 h 3268152"/>
                <a:gd name="connsiteX1558" fmla="*/ 114521 w 2582011"/>
                <a:gd name="connsiteY1558" fmla="*/ 556976 h 3268152"/>
                <a:gd name="connsiteX1559" fmla="*/ 122563 w 2582011"/>
                <a:gd name="connsiteY1559" fmla="*/ 551565 h 3268152"/>
                <a:gd name="connsiteX1560" fmla="*/ 109987 w 2582011"/>
                <a:gd name="connsiteY1560" fmla="*/ 566188 h 3268152"/>
                <a:gd name="connsiteX1561" fmla="*/ 109987 w 2582011"/>
                <a:gd name="connsiteY1561" fmla="*/ 567358 h 3268152"/>
                <a:gd name="connsiteX1562" fmla="*/ 123513 w 2582011"/>
                <a:gd name="connsiteY1562" fmla="*/ 596603 h 3268152"/>
                <a:gd name="connsiteX1563" fmla="*/ 117811 w 2582011"/>
                <a:gd name="connsiteY1563" fmla="*/ 608886 h 3268152"/>
                <a:gd name="connsiteX1564" fmla="*/ 117811 w 2582011"/>
                <a:gd name="connsiteY1564" fmla="*/ 609763 h 3268152"/>
                <a:gd name="connsiteX1565" fmla="*/ 118322 w 2582011"/>
                <a:gd name="connsiteY1565" fmla="*/ 610348 h 3268152"/>
                <a:gd name="connsiteX1566" fmla="*/ 125634 w 2582011"/>
                <a:gd name="connsiteY1566" fmla="*/ 613638 h 3268152"/>
                <a:gd name="connsiteX1567" fmla="*/ 122855 w 2582011"/>
                <a:gd name="connsiteY1567" fmla="*/ 616490 h 3268152"/>
                <a:gd name="connsiteX1568" fmla="*/ 122855 w 2582011"/>
                <a:gd name="connsiteY1568" fmla="*/ 617733 h 3268152"/>
                <a:gd name="connsiteX1569" fmla="*/ 126219 w 2582011"/>
                <a:gd name="connsiteY1569" fmla="*/ 624605 h 3268152"/>
                <a:gd name="connsiteX1570" fmla="*/ 115398 w 2582011"/>
                <a:gd name="connsiteY1570" fmla="*/ 629943 h 3268152"/>
                <a:gd name="connsiteX1571" fmla="*/ 114959 w 2582011"/>
                <a:gd name="connsiteY1571" fmla="*/ 631405 h 3268152"/>
                <a:gd name="connsiteX1572" fmla="*/ 115910 w 2582011"/>
                <a:gd name="connsiteY1572" fmla="*/ 632063 h 3268152"/>
                <a:gd name="connsiteX1573" fmla="*/ 116348 w 2582011"/>
                <a:gd name="connsiteY1573" fmla="*/ 632063 h 3268152"/>
                <a:gd name="connsiteX1574" fmla="*/ 144278 w 2582011"/>
                <a:gd name="connsiteY1574" fmla="*/ 620877 h 3268152"/>
                <a:gd name="connsiteX1575" fmla="*/ 151150 w 2582011"/>
                <a:gd name="connsiteY1575" fmla="*/ 610202 h 3268152"/>
                <a:gd name="connsiteX1576" fmla="*/ 151150 w 2582011"/>
                <a:gd name="connsiteY1576" fmla="*/ 620219 h 3268152"/>
                <a:gd name="connsiteX1577" fmla="*/ 152174 w 2582011"/>
                <a:gd name="connsiteY1577" fmla="*/ 621315 h 3268152"/>
                <a:gd name="connsiteX1578" fmla="*/ 164384 w 2582011"/>
                <a:gd name="connsiteY1578" fmla="*/ 622266 h 3268152"/>
                <a:gd name="connsiteX1579" fmla="*/ 176520 w 2582011"/>
                <a:gd name="connsiteY1579" fmla="*/ 640471 h 3268152"/>
                <a:gd name="connsiteX1580" fmla="*/ 177325 w 2582011"/>
                <a:gd name="connsiteY1580" fmla="*/ 640983 h 3268152"/>
                <a:gd name="connsiteX1581" fmla="*/ 177325 w 2582011"/>
                <a:gd name="connsiteY1581" fmla="*/ 640983 h 3268152"/>
                <a:gd name="connsiteX1582" fmla="*/ 178056 w 2582011"/>
                <a:gd name="connsiteY1582" fmla="*/ 640983 h 3268152"/>
                <a:gd name="connsiteX1583" fmla="*/ 182077 w 2582011"/>
                <a:gd name="connsiteY1583" fmla="*/ 637035 h 3268152"/>
                <a:gd name="connsiteX1584" fmla="*/ 182077 w 2582011"/>
                <a:gd name="connsiteY1584" fmla="*/ 635938 h 3268152"/>
                <a:gd name="connsiteX1585" fmla="*/ 179299 w 2582011"/>
                <a:gd name="connsiteY1585" fmla="*/ 627676 h 3268152"/>
                <a:gd name="connsiteX1586" fmla="*/ 184855 w 2582011"/>
                <a:gd name="connsiteY1586" fmla="*/ 620365 h 3268152"/>
                <a:gd name="connsiteX1587" fmla="*/ 184855 w 2582011"/>
                <a:gd name="connsiteY1587" fmla="*/ 623216 h 3268152"/>
                <a:gd name="connsiteX1588" fmla="*/ 184855 w 2582011"/>
                <a:gd name="connsiteY1588" fmla="*/ 623947 h 3268152"/>
                <a:gd name="connsiteX1589" fmla="*/ 192751 w 2582011"/>
                <a:gd name="connsiteY1589" fmla="*/ 631844 h 3268152"/>
                <a:gd name="connsiteX1590" fmla="*/ 193483 w 2582011"/>
                <a:gd name="connsiteY1590" fmla="*/ 631844 h 3268152"/>
                <a:gd name="connsiteX1591" fmla="*/ 194067 w 2582011"/>
                <a:gd name="connsiteY1591" fmla="*/ 631844 h 3268152"/>
                <a:gd name="connsiteX1592" fmla="*/ 216001 w 2582011"/>
                <a:gd name="connsiteY1592" fmla="*/ 617221 h 3268152"/>
                <a:gd name="connsiteX1593" fmla="*/ 205912 w 2582011"/>
                <a:gd name="connsiteY1593" fmla="*/ 632867 h 3268152"/>
                <a:gd name="connsiteX1594" fmla="*/ 204011 w 2582011"/>
                <a:gd name="connsiteY1594" fmla="*/ 642664 h 3268152"/>
                <a:gd name="connsiteX1595" fmla="*/ 204011 w 2582011"/>
                <a:gd name="connsiteY1595" fmla="*/ 643542 h 3268152"/>
                <a:gd name="connsiteX1596" fmla="*/ 204815 w 2582011"/>
                <a:gd name="connsiteY1596" fmla="*/ 643980 h 3268152"/>
                <a:gd name="connsiteX1597" fmla="*/ 207155 w 2582011"/>
                <a:gd name="connsiteY1597" fmla="*/ 643980 h 3268152"/>
                <a:gd name="connsiteX1598" fmla="*/ 194433 w 2582011"/>
                <a:gd name="connsiteY1598" fmla="*/ 678270 h 3268152"/>
                <a:gd name="connsiteX1599" fmla="*/ 184197 w 2582011"/>
                <a:gd name="connsiteY1599" fmla="*/ 685582 h 3268152"/>
                <a:gd name="connsiteX1600" fmla="*/ 180761 w 2582011"/>
                <a:gd name="connsiteY1600" fmla="*/ 694867 h 3268152"/>
                <a:gd name="connsiteX1601" fmla="*/ 151516 w 2582011"/>
                <a:gd name="connsiteY1601" fmla="*/ 710513 h 3268152"/>
                <a:gd name="connsiteX1602" fmla="*/ 151004 w 2582011"/>
                <a:gd name="connsiteY1602" fmla="*/ 711098 h 3268152"/>
                <a:gd name="connsiteX1603" fmla="*/ 145082 w 2582011"/>
                <a:gd name="connsiteY1603" fmla="*/ 727841 h 3268152"/>
                <a:gd name="connsiteX1604" fmla="*/ 131775 w 2582011"/>
                <a:gd name="connsiteY1604" fmla="*/ 723235 h 3268152"/>
                <a:gd name="connsiteX1605" fmla="*/ 131337 w 2582011"/>
                <a:gd name="connsiteY1605" fmla="*/ 723235 h 3268152"/>
                <a:gd name="connsiteX1606" fmla="*/ 130752 w 2582011"/>
                <a:gd name="connsiteY1606" fmla="*/ 723235 h 3268152"/>
                <a:gd name="connsiteX1607" fmla="*/ 91782 w 2582011"/>
                <a:gd name="connsiteY1607" fmla="*/ 752480 h 3268152"/>
                <a:gd name="connsiteX1608" fmla="*/ 88858 w 2582011"/>
                <a:gd name="connsiteY1608" fmla="*/ 753504 h 3268152"/>
                <a:gd name="connsiteX1609" fmla="*/ 88200 w 2582011"/>
                <a:gd name="connsiteY1609" fmla="*/ 754089 h 3268152"/>
                <a:gd name="connsiteX1610" fmla="*/ 88200 w 2582011"/>
                <a:gd name="connsiteY1610" fmla="*/ 754966 h 3268152"/>
                <a:gd name="connsiteX1611" fmla="*/ 92148 w 2582011"/>
                <a:gd name="connsiteY1611" fmla="*/ 763812 h 3268152"/>
                <a:gd name="connsiteX1612" fmla="*/ 93098 w 2582011"/>
                <a:gd name="connsiteY1612" fmla="*/ 764470 h 3268152"/>
                <a:gd name="connsiteX1613" fmla="*/ 93098 w 2582011"/>
                <a:gd name="connsiteY1613" fmla="*/ 764470 h 3268152"/>
                <a:gd name="connsiteX1614" fmla="*/ 94049 w 2582011"/>
                <a:gd name="connsiteY1614" fmla="*/ 763593 h 3268152"/>
                <a:gd name="connsiteX1615" fmla="*/ 95730 w 2582011"/>
                <a:gd name="connsiteY1615" fmla="*/ 755843 h 3268152"/>
                <a:gd name="connsiteX1616" fmla="*/ 106478 w 2582011"/>
                <a:gd name="connsiteY1616" fmla="*/ 758548 h 3268152"/>
                <a:gd name="connsiteX1617" fmla="*/ 106478 w 2582011"/>
                <a:gd name="connsiteY1617" fmla="*/ 758548 h 3268152"/>
                <a:gd name="connsiteX1618" fmla="*/ 107282 w 2582011"/>
                <a:gd name="connsiteY1618" fmla="*/ 758548 h 3268152"/>
                <a:gd name="connsiteX1619" fmla="*/ 107282 w 2582011"/>
                <a:gd name="connsiteY1619" fmla="*/ 757525 h 3268152"/>
                <a:gd name="connsiteX1620" fmla="*/ 107282 w 2582011"/>
                <a:gd name="connsiteY1620" fmla="*/ 757525 h 3268152"/>
                <a:gd name="connsiteX1621" fmla="*/ 108233 w 2582011"/>
                <a:gd name="connsiteY1621" fmla="*/ 758110 h 3268152"/>
                <a:gd name="connsiteX1622" fmla="*/ 108233 w 2582011"/>
                <a:gd name="connsiteY1622" fmla="*/ 758110 h 3268152"/>
                <a:gd name="connsiteX1623" fmla="*/ 116129 w 2582011"/>
                <a:gd name="connsiteY1623" fmla="*/ 756136 h 3268152"/>
                <a:gd name="connsiteX1624" fmla="*/ 116787 w 2582011"/>
                <a:gd name="connsiteY1624" fmla="*/ 755624 h 3268152"/>
                <a:gd name="connsiteX1625" fmla="*/ 126292 w 2582011"/>
                <a:gd name="connsiteY1625" fmla="*/ 739539 h 3268152"/>
                <a:gd name="connsiteX1626" fmla="*/ 126292 w 2582011"/>
                <a:gd name="connsiteY1626" fmla="*/ 739539 h 3268152"/>
                <a:gd name="connsiteX1627" fmla="*/ 125414 w 2582011"/>
                <a:gd name="connsiteY1627" fmla="*/ 746850 h 3268152"/>
                <a:gd name="connsiteX1628" fmla="*/ 125853 w 2582011"/>
                <a:gd name="connsiteY1628" fmla="*/ 747874 h 3268152"/>
                <a:gd name="connsiteX1629" fmla="*/ 126511 w 2582011"/>
                <a:gd name="connsiteY1629" fmla="*/ 747874 h 3268152"/>
                <a:gd name="connsiteX1630" fmla="*/ 127023 w 2582011"/>
                <a:gd name="connsiteY1630" fmla="*/ 747874 h 3268152"/>
                <a:gd name="connsiteX1631" fmla="*/ 157365 w 2582011"/>
                <a:gd name="connsiteY1631" fmla="*/ 731789 h 3268152"/>
                <a:gd name="connsiteX1632" fmla="*/ 160874 w 2582011"/>
                <a:gd name="connsiteY1632" fmla="*/ 740416 h 3268152"/>
                <a:gd name="connsiteX1633" fmla="*/ 161825 w 2582011"/>
                <a:gd name="connsiteY1633" fmla="*/ 741147 h 3268152"/>
                <a:gd name="connsiteX1634" fmla="*/ 161825 w 2582011"/>
                <a:gd name="connsiteY1634" fmla="*/ 741147 h 3268152"/>
                <a:gd name="connsiteX1635" fmla="*/ 162775 w 2582011"/>
                <a:gd name="connsiteY1635" fmla="*/ 740343 h 3268152"/>
                <a:gd name="connsiteX1636" fmla="*/ 166577 w 2582011"/>
                <a:gd name="connsiteY1636" fmla="*/ 729157 h 3268152"/>
                <a:gd name="connsiteX1637" fmla="*/ 181711 w 2582011"/>
                <a:gd name="connsiteY1637" fmla="*/ 724332 h 3268152"/>
                <a:gd name="connsiteX1638" fmla="*/ 182443 w 2582011"/>
                <a:gd name="connsiteY1638" fmla="*/ 723747 h 3268152"/>
                <a:gd name="connsiteX1639" fmla="*/ 182443 w 2582011"/>
                <a:gd name="connsiteY1639" fmla="*/ 722723 h 3268152"/>
                <a:gd name="connsiteX1640" fmla="*/ 175643 w 2582011"/>
                <a:gd name="connsiteY1640" fmla="*/ 712633 h 3268152"/>
                <a:gd name="connsiteX1641" fmla="*/ 179884 w 2582011"/>
                <a:gd name="connsiteY1641" fmla="*/ 715412 h 3268152"/>
                <a:gd name="connsiteX1642" fmla="*/ 180542 w 2582011"/>
                <a:gd name="connsiteY1642" fmla="*/ 715412 h 3268152"/>
                <a:gd name="connsiteX1643" fmla="*/ 180907 w 2582011"/>
                <a:gd name="connsiteY1643" fmla="*/ 715412 h 3268152"/>
                <a:gd name="connsiteX1644" fmla="*/ 196626 w 2582011"/>
                <a:gd name="connsiteY1644" fmla="*/ 709490 h 3268152"/>
                <a:gd name="connsiteX1645" fmla="*/ 197358 w 2582011"/>
                <a:gd name="connsiteY1645" fmla="*/ 708612 h 3268152"/>
                <a:gd name="connsiteX1646" fmla="*/ 196919 w 2582011"/>
                <a:gd name="connsiteY1646" fmla="*/ 707589 h 3268152"/>
                <a:gd name="connsiteX1647" fmla="*/ 195018 w 2582011"/>
                <a:gd name="connsiteY1647" fmla="*/ 706199 h 3268152"/>
                <a:gd name="connsiteX1648" fmla="*/ 204303 w 2582011"/>
                <a:gd name="connsiteY1648" fmla="*/ 704664 h 3268152"/>
                <a:gd name="connsiteX1649" fmla="*/ 205254 w 2582011"/>
                <a:gd name="connsiteY1649" fmla="*/ 703567 h 3268152"/>
                <a:gd name="connsiteX1650" fmla="*/ 205254 w 2582011"/>
                <a:gd name="connsiteY1650" fmla="*/ 696256 h 3268152"/>
                <a:gd name="connsiteX1651" fmla="*/ 224117 w 2582011"/>
                <a:gd name="connsiteY1651" fmla="*/ 688945 h 3268152"/>
                <a:gd name="connsiteX1652" fmla="*/ 224848 w 2582011"/>
                <a:gd name="connsiteY1652" fmla="*/ 688140 h 3268152"/>
                <a:gd name="connsiteX1653" fmla="*/ 225799 w 2582011"/>
                <a:gd name="connsiteY1653" fmla="*/ 680244 h 3268152"/>
                <a:gd name="connsiteX1654" fmla="*/ 225067 w 2582011"/>
                <a:gd name="connsiteY1654" fmla="*/ 679075 h 3268152"/>
                <a:gd name="connsiteX1655" fmla="*/ 224263 w 2582011"/>
                <a:gd name="connsiteY1655" fmla="*/ 679075 h 3268152"/>
                <a:gd name="connsiteX1656" fmla="*/ 238082 w 2582011"/>
                <a:gd name="connsiteY1656" fmla="*/ 670447 h 3268152"/>
                <a:gd name="connsiteX1657" fmla="*/ 238593 w 2582011"/>
                <a:gd name="connsiteY1657" fmla="*/ 669643 h 3268152"/>
                <a:gd name="connsiteX1658" fmla="*/ 239398 w 2582011"/>
                <a:gd name="connsiteY1658" fmla="*/ 664086 h 3268152"/>
                <a:gd name="connsiteX1659" fmla="*/ 244004 w 2582011"/>
                <a:gd name="connsiteY1659" fmla="*/ 665622 h 3268152"/>
                <a:gd name="connsiteX1660" fmla="*/ 244004 w 2582011"/>
                <a:gd name="connsiteY1660" fmla="*/ 665622 h 3268152"/>
                <a:gd name="connsiteX1661" fmla="*/ 244881 w 2582011"/>
                <a:gd name="connsiteY1661" fmla="*/ 665183 h 3268152"/>
                <a:gd name="connsiteX1662" fmla="*/ 251315 w 2582011"/>
                <a:gd name="connsiteY1662" fmla="*/ 655751 h 3268152"/>
                <a:gd name="connsiteX1663" fmla="*/ 268935 w 2582011"/>
                <a:gd name="connsiteY1663" fmla="*/ 647855 h 3268152"/>
                <a:gd name="connsiteX1664" fmla="*/ 269520 w 2582011"/>
                <a:gd name="connsiteY1664" fmla="*/ 646466 h 3268152"/>
                <a:gd name="connsiteX1665" fmla="*/ 267765 w 2582011"/>
                <a:gd name="connsiteY1665" fmla="*/ 642006 h 3268152"/>
                <a:gd name="connsiteX1666" fmla="*/ 270251 w 2582011"/>
                <a:gd name="connsiteY1666" fmla="*/ 636888 h 3268152"/>
                <a:gd name="connsiteX1667" fmla="*/ 286190 w 2582011"/>
                <a:gd name="connsiteY1667" fmla="*/ 623655 h 3268152"/>
                <a:gd name="connsiteX1668" fmla="*/ 286190 w 2582011"/>
                <a:gd name="connsiteY1668" fmla="*/ 622924 h 3268152"/>
                <a:gd name="connsiteX1669" fmla="*/ 286190 w 2582011"/>
                <a:gd name="connsiteY1669" fmla="*/ 622119 h 3268152"/>
                <a:gd name="connsiteX1670" fmla="*/ 278879 w 2582011"/>
                <a:gd name="connsiteY1670" fmla="*/ 614808 h 3268152"/>
                <a:gd name="connsiteX1671" fmla="*/ 270251 w 2582011"/>
                <a:gd name="connsiteY1671" fmla="*/ 614004 h 3268152"/>
                <a:gd name="connsiteX1672" fmla="*/ 272591 w 2582011"/>
                <a:gd name="connsiteY1672" fmla="*/ 603037 h 3268152"/>
                <a:gd name="connsiteX1673" fmla="*/ 300081 w 2582011"/>
                <a:gd name="connsiteY1673" fmla="*/ 580445 h 3268152"/>
                <a:gd name="connsiteX1674" fmla="*/ 300081 w 2582011"/>
                <a:gd name="connsiteY1674" fmla="*/ 578910 h 3268152"/>
                <a:gd name="connsiteX1675" fmla="*/ 293282 w 2582011"/>
                <a:gd name="connsiteY1675" fmla="*/ 569771 h 3268152"/>
                <a:gd name="connsiteX1676" fmla="*/ 299935 w 2582011"/>
                <a:gd name="connsiteY1676" fmla="*/ 571891 h 3268152"/>
                <a:gd name="connsiteX1677" fmla="*/ 299935 w 2582011"/>
                <a:gd name="connsiteY1677" fmla="*/ 571891 h 3268152"/>
                <a:gd name="connsiteX1678" fmla="*/ 300886 w 2582011"/>
                <a:gd name="connsiteY1678" fmla="*/ 571306 h 3268152"/>
                <a:gd name="connsiteX1679" fmla="*/ 316239 w 2582011"/>
                <a:gd name="connsiteY1679" fmla="*/ 544254 h 3268152"/>
                <a:gd name="connsiteX1680" fmla="*/ 337808 w 2582011"/>
                <a:gd name="connsiteY1680" fmla="*/ 529632 h 3268152"/>
                <a:gd name="connsiteX1681" fmla="*/ 338173 w 2582011"/>
                <a:gd name="connsiteY1681" fmla="*/ 529266 h 3268152"/>
                <a:gd name="connsiteX1682" fmla="*/ 338173 w 2582011"/>
                <a:gd name="connsiteY1682" fmla="*/ 529266 h 3268152"/>
                <a:gd name="connsiteX1683" fmla="*/ 338831 w 2582011"/>
                <a:gd name="connsiteY1683" fmla="*/ 529778 h 3268152"/>
                <a:gd name="connsiteX1684" fmla="*/ 347751 w 2582011"/>
                <a:gd name="connsiteY1684" fmla="*/ 531752 h 3268152"/>
                <a:gd name="connsiteX1685" fmla="*/ 347751 w 2582011"/>
                <a:gd name="connsiteY1685" fmla="*/ 531752 h 3268152"/>
                <a:gd name="connsiteX1686" fmla="*/ 348409 w 2582011"/>
                <a:gd name="connsiteY1686" fmla="*/ 531752 h 3268152"/>
                <a:gd name="connsiteX1687" fmla="*/ 357694 w 2582011"/>
                <a:gd name="connsiteY1687" fmla="*/ 524441 h 3268152"/>
                <a:gd name="connsiteX1688" fmla="*/ 348848 w 2582011"/>
                <a:gd name="connsiteY1688" fmla="*/ 535700 h 3268152"/>
                <a:gd name="connsiteX1689" fmla="*/ 348848 w 2582011"/>
                <a:gd name="connsiteY1689" fmla="*/ 536650 h 3268152"/>
                <a:gd name="connsiteX1690" fmla="*/ 349433 w 2582011"/>
                <a:gd name="connsiteY1690" fmla="*/ 537382 h 3268152"/>
                <a:gd name="connsiteX1691" fmla="*/ 360253 w 2582011"/>
                <a:gd name="connsiteY1691" fmla="*/ 541914 h 3268152"/>
                <a:gd name="connsiteX1692" fmla="*/ 342487 w 2582011"/>
                <a:gd name="connsiteY1692" fmla="*/ 539356 h 3268152"/>
                <a:gd name="connsiteX1693" fmla="*/ 324867 w 2582011"/>
                <a:gd name="connsiteY1693" fmla="*/ 549153 h 3268152"/>
                <a:gd name="connsiteX1694" fmla="*/ 324282 w 2582011"/>
                <a:gd name="connsiteY1694" fmla="*/ 550103 h 3268152"/>
                <a:gd name="connsiteX1695" fmla="*/ 323478 w 2582011"/>
                <a:gd name="connsiteY1695" fmla="*/ 567358 h 3268152"/>
                <a:gd name="connsiteX1696" fmla="*/ 313754 w 2582011"/>
                <a:gd name="connsiteY1696" fmla="*/ 589292 h 3268152"/>
                <a:gd name="connsiteX1697" fmla="*/ 313754 w 2582011"/>
                <a:gd name="connsiteY1697" fmla="*/ 590754 h 3268152"/>
                <a:gd name="connsiteX1698" fmla="*/ 319603 w 2582011"/>
                <a:gd name="connsiteY1698" fmla="*/ 594629 h 3268152"/>
                <a:gd name="connsiteX1699" fmla="*/ 320187 w 2582011"/>
                <a:gd name="connsiteY1699" fmla="*/ 594629 h 3268152"/>
                <a:gd name="connsiteX1700" fmla="*/ 320772 w 2582011"/>
                <a:gd name="connsiteY1700" fmla="*/ 594629 h 3268152"/>
                <a:gd name="connsiteX1701" fmla="*/ 328084 w 2582011"/>
                <a:gd name="connsiteY1701" fmla="*/ 590462 h 3268152"/>
                <a:gd name="connsiteX1702" fmla="*/ 323258 w 2582011"/>
                <a:gd name="connsiteY1702" fmla="*/ 599455 h 3268152"/>
                <a:gd name="connsiteX1703" fmla="*/ 315435 w 2582011"/>
                <a:gd name="connsiteY1703" fmla="*/ 599455 h 3268152"/>
                <a:gd name="connsiteX1704" fmla="*/ 314338 w 2582011"/>
                <a:gd name="connsiteY1704" fmla="*/ 600186 h 3268152"/>
                <a:gd name="connsiteX1705" fmla="*/ 312364 w 2582011"/>
                <a:gd name="connsiteY1705" fmla="*/ 607497 h 3268152"/>
                <a:gd name="connsiteX1706" fmla="*/ 312364 w 2582011"/>
                <a:gd name="connsiteY1706" fmla="*/ 608521 h 3268152"/>
                <a:gd name="connsiteX1707" fmla="*/ 316239 w 2582011"/>
                <a:gd name="connsiteY1707" fmla="*/ 612469 h 3268152"/>
                <a:gd name="connsiteX1708" fmla="*/ 316971 w 2582011"/>
                <a:gd name="connsiteY1708" fmla="*/ 612834 h 3268152"/>
                <a:gd name="connsiteX1709" fmla="*/ 316971 w 2582011"/>
                <a:gd name="connsiteY1709" fmla="*/ 612834 h 3268152"/>
                <a:gd name="connsiteX1710" fmla="*/ 331154 w 2582011"/>
                <a:gd name="connsiteY1710" fmla="*/ 608667 h 3268152"/>
                <a:gd name="connsiteX1711" fmla="*/ 341756 w 2582011"/>
                <a:gd name="connsiteY1711" fmla="*/ 598870 h 3268152"/>
                <a:gd name="connsiteX1712" fmla="*/ 341098 w 2582011"/>
                <a:gd name="connsiteY1712" fmla="*/ 603768 h 3268152"/>
                <a:gd name="connsiteX1713" fmla="*/ 341902 w 2582011"/>
                <a:gd name="connsiteY1713" fmla="*/ 605011 h 3268152"/>
                <a:gd name="connsiteX1714" fmla="*/ 342268 w 2582011"/>
                <a:gd name="connsiteY1714" fmla="*/ 605011 h 3268152"/>
                <a:gd name="connsiteX1715" fmla="*/ 343218 w 2582011"/>
                <a:gd name="connsiteY1715" fmla="*/ 604353 h 3268152"/>
                <a:gd name="connsiteX1716" fmla="*/ 347897 w 2582011"/>
                <a:gd name="connsiteY1716" fmla="*/ 594044 h 3268152"/>
                <a:gd name="connsiteX1717" fmla="*/ 353161 w 2582011"/>
                <a:gd name="connsiteY1717" fmla="*/ 593240 h 3268152"/>
                <a:gd name="connsiteX1718" fmla="*/ 354112 w 2582011"/>
                <a:gd name="connsiteY1718" fmla="*/ 592436 h 3268152"/>
                <a:gd name="connsiteX1719" fmla="*/ 355428 w 2582011"/>
                <a:gd name="connsiteY1719" fmla="*/ 587756 h 3268152"/>
                <a:gd name="connsiteX1720" fmla="*/ 355867 w 2582011"/>
                <a:gd name="connsiteY1720" fmla="*/ 591266 h 3268152"/>
                <a:gd name="connsiteX1721" fmla="*/ 356890 w 2582011"/>
                <a:gd name="connsiteY1721" fmla="*/ 592216 h 3268152"/>
                <a:gd name="connsiteX1722" fmla="*/ 356890 w 2582011"/>
                <a:gd name="connsiteY1722" fmla="*/ 592216 h 3268152"/>
                <a:gd name="connsiteX1723" fmla="*/ 357987 w 2582011"/>
                <a:gd name="connsiteY1723" fmla="*/ 591412 h 3268152"/>
                <a:gd name="connsiteX1724" fmla="*/ 360619 w 2582011"/>
                <a:gd name="connsiteY1724" fmla="*/ 577740 h 3268152"/>
                <a:gd name="connsiteX1725" fmla="*/ 377216 w 2582011"/>
                <a:gd name="connsiteY1725" fmla="*/ 581396 h 3268152"/>
                <a:gd name="connsiteX1726" fmla="*/ 377216 w 2582011"/>
                <a:gd name="connsiteY1726" fmla="*/ 581396 h 3268152"/>
                <a:gd name="connsiteX1727" fmla="*/ 378239 w 2582011"/>
                <a:gd name="connsiteY1727" fmla="*/ 580737 h 3268152"/>
                <a:gd name="connsiteX1728" fmla="*/ 388036 w 2582011"/>
                <a:gd name="connsiteY1728" fmla="*/ 559169 h 3268152"/>
                <a:gd name="connsiteX1729" fmla="*/ 388036 w 2582011"/>
                <a:gd name="connsiteY1729" fmla="*/ 557926 h 3268152"/>
                <a:gd name="connsiteX1730" fmla="*/ 387232 w 2582011"/>
                <a:gd name="connsiteY1730" fmla="*/ 557561 h 3268152"/>
                <a:gd name="connsiteX1731" fmla="*/ 387232 w 2582011"/>
                <a:gd name="connsiteY1731" fmla="*/ 557561 h 3268152"/>
                <a:gd name="connsiteX1732" fmla="*/ 379043 w 2582011"/>
                <a:gd name="connsiteY1732" fmla="*/ 559827 h 3268152"/>
                <a:gd name="connsiteX1733" fmla="*/ 383576 w 2582011"/>
                <a:gd name="connsiteY1733" fmla="*/ 552516 h 3268152"/>
                <a:gd name="connsiteX1734" fmla="*/ 383576 w 2582011"/>
                <a:gd name="connsiteY1734" fmla="*/ 551639 h 3268152"/>
                <a:gd name="connsiteX1735" fmla="*/ 382992 w 2582011"/>
                <a:gd name="connsiteY1735" fmla="*/ 550981 h 3268152"/>
                <a:gd name="connsiteX1736" fmla="*/ 377508 w 2582011"/>
                <a:gd name="connsiteY1736" fmla="*/ 548714 h 3268152"/>
                <a:gd name="connsiteX1737" fmla="*/ 390449 w 2582011"/>
                <a:gd name="connsiteY1737" fmla="*/ 534896 h 3268152"/>
                <a:gd name="connsiteX1738" fmla="*/ 388329 w 2582011"/>
                <a:gd name="connsiteY1738" fmla="*/ 544912 h 3268152"/>
                <a:gd name="connsiteX1739" fmla="*/ 388767 w 2582011"/>
                <a:gd name="connsiteY1739" fmla="*/ 545936 h 3268152"/>
                <a:gd name="connsiteX1740" fmla="*/ 389352 w 2582011"/>
                <a:gd name="connsiteY1740" fmla="*/ 545936 h 3268152"/>
                <a:gd name="connsiteX1741" fmla="*/ 389864 w 2582011"/>
                <a:gd name="connsiteY1741" fmla="*/ 545936 h 3268152"/>
                <a:gd name="connsiteX1742" fmla="*/ 393885 w 2582011"/>
                <a:gd name="connsiteY1742" fmla="*/ 543962 h 3268152"/>
                <a:gd name="connsiteX1743" fmla="*/ 394470 w 2582011"/>
                <a:gd name="connsiteY1743" fmla="*/ 543011 h 3268152"/>
                <a:gd name="connsiteX1744" fmla="*/ 394470 w 2582011"/>
                <a:gd name="connsiteY1744" fmla="*/ 537967 h 3268152"/>
                <a:gd name="connsiteX1745" fmla="*/ 397322 w 2582011"/>
                <a:gd name="connsiteY1745" fmla="*/ 542572 h 3268152"/>
                <a:gd name="connsiteX1746" fmla="*/ 398199 w 2582011"/>
                <a:gd name="connsiteY1746" fmla="*/ 543084 h 3268152"/>
                <a:gd name="connsiteX1747" fmla="*/ 398199 w 2582011"/>
                <a:gd name="connsiteY1747" fmla="*/ 543084 h 3268152"/>
                <a:gd name="connsiteX1748" fmla="*/ 413187 w 2582011"/>
                <a:gd name="connsiteY1748" fmla="*/ 539575 h 3268152"/>
                <a:gd name="connsiteX1749" fmla="*/ 411579 w 2582011"/>
                <a:gd name="connsiteY1749" fmla="*/ 546886 h 3268152"/>
                <a:gd name="connsiteX1750" fmla="*/ 411579 w 2582011"/>
                <a:gd name="connsiteY1750" fmla="*/ 547764 h 3268152"/>
                <a:gd name="connsiteX1751" fmla="*/ 412456 w 2582011"/>
                <a:gd name="connsiteY1751" fmla="*/ 548275 h 3268152"/>
                <a:gd name="connsiteX1752" fmla="*/ 417062 w 2582011"/>
                <a:gd name="connsiteY1752" fmla="*/ 548275 h 3268152"/>
                <a:gd name="connsiteX1753" fmla="*/ 411871 w 2582011"/>
                <a:gd name="connsiteY1753" fmla="*/ 551054 h 3268152"/>
                <a:gd name="connsiteX1754" fmla="*/ 411433 w 2582011"/>
                <a:gd name="connsiteY1754" fmla="*/ 552443 h 3268152"/>
                <a:gd name="connsiteX1755" fmla="*/ 412456 w 2582011"/>
                <a:gd name="connsiteY1755" fmla="*/ 553174 h 3268152"/>
                <a:gd name="connsiteX1756" fmla="*/ 412456 w 2582011"/>
                <a:gd name="connsiteY1756" fmla="*/ 553174 h 3268152"/>
                <a:gd name="connsiteX1757" fmla="*/ 421741 w 2582011"/>
                <a:gd name="connsiteY1757" fmla="*/ 550396 h 3268152"/>
                <a:gd name="connsiteX1758" fmla="*/ 419182 w 2582011"/>
                <a:gd name="connsiteY1758" fmla="*/ 553466 h 3268152"/>
                <a:gd name="connsiteX1759" fmla="*/ 419161 w 2582011"/>
                <a:gd name="connsiteY1759" fmla="*/ 554914 h 3268152"/>
                <a:gd name="connsiteX1760" fmla="*/ 419987 w 2582011"/>
                <a:gd name="connsiteY1760" fmla="*/ 555221 h 3268152"/>
                <a:gd name="connsiteX1761" fmla="*/ 429491 w 2582011"/>
                <a:gd name="connsiteY1761" fmla="*/ 555221 h 3268152"/>
                <a:gd name="connsiteX1762" fmla="*/ 428760 w 2582011"/>
                <a:gd name="connsiteY1762" fmla="*/ 558804 h 3268152"/>
                <a:gd name="connsiteX1763" fmla="*/ 429126 w 2582011"/>
                <a:gd name="connsiteY1763" fmla="*/ 559900 h 3268152"/>
                <a:gd name="connsiteX1764" fmla="*/ 438923 w 2582011"/>
                <a:gd name="connsiteY1764" fmla="*/ 568674 h 3268152"/>
                <a:gd name="connsiteX1765" fmla="*/ 439654 w 2582011"/>
                <a:gd name="connsiteY1765" fmla="*/ 568674 h 3268152"/>
                <a:gd name="connsiteX1766" fmla="*/ 440385 w 2582011"/>
                <a:gd name="connsiteY1766" fmla="*/ 568674 h 3268152"/>
                <a:gd name="connsiteX1767" fmla="*/ 445576 w 2582011"/>
                <a:gd name="connsiteY1767" fmla="*/ 563556 h 3268152"/>
                <a:gd name="connsiteX1768" fmla="*/ 463343 w 2582011"/>
                <a:gd name="connsiteY1768" fmla="*/ 581396 h 3268152"/>
                <a:gd name="connsiteX1769" fmla="*/ 464147 w 2582011"/>
                <a:gd name="connsiteY1769" fmla="*/ 581396 h 3268152"/>
                <a:gd name="connsiteX1770" fmla="*/ 514229 w 2582011"/>
                <a:gd name="connsiteY1770" fmla="*/ 579495 h 3268152"/>
                <a:gd name="connsiteX1771" fmla="*/ 515107 w 2582011"/>
                <a:gd name="connsiteY1771" fmla="*/ 584393 h 3268152"/>
                <a:gd name="connsiteX1772" fmla="*/ 515765 w 2582011"/>
                <a:gd name="connsiteY1772" fmla="*/ 585197 h 3268152"/>
                <a:gd name="connsiteX1773" fmla="*/ 530387 w 2582011"/>
                <a:gd name="connsiteY1773" fmla="*/ 591193 h 3268152"/>
                <a:gd name="connsiteX1774" fmla="*/ 544133 w 2582011"/>
                <a:gd name="connsiteY1774" fmla="*/ 588268 h 3268152"/>
                <a:gd name="connsiteX1775" fmla="*/ 544791 w 2582011"/>
                <a:gd name="connsiteY1775" fmla="*/ 587756 h 3268152"/>
                <a:gd name="connsiteX1776" fmla="*/ 550932 w 2582011"/>
                <a:gd name="connsiteY1776" fmla="*/ 578983 h 3268152"/>
                <a:gd name="connsiteX1777" fmla="*/ 552906 w 2582011"/>
                <a:gd name="connsiteY1777" fmla="*/ 580518 h 3268152"/>
                <a:gd name="connsiteX1778" fmla="*/ 552906 w 2582011"/>
                <a:gd name="connsiteY1778" fmla="*/ 581030 h 3268152"/>
                <a:gd name="connsiteX1779" fmla="*/ 550347 w 2582011"/>
                <a:gd name="connsiteY1779" fmla="*/ 593167 h 3268152"/>
                <a:gd name="connsiteX1780" fmla="*/ 545449 w 2582011"/>
                <a:gd name="connsiteY1780" fmla="*/ 597042 h 3268152"/>
                <a:gd name="connsiteX1781" fmla="*/ 545083 w 2582011"/>
                <a:gd name="connsiteY1781" fmla="*/ 597992 h 3268152"/>
                <a:gd name="connsiteX1782" fmla="*/ 545522 w 2582011"/>
                <a:gd name="connsiteY1782" fmla="*/ 598870 h 3268152"/>
                <a:gd name="connsiteX1783" fmla="*/ 569064 w 2582011"/>
                <a:gd name="connsiteY1783" fmla="*/ 613492 h 3268152"/>
                <a:gd name="connsiteX1784" fmla="*/ 569649 w 2582011"/>
                <a:gd name="connsiteY1784" fmla="*/ 613492 h 3268152"/>
                <a:gd name="connsiteX1785" fmla="*/ 570453 w 2582011"/>
                <a:gd name="connsiteY1785" fmla="*/ 613492 h 3268152"/>
                <a:gd name="connsiteX1786" fmla="*/ 577399 w 2582011"/>
                <a:gd name="connsiteY1786" fmla="*/ 606181 h 3268152"/>
                <a:gd name="connsiteX1787" fmla="*/ 577399 w 2582011"/>
                <a:gd name="connsiteY1787" fmla="*/ 617294 h 3268152"/>
                <a:gd name="connsiteX1788" fmla="*/ 577765 w 2582011"/>
                <a:gd name="connsiteY1788" fmla="*/ 618098 h 3268152"/>
                <a:gd name="connsiteX1789" fmla="*/ 589974 w 2582011"/>
                <a:gd name="connsiteY1789" fmla="*/ 629285 h 3268152"/>
                <a:gd name="connsiteX1790" fmla="*/ 588293 w 2582011"/>
                <a:gd name="connsiteY1790" fmla="*/ 632502 h 3268152"/>
                <a:gd name="connsiteX1791" fmla="*/ 588732 w 2582011"/>
                <a:gd name="connsiteY1791" fmla="*/ 633891 h 3268152"/>
                <a:gd name="connsiteX1792" fmla="*/ 607302 w 2582011"/>
                <a:gd name="connsiteY1792" fmla="*/ 646686 h 3268152"/>
                <a:gd name="connsiteX1793" fmla="*/ 607960 w 2582011"/>
                <a:gd name="connsiteY1793" fmla="*/ 646686 h 3268152"/>
                <a:gd name="connsiteX1794" fmla="*/ 608399 w 2582011"/>
                <a:gd name="connsiteY1794" fmla="*/ 646686 h 3268152"/>
                <a:gd name="connsiteX1795" fmla="*/ 618269 w 2582011"/>
                <a:gd name="connsiteY1795" fmla="*/ 641860 h 3268152"/>
                <a:gd name="connsiteX1796" fmla="*/ 618854 w 2582011"/>
                <a:gd name="connsiteY1796" fmla="*/ 640836 h 3268152"/>
                <a:gd name="connsiteX1797" fmla="*/ 618854 w 2582011"/>
                <a:gd name="connsiteY1797" fmla="*/ 635865 h 3268152"/>
                <a:gd name="connsiteX1798" fmla="*/ 618489 w 2582011"/>
                <a:gd name="connsiteY1798" fmla="*/ 635134 h 3268152"/>
                <a:gd name="connsiteX1799" fmla="*/ 602404 w 2582011"/>
                <a:gd name="connsiteY1799" fmla="*/ 620511 h 3268152"/>
                <a:gd name="connsiteX1800" fmla="*/ 603427 w 2582011"/>
                <a:gd name="connsiteY1800" fmla="*/ 618537 h 3268152"/>
                <a:gd name="connsiteX1801" fmla="*/ 615198 w 2582011"/>
                <a:gd name="connsiteY1801" fmla="*/ 626652 h 3268152"/>
                <a:gd name="connsiteX1802" fmla="*/ 615783 w 2582011"/>
                <a:gd name="connsiteY1802" fmla="*/ 626652 h 3268152"/>
                <a:gd name="connsiteX1803" fmla="*/ 615783 w 2582011"/>
                <a:gd name="connsiteY1803" fmla="*/ 626652 h 3268152"/>
                <a:gd name="connsiteX1804" fmla="*/ 616441 w 2582011"/>
                <a:gd name="connsiteY1804" fmla="*/ 626068 h 3268152"/>
                <a:gd name="connsiteX1805" fmla="*/ 618342 w 2582011"/>
                <a:gd name="connsiteY1805" fmla="*/ 622412 h 3268152"/>
                <a:gd name="connsiteX1806" fmla="*/ 622290 w 2582011"/>
                <a:gd name="connsiteY1806" fmla="*/ 632282 h 3268152"/>
                <a:gd name="connsiteX1807" fmla="*/ 621267 w 2582011"/>
                <a:gd name="connsiteY1807" fmla="*/ 639228 h 3268152"/>
                <a:gd name="connsiteX1808" fmla="*/ 621706 w 2582011"/>
                <a:gd name="connsiteY1808" fmla="*/ 640252 h 3268152"/>
                <a:gd name="connsiteX1809" fmla="*/ 622364 w 2582011"/>
                <a:gd name="connsiteY1809" fmla="*/ 640252 h 3268152"/>
                <a:gd name="connsiteX1810" fmla="*/ 622802 w 2582011"/>
                <a:gd name="connsiteY1810" fmla="*/ 640252 h 3268152"/>
                <a:gd name="connsiteX1811" fmla="*/ 629456 w 2582011"/>
                <a:gd name="connsiteY1811" fmla="*/ 637766 h 3268152"/>
                <a:gd name="connsiteX1812" fmla="*/ 631137 w 2582011"/>
                <a:gd name="connsiteY1812" fmla="*/ 645077 h 3268152"/>
                <a:gd name="connsiteX1813" fmla="*/ 631649 w 2582011"/>
                <a:gd name="connsiteY1813" fmla="*/ 645808 h 3268152"/>
                <a:gd name="connsiteX1814" fmla="*/ 632234 w 2582011"/>
                <a:gd name="connsiteY1814" fmla="*/ 645808 h 3268152"/>
                <a:gd name="connsiteX1815" fmla="*/ 632234 w 2582011"/>
                <a:gd name="connsiteY1815" fmla="*/ 645808 h 3268152"/>
                <a:gd name="connsiteX1816" fmla="*/ 636109 w 2582011"/>
                <a:gd name="connsiteY1816" fmla="*/ 644785 h 3268152"/>
                <a:gd name="connsiteX1817" fmla="*/ 636913 w 2582011"/>
                <a:gd name="connsiteY1817" fmla="*/ 644127 h 3268152"/>
                <a:gd name="connsiteX1818" fmla="*/ 638814 w 2582011"/>
                <a:gd name="connsiteY1818" fmla="*/ 637546 h 3268152"/>
                <a:gd name="connsiteX1819" fmla="*/ 632746 w 2582011"/>
                <a:gd name="connsiteY1819" fmla="*/ 611226 h 3268152"/>
                <a:gd name="connsiteX1820" fmla="*/ 633257 w 2582011"/>
                <a:gd name="connsiteY1820" fmla="*/ 606985 h 3268152"/>
                <a:gd name="connsiteX1821" fmla="*/ 645394 w 2582011"/>
                <a:gd name="connsiteY1821" fmla="*/ 639959 h 3268152"/>
                <a:gd name="connsiteX1822" fmla="*/ 645906 w 2582011"/>
                <a:gd name="connsiteY1822" fmla="*/ 640544 h 3268152"/>
                <a:gd name="connsiteX1823" fmla="*/ 657238 w 2582011"/>
                <a:gd name="connsiteY1823" fmla="*/ 646028 h 3268152"/>
                <a:gd name="connsiteX1824" fmla="*/ 662137 w 2582011"/>
                <a:gd name="connsiteY1824" fmla="*/ 654874 h 3268152"/>
                <a:gd name="connsiteX1825" fmla="*/ 662941 w 2582011"/>
                <a:gd name="connsiteY1825" fmla="*/ 655386 h 3268152"/>
                <a:gd name="connsiteX1826" fmla="*/ 662941 w 2582011"/>
                <a:gd name="connsiteY1826" fmla="*/ 655386 h 3268152"/>
                <a:gd name="connsiteX1827" fmla="*/ 662941 w 2582011"/>
                <a:gd name="connsiteY1827" fmla="*/ 655386 h 3268152"/>
                <a:gd name="connsiteX1828" fmla="*/ 665866 w 2582011"/>
                <a:gd name="connsiteY1828" fmla="*/ 661308 h 3268152"/>
                <a:gd name="connsiteX1829" fmla="*/ 666889 w 2582011"/>
                <a:gd name="connsiteY1829" fmla="*/ 661893 h 3268152"/>
                <a:gd name="connsiteX1830" fmla="*/ 666889 w 2582011"/>
                <a:gd name="connsiteY1830" fmla="*/ 661893 h 3268152"/>
                <a:gd name="connsiteX1831" fmla="*/ 670179 w 2582011"/>
                <a:gd name="connsiteY1831" fmla="*/ 661089 h 3268152"/>
                <a:gd name="connsiteX1832" fmla="*/ 675590 w 2582011"/>
                <a:gd name="connsiteY1832" fmla="*/ 667596 h 3268152"/>
                <a:gd name="connsiteX1833" fmla="*/ 669156 w 2582011"/>
                <a:gd name="connsiteY1833" fmla="*/ 663867 h 3268152"/>
                <a:gd name="connsiteX1834" fmla="*/ 668571 w 2582011"/>
                <a:gd name="connsiteY1834" fmla="*/ 663867 h 3268152"/>
                <a:gd name="connsiteX1835" fmla="*/ 668059 w 2582011"/>
                <a:gd name="connsiteY1835" fmla="*/ 663867 h 3268152"/>
                <a:gd name="connsiteX1836" fmla="*/ 667547 w 2582011"/>
                <a:gd name="connsiteY1836" fmla="*/ 664817 h 3268152"/>
                <a:gd name="connsiteX1837" fmla="*/ 667547 w 2582011"/>
                <a:gd name="connsiteY1837" fmla="*/ 669716 h 3268152"/>
                <a:gd name="connsiteX1838" fmla="*/ 667913 w 2582011"/>
                <a:gd name="connsiteY1838" fmla="*/ 670520 h 3268152"/>
                <a:gd name="connsiteX1839" fmla="*/ 668571 w 2582011"/>
                <a:gd name="connsiteY1839" fmla="*/ 670520 h 3268152"/>
                <a:gd name="connsiteX1840" fmla="*/ 668571 w 2582011"/>
                <a:gd name="connsiteY1840" fmla="*/ 670520 h 3268152"/>
                <a:gd name="connsiteX1841" fmla="*/ 671130 w 2582011"/>
                <a:gd name="connsiteY1841" fmla="*/ 669935 h 3268152"/>
                <a:gd name="connsiteX1842" fmla="*/ 671130 w 2582011"/>
                <a:gd name="connsiteY1842" fmla="*/ 677247 h 3268152"/>
                <a:gd name="connsiteX1843" fmla="*/ 672007 w 2582011"/>
                <a:gd name="connsiteY1843" fmla="*/ 678343 h 3268152"/>
                <a:gd name="connsiteX1844" fmla="*/ 674713 w 2582011"/>
                <a:gd name="connsiteY1844" fmla="*/ 679001 h 3268152"/>
                <a:gd name="connsiteX1845" fmla="*/ 670545 w 2582011"/>
                <a:gd name="connsiteY1845" fmla="*/ 682365 h 3268152"/>
                <a:gd name="connsiteX1846" fmla="*/ 670179 w 2582011"/>
                <a:gd name="connsiteY1846" fmla="*/ 683461 h 3268152"/>
                <a:gd name="connsiteX1847" fmla="*/ 671057 w 2582011"/>
                <a:gd name="connsiteY1847" fmla="*/ 684266 h 3268152"/>
                <a:gd name="connsiteX1848" fmla="*/ 682243 w 2582011"/>
                <a:gd name="connsiteY1848" fmla="*/ 686167 h 3268152"/>
                <a:gd name="connsiteX1849" fmla="*/ 683559 w 2582011"/>
                <a:gd name="connsiteY1849" fmla="*/ 689530 h 3268152"/>
                <a:gd name="connsiteX1850" fmla="*/ 680781 w 2582011"/>
                <a:gd name="connsiteY1850" fmla="*/ 687336 h 3268152"/>
                <a:gd name="connsiteX1851" fmla="*/ 680123 w 2582011"/>
                <a:gd name="connsiteY1851" fmla="*/ 687336 h 3268152"/>
                <a:gd name="connsiteX1852" fmla="*/ 679392 w 2582011"/>
                <a:gd name="connsiteY1852" fmla="*/ 687336 h 3268152"/>
                <a:gd name="connsiteX1853" fmla="*/ 679392 w 2582011"/>
                <a:gd name="connsiteY1853" fmla="*/ 688652 h 3268152"/>
                <a:gd name="connsiteX1854" fmla="*/ 682755 w 2582011"/>
                <a:gd name="connsiteY1854" fmla="*/ 695013 h 3268152"/>
                <a:gd name="connsiteX1855" fmla="*/ 692186 w 2582011"/>
                <a:gd name="connsiteY1855" fmla="*/ 701301 h 3268152"/>
                <a:gd name="connsiteX1856" fmla="*/ 696135 w 2582011"/>
                <a:gd name="connsiteY1856" fmla="*/ 710732 h 3268152"/>
                <a:gd name="connsiteX1857" fmla="*/ 693868 w 2582011"/>
                <a:gd name="connsiteY1857" fmla="*/ 708905 h 3268152"/>
                <a:gd name="connsiteX1858" fmla="*/ 693137 w 2582011"/>
                <a:gd name="connsiteY1858" fmla="*/ 708905 h 3268152"/>
                <a:gd name="connsiteX1859" fmla="*/ 692406 w 2582011"/>
                <a:gd name="connsiteY1859" fmla="*/ 708905 h 3268152"/>
                <a:gd name="connsiteX1860" fmla="*/ 692406 w 2582011"/>
                <a:gd name="connsiteY1860" fmla="*/ 710294 h 3268152"/>
                <a:gd name="connsiteX1861" fmla="*/ 697304 w 2582011"/>
                <a:gd name="connsiteY1861" fmla="*/ 719141 h 3268152"/>
                <a:gd name="connsiteX1862" fmla="*/ 698328 w 2582011"/>
                <a:gd name="connsiteY1862" fmla="*/ 719725 h 3268152"/>
                <a:gd name="connsiteX1863" fmla="*/ 698328 w 2582011"/>
                <a:gd name="connsiteY1863" fmla="*/ 719725 h 3268152"/>
                <a:gd name="connsiteX1864" fmla="*/ 699132 w 2582011"/>
                <a:gd name="connsiteY1864" fmla="*/ 718629 h 3268152"/>
                <a:gd name="connsiteX1865" fmla="*/ 699132 w 2582011"/>
                <a:gd name="connsiteY1865" fmla="*/ 713803 h 3268152"/>
                <a:gd name="connsiteX1866" fmla="*/ 699132 w 2582011"/>
                <a:gd name="connsiteY1866" fmla="*/ 713291 h 3268152"/>
                <a:gd name="connsiteX1867" fmla="*/ 705493 w 2582011"/>
                <a:gd name="connsiteY1867" fmla="*/ 717313 h 3268152"/>
                <a:gd name="connsiteX1868" fmla="*/ 700960 w 2582011"/>
                <a:gd name="connsiteY1868" fmla="*/ 718629 h 3268152"/>
                <a:gd name="connsiteX1869" fmla="*/ 700302 w 2582011"/>
                <a:gd name="connsiteY1869" fmla="*/ 719214 h 3268152"/>
                <a:gd name="connsiteX1870" fmla="*/ 693429 w 2582011"/>
                <a:gd name="connsiteY1870" fmla="*/ 733836 h 3268152"/>
                <a:gd name="connsiteX1871" fmla="*/ 693429 w 2582011"/>
                <a:gd name="connsiteY1871" fmla="*/ 734860 h 3268152"/>
                <a:gd name="connsiteX1872" fmla="*/ 696354 w 2582011"/>
                <a:gd name="connsiteY1872" fmla="*/ 739758 h 3268152"/>
                <a:gd name="connsiteX1873" fmla="*/ 697304 w 2582011"/>
                <a:gd name="connsiteY1873" fmla="*/ 740343 h 3268152"/>
                <a:gd name="connsiteX1874" fmla="*/ 698255 w 2582011"/>
                <a:gd name="connsiteY1874" fmla="*/ 739758 h 3268152"/>
                <a:gd name="connsiteX1875" fmla="*/ 704762 w 2582011"/>
                <a:gd name="connsiteY1875" fmla="*/ 729376 h 3268152"/>
                <a:gd name="connsiteX1876" fmla="*/ 716094 w 2582011"/>
                <a:gd name="connsiteY1876" fmla="*/ 722065 h 3268152"/>
                <a:gd name="connsiteX1877" fmla="*/ 716972 w 2582011"/>
                <a:gd name="connsiteY1877" fmla="*/ 726891 h 3268152"/>
                <a:gd name="connsiteX1878" fmla="*/ 716533 w 2582011"/>
                <a:gd name="connsiteY1878" fmla="*/ 726159 h 3268152"/>
                <a:gd name="connsiteX1879" fmla="*/ 715656 w 2582011"/>
                <a:gd name="connsiteY1879" fmla="*/ 726159 h 3268152"/>
                <a:gd name="connsiteX1880" fmla="*/ 706736 w 2582011"/>
                <a:gd name="connsiteY1880" fmla="*/ 729157 h 3268152"/>
                <a:gd name="connsiteX1881" fmla="*/ 706005 w 2582011"/>
                <a:gd name="connsiteY1881" fmla="*/ 729961 h 3268152"/>
                <a:gd name="connsiteX1882" fmla="*/ 703080 w 2582011"/>
                <a:gd name="connsiteY1882" fmla="*/ 743706 h 3268152"/>
                <a:gd name="connsiteX1883" fmla="*/ 703080 w 2582011"/>
                <a:gd name="connsiteY1883" fmla="*/ 744657 h 3268152"/>
                <a:gd name="connsiteX1884" fmla="*/ 706955 w 2582011"/>
                <a:gd name="connsiteY1884" fmla="*/ 748605 h 3268152"/>
                <a:gd name="connsiteX1885" fmla="*/ 707686 w 2582011"/>
                <a:gd name="connsiteY1885" fmla="*/ 748971 h 3268152"/>
                <a:gd name="connsiteX1886" fmla="*/ 707686 w 2582011"/>
                <a:gd name="connsiteY1886" fmla="*/ 748971 h 3268152"/>
                <a:gd name="connsiteX1887" fmla="*/ 708491 w 2582011"/>
                <a:gd name="connsiteY1887" fmla="*/ 748313 h 3268152"/>
                <a:gd name="connsiteX1888" fmla="*/ 710319 w 2582011"/>
                <a:gd name="connsiteY1888" fmla="*/ 743780 h 3268152"/>
                <a:gd name="connsiteX1889" fmla="*/ 710319 w 2582011"/>
                <a:gd name="connsiteY1889" fmla="*/ 748897 h 3268152"/>
                <a:gd name="connsiteX1890" fmla="*/ 710977 w 2582011"/>
                <a:gd name="connsiteY1890" fmla="*/ 749848 h 3268152"/>
                <a:gd name="connsiteX1891" fmla="*/ 719823 w 2582011"/>
                <a:gd name="connsiteY1891" fmla="*/ 753869 h 3268152"/>
                <a:gd name="connsiteX1892" fmla="*/ 720262 w 2582011"/>
                <a:gd name="connsiteY1892" fmla="*/ 753869 h 3268152"/>
                <a:gd name="connsiteX1893" fmla="*/ 720920 w 2582011"/>
                <a:gd name="connsiteY1893" fmla="*/ 753869 h 3268152"/>
                <a:gd name="connsiteX1894" fmla="*/ 721358 w 2582011"/>
                <a:gd name="connsiteY1894" fmla="*/ 752846 h 3268152"/>
                <a:gd name="connsiteX1895" fmla="*/ 720481 w 2582011"/>
                <a:gd name="connsiteY1895" fmla="*/ 748605 h 3268152"/>
                <a:gd name="connsiteX1896" fmla="*/ 721212 w 2582011"/>
                <a:gd name="connsiteY1896" fmla="*/ 749190 h 3268152"/>
                <a:gd name="connsiteX1897" fmla="*/ 725233 w 2582011"/>
                <a:gd name="connsiteY1897" fmla="*/ 749190 h 3268152"/>
                <a:gd name="connsiteX1898" fmla="*/ 725892 w 2582011"/>
                <a:gd name="connsiteY1898" fmla="*/ 753431 h 3268152"/>
                <a:gd name="connsiteX1899" fmla="*/ 719677 w 2582011"/>
                <a:gd name="connsiteY1899" fmla="*/ 757013 h 3268152"/>
                <a:gd name="connsiteX1900" fmla="*/ 719238 w 2582011"/>
                <a:gd name="connsiteY1900" fmla="*/ 758037 h 3268152"/>
                <a:gd name="connsiteX1901" fmla="*/ 720189 w 2582011"/>
                <a:gd name="connsiteY1901" fmla="*/ 766883 h 3268152"/>
                <a:gd name="connsiteX1902" fmla="*/ 720774 w 2582011"/>
                <a:gd name="connsiteY1902" fmla="*/ 767761 h 3268152"/>
                <a:gd name="connsiteX1903" fmla="*/ 721212 w 2582011"/>
                <a:gd name="connsiteY1903" fmla="*/ 767761 h 3268152"/>
                <a:gd name="connsiteX1904" fmla="*/ 721870 w 2582011"/>
                <a:gd name="connsiteY1904" fmla="*/ 767761 h 3268152"/>
                <a:gd name="connsiteX1905" fmla="*/ 735031 w 2582011"/>
                <a:gd name="connsiteY1905" fmla="*/ 759864 h 3268152"/>
                <a:gd name="connsiteX1906" fmla="*/ 735762 w 2582011"/>
                <a:gd name="connsiteY1906" fmla="*/ 768711 h 3268152"/>
                <a:gd name="connsiteX1907" fmla="*/ 731960 w 2582011"/>
                <a:gd name="connsiteY1907" fmla="*/ 768711 h 3268152"/>
                <a:gd name="connsiteX1908" fmla="*/ 730936 w 2582011"/>
                <a:gd name="connsiteY1908" fmla="*/ 769588 h 3268152"/>
                <a:gd name="connsiteX1909" fmla="*/ 729035 w 2582011"/>
                <a:gd name="connsiteY1909" fmla="*/ 778362 h 3268152"/>
                <a:gd name="connsiteX1910" fmla="*/ 729401 w 2582011"/>
                <a:gd name="connsiteY1910" fmla="*/ 779532 h 3268152"/>
                <a:gd name="connsiteX1911" fmla="*/ 738540 w 2582011"/>
                <a:gd name="connsiteY1911" fmla="*/ 785893 h 3268152"/>
                <a:gd name="connsiteX1912" fmla="*/ 735908 w 2582011"/>
                <a:gd name="connsiteY1912" fmla="*/ 793204 h 3268152"/>
                <a:gd name="connsiteX1913" fmla="*/ 735908 w 2582011"/>
                <a:gd name="connsiteY1913" fmla="*/ 794301 h 3268152"/>
                <a:gd name="connsiteX1914" fmla="*/ 750531 w 2582011"/>
                <a:gd name="connsiteY1914" fmla="*/ 811994 h 3268152"/>
                <a:gd name="connsiteX1915" fmla="*/ 751408 w 2582011"/>
                <a:gd name="connsiteY1915" fmla="*/ 812433 h 3268152"/>
                <a:gd name="connsiteX1916" fmla="*/ 751773 w 2582011"/>
                <a:gd name="connsiteY1916" fmla="*/ 812433 h 3268152"/>
                <a:gd name="connsiteX1917" fmla="*/ 755064 w 2582011"/>
                <a:gd name="connsiteY1917" fmla="*/ 811117 h 3268152"/>
                <a:gd name="connsiteX1918" fmla="*/ 754332 w 2582011"/>
                <a:gd name="connsiteY1918" fmla="*/ 825739 h 3268152"/>
                <a:gd name="connsiteX1919" fmla="*/ 761132 w 2582011"/>
                <a:gd name="connsiteY1919" fmla="*/ 841386 h 3268152"/>
                <a:gd name="connsiteX1920" fmla="*/ 762156 w 2582011"/>
                <a:gd name="connsiteY1920" fmla="*/ 842044 h 3268152"/>
                <a:gd name="connsiteX1921" fmla="*/ 762156 w 2582011"/>
                <a:gd name="connsiteY1921" fmla="*/ 842044 h 3268152"/>
                <a:gd name="connsiteX1922" fmla="*/ 769467 w 2582011"/>
                <a:gd name="connsiteY1922" fmla="*/ 840289 h 3268152"/>
                <a:gd name="connsiteX1923" fmla="*/ 769467 w 2582011"/>
                <a:gd name="connsiteY1923" fmla="*/ 845845 h 3268152"/>
                <a:gd name="connsiteX1924" fmla="*/ 769979 w 2582011"/>
                <a:gd name="connsiteY1924" fmla="*/ 846723 h 3268152"/>
                <a:gd name="connsiteX1925" fmla="*/ 770637 w 2582011"/>
                <a:gd name="connsiteY1925" fmla="*/ 846723 h 3268152"/>
                <a:gd name="connsiteX1926" fmla="*/ 771002 w 2582011"/>
                <a:gd name="connsiteY1926" fmla="*/ 846723 h 3268152"/>
                <a:gd name="connsiteX1927" fmla="*/ 777509 w 2582011"/>
                <a:gd name="connsiteY1927" fmla="*/ 844310 h 3268152"/>
                <a:gd name="connsiteX1928" fmla="*/ 779337 w 2582011"/>
                <a:gd name="connsiteY1928" fmla="*/ 868364 h 3268152"/>
                <a:gd name="connsiteX1929" fmla="*/ 779922 w 2582011"/>
                <a:gd name="connsiteY1929" fmla="*/ 869242 h 3268152"/>
                <a:gd name="connsiteX1930" fmla="*/ 780434 w 2582011"/>
                <a:gd name="connsiteY1930" fmla="*/ 869242 h 3268152"/>
                <a:gd name="connsiteX1931" fmla="*/ 781019 w 2582011"/>
                <a:gd name="connsiteY1931" fmla="*/ 869242 h 3268152"/>
                <a:gd name="connsiteX1932" fmla="*/ 786210 w 2582011"/>
                <a:gd name="connsiteY1932" fmla="*/ 866244 h 3268152"/>
                <a:gd name="connsiteX1933" fmla="*/ 786210 w 2582011"/>
                <a:gd name="connsiteY1933" fmla="*/ 871216 h 3268152"/>
                <a:gd name="connsiteX1934" fmla="*/ 786795 w 2582011"/>
                <a:gd name="connsiteY1934" fmla="*/ 872166 h 3268152"/>
                <a:gd name="connsiteX1935" fmla="*/ 781092 w 2582011"/>
                <a:gd name="connsiteY1935" fmla="*/ 874140 h 3268152"/>
                <a:gd name="connsiteX1936" fmla="*/ 780361 w 2582011"/>
                <a:gd name="connsiteY1936" fmla="*/ 875091 h 3268152"/>
                <a:gd name="connsiteX1937" fmla="*/ 781019 w 2582011"/>
                <a:gd name="connsiteY1937" fmla="*/ 876187 h 3268152"/>
                <a:gd name="connsiteX1938" fmla="*/ 785040 w 2582011"/>
                <a:gd name="connsiteY1938" fmla="*/ 877869 h 3268152"/>
                <a:gd name="connsiteX1939" fmla="*/ 781165 w 2582011"/>
                <a:gd name="connsiteY1939" fmla="*/ 878965 h 3268152"/>
                <a:gd name="connsiteX1940" fmla="*/ 780434 w 2582011"/>
                <a:gd name="connsiteY1940" fmla="*/ 879623 h 3268152"/>
                <a:gd name="connsiteX1941" fmla="*/ 780434 w 2582011"/>
                <a:gd name="connsiteY1941" fmla="*/ 880501 h 3268152"/>
                <a:gd name="connsiteX1942" fmla="*/ 782920 w 2582011"/>
                <a:gd name="connsiteY1942" fmla="*/ 885911 h 3268152"/>
                <a:gd name="connsiteX1943" fmla="*/ 792644 w 2582011"/>
                <a:gd name="connsiteY1943" fmla="*/ 891760 h 3268152"/>
                <a:gd name="connsiteX1944" fmla="*/ 793302 w 2582011"/>
                <a:gd name="connsiteY1944" fmla="*/ 891760 h 3268152"/>
                <a:gd name="connsiteX1945" fmla="*/ 807924 w 2582011"/>
                <a:gd name="connsiteY1945" fmla="*/ 889201 h 3268152"/>
                <a:gd name="connsiteX1946" fmla="*/ 806974 w 2582011"/>
                <a:gd name="connsiteY1946" fmla="*/ 891175 h 3268152"/>
                <a:gd name="connsiteX1947" fmla="*/ 807413 w 2582011"/>
                <a:gd name="connsiteY1947" fmla="*/ 892638 h 3268152"/>
                <a:gd name="connsiteX1948" fmla="*/ 814724 w 2582011"/>
                <a:gd name="connsiteY1948" fmla="*/ 896878 h 3268152"/>
                <a:gd name="connsiteX1949" fmla="*/ 811653 w 2582011"/>
                <a:gd name="connsiteY1949" fmla="*/ 900826 h 3268152"/>
                <a:gd name="connsiteX1950" fmla="*/ 811653 w 2582011"/>
                <a:gd name="connsiteY1950" fmla="*/ 901923 h 3268152"/>
                <a:gd name="connsiteX1951" fmla="*/ 812457 w 2582011"/>
                <a:gd name="connsiteY1951" fmla="*/ 902581 h 3268152"/>
                <a:gd name="connsiteX1952" fmla="*/ 840606 w 2582011"/>
                <a:gd name="connsiteY1952" fmla="*/ 906310 h 3268152"/>
                <a:gd name="connsiteX1953" fmla="*/ 838047 w 2582011"/>
                <a:gd name="connsiteY1953" fmla="*/ 915010 h 3268152"/>
                <a:gd name="connsiteX1954" fmla="*/ 838047 w 2582011"/>
                <a:gd name="connsiteY1954" fmla="*/ 915815 h 3268152"/>
                <a:gd name="connsiteX1955" fmla="*/ 841483 w 2582011"/>
                <a:gd name="connsiteY1955" fmla="*/ 921079 h 3268152"/>
                <a:gd name="connsiteX1956" fmla="*/ 850037 w 2582011"/>
                <a:gd name="connsiteY1956" fmla="*/ 925100 h 3268152"/>
                <a:gd name="connsiteX1957" fmla="*/ 854936 w 2582011"/>
                <a:gd name="connsiteY1957" fmla="*/ 924149 h 3268152"/>
                <a:gd name="connsiteX1958" fmla="*/ 855813 w 2582011"/>
                <a:gd name="connsiteY1958" fmla="*/ 923126 h 3268152"/>
                <a:gd name="connsiteX1959" fmla="*/ 855813 w 2582011"/>
                <a:gd name="connsiteY1959" fmla="*/ 919836 h 3268152"/>
                <a:gd name="connsiteX1960" fmla="*/ 860493 w 2582011"/>
                <a:gd name="connsiteY1960" fmla="*/ 927147 h 3268152"/>
                <a:gd name="connsiteX1961" fmla="*/ 860493 w 2582011"/>
                <a:gd name="connsiteY1961" fmla="*/ 935043 h 3268152"/>
                <a:gd name="connsiteX1962" fmla="*/ 861224 w 2582011"/>
                <a:gd name="connsiteY1962" fmla="*/ 935994 h 3268152"/>
                <a:gd name="connsiteX1963" fmla="*/ 861589 w 2582011"/>
                <a:gd name="connsiteY1963" fmla="*/ 935994 h 3268152"/>
                <a:gd name="connsiteX1964" fmla="*/ 862394 w 2582011"/>
                <a:gd name="connsiteY1964" fmla="*/ 935994 h 3268152"/>
                <a:gd name="connsiteX1965" fmla="*/ 868316 w 2582011"/>
                <a:gd name="connsiteY1965" fmla="*/ 929998 h 3268152"/>
                <a:gd name="connsiteX1966" fmla="*/ 868316 w 2582011"/>
                <a:gd name="connsiteY1966" fmla="*/ 940234 h 3268152"/>
                <a:gd name="connsiteX1967" fmla="*/ 869339 w 2582011"/>
                <a:gd name="connsiteY1967" fmla="*/ 941258 h 3268152"/>
                <a:gd name="connsiteX1968" fmla="*/ 876285 w 2582011"/>
                <a:gd name="connsiteY1968" fmla="*/ 941916 h 3268152"/>
                <a:gd name="connsiteX1969" fmla="*/ 872995 w 2582011"/>
                <a:gd name="connsiteY1969" fmla="*/ 943159 h 3268152"/>
                <a:gd name="connsiteX1970" fmla="*/ 872337 w 2582011"/>
                <a:gd name="connsiteY1970" fmla="*/ 943817 h 3268152"/>
                <a:gd name="connsiteX1971" fmla="*/ 872337 w 2582011"/>
                <a:gd name="connsiteY1971" fmla="*/ 944767 h 3268152"/>
                <a:gd name="connsiteX1972" fmla="*/ 876212 w 2582011"/>
                <a:gd name="connsiteY1972" fmla="*/ 949739 h 3268152"/>
                <a:gd name="connsiteX1973" fmla="*/ 876212 w 2582011"/>
                <a:gd name="connsiteY1973" fmla="*/ 949739 h 3268152"/>
                <a:gd name="connsiteX1974" fmla="*/ 885278 w 2582011"/>
                <a:gd name="connsiteY1974" fmla="*/ 957050 h 3268152"/>
                <a:gd name="connsiteX1975" fmla="*/ 880964 w 2582011"/>
                <a:gd name="connsiteY1975" fmla="*/ 963119 h 3268152"/>
                <a:gd name="connsiteX1976" fmla="*/ 880964 w 2582011"/>
                <a:gd name="connsiteY1976" fmla="*/ 964654 h 3268152"/>
                <a:gd name="connsiteX1977" fmla="*/ 884547 w 2582011"/>
                <a:gd name="connsiteY1977" fmla="*/ 967359 h 3268152"/>
                <a:gd name="connsiteX1978" fmla="*/ 886375 w 2582011"/>
                <a:gd name="connsiteY1978" fmla="*/ 979130 h 3268152"/>
                <a:gd name="connsiteX1979" fmla="*/ 878405 w 2582011"/>
                <a:gd name="connsiteY1979" fmla="*/ 992071 h 3268152"/>
                <a:gd name="connsiteX1980" fmla="*/ 876651 w 2582011"/>
                <a:gd name="connsiteY1980" fmla="*/ 989805 h 3268152"/>
                <a:gd name="connsiteX1981" fmla="*/ 882426 w 2582011"/>
                <a:gd name="connsiteY1981" fmla="*/ 979057 h 3268152"/>
                <a:gd name="connsiteX1982" fmla="*/ 882426 w 2582011"/>
                <a:gd name="connsiteY1982" fmla="*/ 973208 h 3268152"/>
                <a:gd name="connsiteX1983" fmla="*/ 881549 w 2582011"/>
                <a:gd name="connsiteY1983" fmla="*/ 972111 h 3268152"/>
                <a:gd name="connsiteX1984" fmla="*/ 863709 w 2582011"/>
                <a:gd name="connsiteY1984" fmla="*/ 968163 h 3268152"/>
                <a:gd name="connsiteX1985" fmla="*/ 869193 w 2582011"/>
                <a:gd name="connsiteY1985" fmla="*/ 964288 h 3268152"/>
                <a:gd name="connsiteX1986" fmla="*/ 869559 w 2582011"/>
                <a:gd name="connsiteY1986" fmla="*/ 962972 h 3268152"/>
                <a:gd name="connsiteX1987" fmla="*/ 860273 w 2582011"/>
                <a:gd name="connsiteY1987" fmla="*/ 944840 h 3268152"/>
                <a:gd name="connsiteX1988" fmla="*/ 841045 w 2582011"/>
                <a:gd name="connsiteY1988" fmla="*/ 932411 h 3268152"/>
                <a:gd name="connsiteX1989" fmla="*/ 824740 w 2582011"/>
                <a:gd name="connsiteY1989" fmla="*/ 906456 h 3268152"/>
                <a:gd name="connsiteX1990" fmla="*/ 777656 w 2582011"/>
                <a:gd name="connsiteY1990" fmla="*/ 890737 h 3268152"/>
                <a:gd name="connsiteX1991" fmla="*/ 777290 w 2582011"/>
                <a:gd name="connsiteY1991" fmla="*/ 890737 h 3268152"/>
                <a:gd name="connsiteX1992" fmla="*/ 776486 w 2582011"/>
                <a:gd name="connsiteY1992" fmla="*/ 890737 h 3268152"/>
                <a:gd name="connsiteX1993" fmla="*/ 770564 w 2582011"/>
                <a:gd name="connsiteY1993" fmla="*/ 896586 h 3268152"/>
                <a:gd name="connsiteX1994" fmla="*/ 770564 w 2582011"/>
                <a:gd name="connsiteY1994" fmla="*/ 897756 h 3268152"/>
                <a:gd name="connsiteX1995" fmla="*/ 771441 w 2582011"/>
                <a:gd name="connsiteY1995" fmla="*/ 898414 h 3268152"/>
                <a:gd name="connsiteX1996" fmla="*/ 786064 w 2582011"/>
                <a:gd name="connsiteY1996" fmla="*/ 900241 h 3268152"/>
                <a:gd name="connsiteX1997" fmla="*/ 786064 w 2582011"/>
                <a:gd name="connsiteY1997" fmla="*/ 904994 h 3268152"/>
                <a:gd name="connsiteX1998" fmla="*/ 780361 w 2582011"/>
                <a:gd name="connsiteY1998" fmla="*/ 904116 h 3268152"/>
                <a:gd name="connsiteX1999" fmla="*/ 779557 w 2582011"/>
                <a:gd name="connsiteY1999" fmla="*/ 904116 h 3268152"/>
                <a:gd name="connsiteX2000" fmla="*/ 779191 w 2582011"/>
                <a:gd name="connsiteY2000" fmla="*/ 904994 h 3268152"/>
                <a:gd name="connsiteX2001" fmla="*/ 780215 w 2582011"/>
                <a:gd name="connsiteY2001" fmla="*/ 914864 h 3268152"/>
                <a:gd name="connsiteX2002" fmla="*/ 781165 w 2582011"/>
                <a:gd name="connsiteY2002" fmla="*/ 915815 h 3268152"/>
                <a:gd name="connsiteX2003" fmla="*/ 791108 w 2582011"/>
                <a:gd name="connsiteY2003" fmla="*/ 916838 h 3268152"/>
                <a:gd name="connsiteX2004" fmla="*/ 792132 w 2582011"/>
                <a:gd name="connsiteY2004" fmla="*/ 916034 h 3268152"/>
                <a:gd name="connsiteX2005" fmla="*/ 792132 w 2582011"/>
                <a:gd name="connsiteY2005" fmla="*/ 915595 h 3268152"/>
                <a:gd name="connsiteX2006" fmla="*/ 795861 w 2582011"/>
                <a:gd name="connsiteY2006" fmla="*/ 922906 h 3268152"/>
                <a:gd name="connsiteX2007" fmla="*/ 796519 w 2582011"/>
                <a:gd name="connsiteY2007" fmla="*/ 923345 h 3268152"/>
                <a:gd name="connsiteX2008" fmla="*/ 811946 w 2582011"/>
                <a:gd name="connsiteY2008" fmla="*/ 928024 h 3268152"/>
                <a:gd name="connsiteX2009" fmla="*/ 806462 w 2582011"/>
                <a:gd name="connsiteY2009" fmla="*/ 929194 h 3268152"/>
                <a:gd name="connsiteX2010" fmla="*/ 805731 w 2582011"/>
                <a:gd name="connsiteY2010" fmla="*/ 929706 h 3268152"/>
                <a:gd name="connsiteX2011" fmla="*/ 805731 w 2582011"/>
                <a:gd name="connsiteY2011" fmla="*/ 930583 h 3268152"/>
                <a:gd name="connsiteX2012" fmla="*/ 807632 w 2582011"/>
                <a:gd name="connsiteY2012" fmla="*/ 935555 h 3268152"/>
                <a:gd name="connsiteX2013" fmla="*/ 808363 w 2582011"/>
                <a:gd name="connsiteY2013" fmla="*/ 936140 h 3268152"/>
                <a:gd name="connsiteX2014" fmla="*/ 820646 w 2582011"/>
                <a:gd name="connsiteY2014" fmla="*/ 939722 h 3268152"/>
                <a:gd name="connsiteX2015" fmla="*/ 824009 w 2582011"/>
                <a:gd name="connsiteY2015" fmla="*/ 943817 h 3268152"/>
                <a:gd name="connsiteX2016" fmla="*/ 821450 w 2582011"/>
                <a:gd name="connsiteY2016" fmla="*/ 943817 h 3268152"/>
                <a:gd name="connsiteX2017" fmla="*/ 820295 w 2582011"/>
                <a:gd name="connsiteY2017" fmla="*/ 944855 h 3268152"/>
                <a:gd name="connsiteX2018" fmla="*/ 820646 w 2582011"/>
                <a:gd name="connsiteY2018" fmla="*/ 945718 h 3268152"/>
                <a:gd name="connsiteX2019" fmla="*/ 824594 w 2582011"/>
                <a:gd name="connsiteY2019" fmla="*/ 949593 h 3268152"/>
                <a:gd name="connsiteX2020" fmla="*/ 825398 w 2582011"/>
                <a:gd name="connsiteY2020" fmla="*/ 949958 h 3268152"/>
                <a:gd name="connsiteX2021" fmla="*/ 835122 w 2582011"/>
                <a:gd name="connsiteY2021" fmla="*/ 949154 h 3268152"/>
                <a:gd name="connsiteX2022" fmla="*/ 833294 w 2582011"/>
                <a:gd name="connsiteY2022" fmla="*/ 952225 h 3268152"/>
                <a:gd name="connsiteX2023" fmla="*/ 833294 w 2582011"/>
                <a:gd name="connsiteY2023" fmla="*/ 953029 h 3268152"/>
                <a:gd name="connsiteX2024" fmla="*/ 833806 w 2582011"/>
                <a:gd name="connsiteY2024" fmla="*/ 953760 h 3268152"/>
                <a:gd name="connsiteX2025" fmla="*/ 838705 w 2582011"/>
                <a:gd name="connsiteY2025" fmla="*/ 956758 h 3268152"/>
                <a:gd name="connsiteX2026" fmla="*/ 839802 w 2582011"/>
                <a:gd name="connsiteY2026" fmla="*/ 956758 h 3268152"/>
                <a:gd name="connsiteX2027" fmla="*/ 839217 w 2582011"/>
                <a:gd name="connsiteY2027" fmla="*/ 958293 h 3268152"/>
                <a:gd name="connsiteX2028" fmla="*/ 839802 w 2582011"/>
                <a:gd name="connsiteY2028" fmla="*/ 959682 h 3268152"/>
                <a:gd name="connsiteX2029" fmla="*/ 852450 w 2582011"/>
                <a:gd name="connsiteY2029" fmla="*/ 964873 h 3268152"/>
                <a:gd name="connsiteX2030" fmla="*/ 846309 w 2582011"/>
                <a:gd name="connsiteY2030" fmla="*/ 963484 h 3268152"/>
                <a:gd name="connsiteX2031" fmla="*/ 846309 w 2582011"/>
                <a:gd name="connsiteY2031" fmla="*/ 963484 h 3268152"/>
                <a:gd name="connsiteX2032" fmla="*/ 845285 w 2582011"/>
                <a:gd name="connsiteY2032" fmla="*/ 964142 h 3268152"/>
                <a:gd name="connsiteX2033" fmla="*/ 843311 w 2582011"/>
                <a:gd name="connsiteY2033" fmla="*/ 969772 h 3268152"/>
                <a:gd name="connsiteX2034" fmla="*/ 854059 w 2582011"/>
                <a:gd name="connsiteY2034" fmla="*/ 1004135 h 3268152"/>
                <a:gd name="connsiteX2035" fmla="*/ 855082 w 2582011"/>
                <a:gd name="connsiteY2035" fmla="*/ 1004866 h 3268152"/>
                <a:gd name="connsiteX2036" fmla="*/ 855887 w 2582011"/>
                <a:gd name="connsiteY2036" fmla="*/ 1004866 h 3268152"/>
                <a:gd name="connsiteX2037" fmla="*/ 855009 w 2582011"/>
                <a:gd name="connsiteY2037" fmla="*/ 1010496 h 3268152"/>
                <a:gd name="connsiteX2038" fmla="*/ 855594 w 2582011"/>
                <a:gd name="connsiteY2038" fmla="*/ 1011666 h 3268152"/>
                <a:gd name="connsiteX2039" fmla="*/ 858884 w 2582011"/>
                <a:gd name="connsiteY2039" fmla="*/ 1013274 h 3268152"/>
                <a:gd name="connsiteX2040" fmla="*/ 858884 w 2582011"/>
                <a:gd name="connsiteY2040" fmla="*/ 1015906 h 3268152"/>
                <a:gd name="connsiteX2041" fmla="*/ 856910 w 2582011"/>
                <a:gd name="connsiteY2041" fmla="*/ 1013859 h 3268152"/>
                <a:gd name="connsiteX2042" fmla="*/ 856033 w 2582011"/>
                <a:gd name="connsiteY2042" fmla="*/ 1013493 h 3268152"/>
                <a:gd name="connsiteX2043" fmla="*/ 855594 w 2582011"/>
                <a:gd name="connsiteY2043" fmla="*/ 1013493 h 3268152"/>
                <a:gd name="connsiteX2044" fmla="*/ 855009 w 2582011"/>
                <a:gd name="connsiteY2044" fmla="*/ 1014590 h 3268152"/>
                <a:gd name="connsiteX2045" fmla="*/ 856033 w 2582011"/>
                <a:gd name="connsiteY2045" fmla="*/ 1022413 h 3268152"/>
                <a:gd name="connsiteX2046" fmla="*/ 856764 w 2582011"/>
                <a:gd name="connsiteY2046" fmla="*/ 1023364 h 3268152"/>
                <a:gd name="connsiteX2047" fmla="*/ 868170 w 2582011"/>
                <a:gd name="connsiteY2047" fmla="*/ 1027166 h 3268152"/>
                <a:gd name="connsiteX2048" fmla="*/ 858665 w 2582011"/>
                <a:gd name="connsiteY2048" fmla="*/ 1030090 h 3268152"/>
                <a:gd name="connsiteX2049" fmla="*/ 857934 w 2582011"/>
                <a:gd name="connsiteY2049" fmla="*/ 1031041 h 3268152"/>
                <a:gd name="connsiteX2050" fmla="*/ 853108 w 2582011"/>
                <a:gd name="connsiteY2050" fmla="*/ 1102399 h 3268152"/>
                <a:gd name="connsiteX2051" fmla="*/ 848136 w 2582011"/>
                <a:gd name="connsiteY2051" fmla="*/ 1116656 h 3268152"/>
                <a:gd name="connsiteX2052" fmla="*/ 853035 w 2582011"/>
                <a:gd name="connsiteY2052" fmla="*/ 1144293 h 3268152"/>
                <a:gd name="connsiteX2053" fmla="*/ 856033 w 2582011"/>
                <a:gd name="connsiteY2053" fmla="*/ 1155552 h 3268152"/>
                <a:gd name="connsiteX2054" fmla="*/ 850111 w 2582011"/>
                <a:gd name="connsiteY2054" fmla="*/ 1183042 h 3268152"/>
                <a:gd name="connsiteX2055" fmla="*/ 850111 w 2582011"/>
                <a:gd name="connsiteY2055" fmla="*/ 1183847 h 3268152"/>
                <a:gd name="connsiteX2056" fmla="*/ 860712 w 2582011"/>
                <a:gd name="connsiteY2056" fmla="*/ 1199127 h 3268152"/>
                <a:gd name="connsiteX2057" fmla="*/ 863856 w 2582011"/>
                <a:gd name="connsiteY2057" fmla="*/ 1220184 h 3268152"/>
                <a:gd name="connsiteX2058" fmla="*/ 877893 w 2582011"/>
                <a:gd name="connsiteY2058" fmla="*/ 1240071 h 3268152"/>
                <a:gd name="connsiteX2059" fmla="*/ 883816 w 2582011"/>
                <a:gd name="connsiteY2059" fmla="*/ 1244019 h 3268152"/>
                <a:gd name="connsiteX2060" fmla="*/ 884401 w 2582011"/>
                <a:gd name="connsiteY2060" fmla="*/ 1244019 h 3268152"/>
                <a:gd name="connsiteX2061" fmla="*/ 884766 w 2582011"/>
                <a:gd name="connsiteY2061" fmla="*/ 1244019 h 3268152"/>
                <a:gd name="connsiteX2062" fmla="*/ 885424 w 2582011"/>
                <a:gd name="connsiteY2062" fmla="*/ 1243288 h 3268152"/>
                <a:gd name="connsiteX2063" fmla="*/ 887106 w 2582011"/>
                <a:gd name="connsiteY2063" fmla="*/ 1238170 h 3268152"/>
                <a:gd name="connsiteX2064" fmla="*/ 893174 w 2582011"/>
                <a:gd name="connsiteY2064" fmla="*/ 1238828 h 3268152"/>
                <a:gd name="connsiteX2065" fmla="*/ 888714 w 2582011"/>
                <a:gd name="connsiteY2065" fmla="*/ 1242118 h 3268152"/>
                <a:gd name="connsiteX2066" fmla="*/ 888714 w 2582011"/>
                <a:gd name="connsiteY2066" fmla="*/ 1243434 h 3268152"/>
                <a:gd name="connsiteX2067" fmla="*/ 890542 w 2582011"/>
                <a:gd name="connsiteY2067" fmla="*/ 1247236 h 3268152"/>
                <a:gd name="connsiteX2068" fmla="*/ 889445 w 2582011"/>
                <a:gd name="connsiteY2068" fmla="*/ 1246139 h 3268152"/>
                <a:gd name="connsiteX2069" fmla="*/ 888714 w 2582011"/>
                <a:gd name="connsiteY2069" fmla="*/ 1245774 h 3268152"/>
                <a:gd name="connsiteX2070" fmla="*/ 887910 w 2582011"/>
                <a:gd name="connsiteY2070" fmla="*/ 1246139 h 3268152"/>
                <a:gd name="connsiteX2071" fmla="*/ 886009 w 2582011"/>
                <a:gd name="connsiteY2071" fmla="*/ 1248113 h 3268152"/>
                <a:gd name="connsiteX2072" fmla="*/ 886009 w 2582011"/>
                <a:gd name="connsiteY2072" fmla="*/ 1249137 h 3268152"/>
                <a:gd name="connsiteX2073" fmla="*/ 890323 w 2582011"/>
                <a:gd name="connsiteY2073" fmla="*/ 1262443 h 3268152"/>
                <a:gd name="connsiteX2074" fmla="*/ 899681 w 2582011"/>
                <a:gd name="connsiteY2074" fmla="*/ 1269023 h 3268152"/>
                <a:gd name="connsiteX2075" fmla="*/ 898731 w 2582011"/>
                <a:gd name="connsiteY2075" fmla="*/ 1281160 h 3268152"/>
                <a:gd name="connsiteX2076" fmla="*/ 898731 w 2582011"/>
                <a:gd name="connsiteY2076" fmla="*/ 1281964 h 3268152"/>
                <a:gd name="connsiteX2077" fmla="*/ 923004 w 2582011"/>
                <a:gd name="connsiteY2077" fmla="*/ 1310771 h 3268152"/>
                <a:gd name="connsiteX2078" fmla="*/ 924028 w 2582011"/>
                <a:gd name="connsiteY2078" fmla="*/ 1322542 h 3268152"/>
                <a:gd name="connsiteX2079" fmla="*/ 924759 w 2582011"/>
                <a:gd name="connsiteY2079" fmla="*/ 1323566 h 3268152"/>
                <a:gd name="connsiteX2080" fmla="*/ 962631 w 2582011"/>
                <a:gd name="connsiteY2080" fmla="*/ 1336141 h 3268152"/>
                <a:gd name="connsiteX2081" fmla="*/ 966872 w 2582011"/>
                <a:gd name="connsiteY2081" fmla="*/ 1343087 h 3268152"/>
                <a:gd name="connsiteX2082" fmla="*/ 974183 w 2582011"/>
                <a:gd name="connsiteY2082" fmla="*/ 1345865 h 3268152"/>
                <a:gd name="connsiteX2083" fmla="*/ 985589 w 2582011"/>
                <a:gd name="connsiteY2083" fmla="*/ 1356028 h 3268152"/>
                <a:gd name="connsiteX2084" fmla="*/ 988513 w 2582011"/>
                <a:gd name="connsiteY2084" fmla="*/ 1370650 h 3268152"/>
                <a:gd name="connsiteX2085" fmla="*/ 988513 w 2582011"/>
                <a:gd name="connsiteY2085" fmla="*/ 1370650 h 3268152"/>
                <a:gd name="connsiteX2086" fmla="*/ 988513 w 2582011"/>
                <a:gd name="connsiteY2086" fmla="*/ 1370650 h 3268152"/>
                <a:gd name="connsiteX2087" fmla="*/ 1000212 w 2582011"/>
                <a:gd name="connsiteY2087" fmla="*/ 1386004 h 3268152"/>
                <a:gd name="connsiteX2088" fmla="*/ 1011910 w 2582011"/>
                <a:gd name="connsiteY2088" fmla="*/ 1419417 h 3268152"/>
                <a:gd name="connsiteX2089" fmla="*/ 1012933 w 2582011"/>
                <a:gd name="connsiteY2089" fmla="*/ 1420075 h 3268152"/>
                <a:gd name="connsiteX2090" fmla="*/ 1013299 w 2582011"/>
                <a:gd name="connsiteY2090" fmla="*/ 1420075 h 3268152"/>
                <a:gd name="connsiteX2091" fmla="*/ 1015054 w 2582011"/>
                <a:gd name="connsiteY2091" fmla="*/ 1419490 h 3268152"/>
                <a:gd name="connsiteX2092" fmla="*/ 1017759 w 2582011"/>
                <a:gd name="connsiteY2092" fmla="*/ 1432943 h 3268152"/>
                <a:gd name="connsiteX2093" fmla="*/ 1018344 w 2582011"/>
                <a:gd name="connsiteY2093" fmla="*/ 1433747 h 3268152"/>
                <a:gd name="connsiteX2094" fmla="*/ 1031723 w 2582011"/>
                <a:gd name="connsiteY2094" fmla="*/ 1440327 h 3268152"/>
                <a:gd name="connsiteX2095" fmla="*/ 1049124 w 2582011"/>
                <a:gd name="connsiteY2095" fmla="*/ 1461603 h 3268152"/>
                <a:gd name="connsiteX2096" fmla="*/ 1047369 w 2582011"/>
                <a:gd name="connsiteY2096" fmla="*/ 1475714 h 3268152"/>
                <a:gd name="connsiteX2097" fmla="*/ 1032747 w 2582011"/>
                <a:gd name="connsiteY2097" fmla="*/ 1473886 h 3268152"/>
                <a:gd name="connsiteX2098" fmla="*/ 1032016 w 2582011"/>
                <a:gd name="connsiteY2098" fmla="*/ 1473886 h 3268152"/>
                <a:gd name="connsiteX2099" fmla="*/ 1031577 w 2582011"/>
                <a:gd name="connsiteY2099" fmla="*/ 1474763 h 3268152"/>
                <a:gd name="connsiteX2100" fmla="*/ 1031577 w 2582011"/>
                <a:gd name="connsiteY2100" fmla="*/ 1477688 h 3268152"/>
                <a:gd name="connsiteX2101" fmla="*/ 1032089 w 2582011"/>
                <a:gd name="connsiteY2101" fmla="*/ 1478565 h 3268152"/>
                <a:gd name="connsiteX2102" fmla="*/ 1060018 w 2582011"/>
                <a:gd name="connsiteY2102" fmla="*/ 1498379 h 3268152"/>
                <a:gd name="connsiteX2103" fmla="*/ 1065136 w 2582011"/>
                <a:gd name="connsiteY2103" fmla="*/ 1499403 h 3268152"/>
                <a:gd name="connsiteX2104" fmla="*/ 1066086 w 2582011"/>
                <a:gd name="connsiteY2104" fmla="*/ 1498818 h 3268152"/>
                <a:gd name="connsiteX2105" fmla="*/ 1067841 w 2582011"/>
                <a:gd name="connsiteY2105" fmla="*/ 1495820 h 3268152"/>
                <a:gd name="connsiteX2106" fmla="*/ 1070327 w 2582011"/>
                <a:gd name="connsiteY2106" fmla="*/ 1502181 h 3268152"/>
                <a:gd name="connsiteX2107" fmla="*/ 1082756 w 2582011"/>
                <a:gd name="connsiteY2107" fmla="*/ 1510443 h 3268152"/>
                <a:gd name="connsiteX2108" fmla="*/ 1086558 w 2582011"/>
                <a:gd name="connsiteY2108" fmla="*/ 1520751 h 3268152"/>
                <a:gd name="connsiteX2109" fmla="*/ 1084584 w 2582011"/>
                <a:gd name="connsiteY2109" fmla="*/ 1541369 h 3268152"/>
                <a:gd name="connsiteX2110" fmla="*/ 1084584 w 2582011"/>
                <a:gd name="connsiteY2110" fmla="*/ 1542174 h 3268152"/>
                <a:gd name="connsiteX2111" fmla="*/ 1085388 w 2582011"/>
                <a:gd name="connsiteY2111" fmla="*/ 1542539 h 3268152"/>
                <a:gd name="connsiteX2112" fmla="*/ 1092700 w 2582011"/>
                <a:gd name="connsiteY2112" fmla="*/ 1542539 h 3268152"/>
                <a:gd name="connsiteX2113" fmla="*/ 1118728 w 2582011"/>
                <a:gd name="connsiteY2113" fmla="*/ 1565570 h 3268152"/>
                <a:gd name="connsiteX2114" fmla="*/ 1128525 w 2582011"/>
                <a:gd name="connsiteY2114" fmla="*/ 1581289 h 3268152"/>
                <a:gd name="connsiteX2115" fmla="*/ 1129183 w 2582011"/>
                <a:gd name="connsiteY2115" fmla="*/ 1581801 h 3268152"/>
                <a:gd name="connsiteX2116" fmla="*/ 1129183 w 2582011"/>
                <a:gd name="connsiteY2116" fmla="*/ 1581801 h 3268152"/>
                <a:gd name="connsiteX2117" fmla="*/ 1129768 w 2582011"/>
                <a:gd name="connsiteY2117" fmla="*/ 1581801 h 3268152"/>
                <a:gd name="connsiteX2118" fmla="*/ 1138614 w 2582011"/>
                <a:gd name="connsiteY2118" fmla="*/ 1575952 h 3268152"/>
                <a:gd name="connsiteX2119" fmla="*/ 1139053 w 2582011"/>
                <a:gd name="connsiteY2119" fmla="*/ 1575221 h 3268152"/>
                <a:gd name="connsiteX2120" fmla="*/ 1140077 w 2582011"/>
                <a:gd name="connsiteY2120" fmla="*/ 1567398 h 3268152"/>
                <a:gd name="connsiteX2121" fmla="*/ 1140077 w 2582011"/>
                <a:gd name="connsiteY2121" fmla="*/ 1566447 h 3268152"/>
                <a:gd name="connsiteX2122" fmla="*/ 1125454 w 2582011"/>
                <a:gd name="connsiteY2122" fmla="*/ 1550728 h 3268152"/>
                <a:gd name="connsiteX2123" fmla="*/ 1124650 w 2582011"/>
                <a:gd name="connsiteY2123" fmla="*/ 1550362 h 3268152"/>
                <a:gd name="connsiteX2124" fmla="*/ 1124138 w 2582011"/>
                <a:gd name="connsiteY2124" fmla="*/ 1550362 h 3268152"/>
                <a:gd name="connsiteX2125" fmla="*/ 1120775 w 2582011"/>
                <a:gd name="connsiteY2125" fmla="*/ 1551971 h 3268152"/>
                <a:gd name="connsiteX2126" fmla="*/ 1117704 w 2582011"/>
                <a:gd name="connsiteY2126" fmla="*/ 1550509 h 3268152"/>
                <a:gd name="connsiteX2127" fmla="*/ 1099718 w 2582011"/>
                <a:gd name="connsiteY2127" fmla="*/ 1499329 h 3268152"/>
                <a:gd name="connsiteX2128" fmla="*/ 1094820 w 2582011"/>
                <a:gd name="connsiteY2128" fmla="*/ 1496478 h 3268152"/>
                <a:gd name="connsiteX2129" fmla="*/ 1094235 w 2582011"/>
                <a:gd name="connsiteY2129" fmla="*/ 1496478 h 3268152"/>
                <a:gd name="connsiteX2130" fmla="*/ 1093650 w 2582011"/>
                <a:gd name="connsiteY2130" fmla="*/ 1496478 h 3268152"/>
                <a:gd name="connsiteX2131" fmla="*/ 1093211 w 2582011"/>
                <a:gd name="connsiteY2131" fmla="*/ 1497575 h 3268152"/>
                <a:gd name="connsiteX2132" fmla="*/ 1093211 w 2582011"/>
                <a:gd name="connsiteY2132" fmla="*/ 1499403 h 3268152"/>
                <a:gd name="connsiteX2133" fmla="*/ 1067475 w 2582011"/>
                <a:gd name="connsiteY2133" fmla="*/ 1452756 h 3268152"/>
                <a:gd name="connsiteX2134" fmla="*/ 1066744 w 2582011"/>
                <a:gd name="connsiteY2134" fmla="*/ 1452171 h 3268152"/>
                <a:gd name="connsiteX2135" fmla="*/ 1062358 w 2582011"/>
                <a:gd name="connsiteY2135" fmla="*/ 1451294 h 3268152"/>
                <a:gd name="connsiteX2136" fmla="*/ 1058263 w 2582011"/>
                <a:gd name="connsiteY2136" fmla="*/ 1444714 h 3268152"/>
                <a:gd name="connsiteX2137" fmla="*/ 1045834 w 2582011"/>
                <a:gd name="connsiteY2137" fmla="*/ 1434332 h 3268152"/>
                <a:gd name="connsiteX2138" fmla="*/ 1041959 w 2582011"/>
                <a:gd name="connsiteY2138" fmla="*/ 1425705 h 3268152"/>
                <a:gd name="connsiteX2139" fmla="*/ 1033697 w 2582011"/>
                <a:gd name="connsiteY2139" fmla="*/ 1387247 h 3268152"/>
                <a:gd name="connsiteX2140" fmla="*/ 1046785 w 2582011"/>
                <a:gd name="connsiteY2140" fmla="*/ 1396606 h 3268152"/>
                <a:gd name="connsiteX2141" fmla="*/ 1054096 w 2582011"/>
                <a:gd name="connsiteY2141" fmla="*/ 1396606 h 3268152"/>
                <a:gd name="connsiteX2142" fmla="*/ 1065501 w 2582011"/>
                <a:gd name="connsiteY2142" fmla="*/ 1404867 h 3268152"/>
                <a:gd name="connsiteX2143" fmla="*/ 1074421 w 2582011"/>
                <a:gd name="connsiteY2143" fmla="*/ 1431627 h 3268152"/>
                <a:gd name="connsiteX2144" fmla="*/ 1083780 w 2582011"/>
                <a:gd name="connsiteY2144" fmla="*/ 1446761 h 3268152"/>
                <a:gd name="connsiteX2145" fmla="*/ 1083414 w 2582011"/>
                <a:gd name="connsiteY2145" fmla="*/ 1446761 h 3268152"/>
                <a:gd name="connsiteX2146" fmla="*/ 1079466 w 2582011"/>
                <a:gd name="connsiteY2146" fmla="*/ 1450782 h 3268152"/>
                <a:gd name="connsiteX2147" fmla="*/ 1079466 w 2582011"/>
                <a:gd name="connsiteY2147" fmla="*/ 1451440 h 3268152"/>
                <a:gd name="connsiteX2148" fmla="*/ 1079466 w 2582011"/>
                <a:gd name="connsiteY2148" fmla="*/ 1455462 h 3268152"/>
                <a:gd name="connsiteX2149" fmla="*/ 1080343 w 2582011"/>
                <a:gd name="connsiteY2149" fmla="*/ 1456558 h 3268152"/>
                <a:gd name="connsiteX2150" fmla="*/ 1085388 w 2582011"/>
                <a:gd name="connsiteY2150" fmla="*/ 1457509 h 3268152"/>
                <a:gd name="connsiteX2151" fmla="*/ 1086119 w 2582011"/>
                <a:gd name="connsiteY2151" fmla="*/ 1457509 h 3268152"/>
                <a:gd name="connsiteX2152" fmla="*/ 1086558 w 2582011"/>
                <a:gd name="connsiteY2152" fmla="*/ 1456558 h 3268152"/>
                <a:gd name="connsiteX2153" fmla="*/ 1085754 w 2582011"/>
                <a:gd name="connsiteY2153" fmla="*/ 1449247 h 3268152"/>
                <a:gd name="connsiteX2154" fmla="*/ 1092480 w 2582011"/>
                <a:gd name="connsiteY2154" fmla="*/ 1460214 h 3268152"/>
                <a:gd name="connsiteX2155" fmla="*/ 1107103 w 2582011"/>
                <a:gd name="connsiteY2155" fmla="*/ 1475202 h 3268152"/>
                <a:gd name="connsiteX2156" fmla="*/ 1116242 w 2582011"/>
                <a:gd name="connsiteY2156" fmla="*/ 1477030 h 3268152"/>
                <a:gd name="connsiteX2157" fmla="*/ 1119386 w 2582011"/>
                <a:gd name="connsiteY2157" fmla="*/ 1489678 h 3268152"/>
                <a:gd name="connsiteX2158" fmla="*/ 1144317 w 2582011"/>
                <a:gd name="connsiteY2158" fmla="*/ 1508834 h 3268152"/>
                <a:gd name="connsiteX2159" fmla="*/ 1139638 w 2582011"/>
                <a:gd name="connsiteY2159" fmla="*/ 1518851 h 3268152"/>
                <a:gd name="connsiteX2160" fmla="*/ 1139638 w 2582011"/>
                <a:gd name="connsiteY2160" fmla="*/ 1519801 h 3268152"/>
                <a:gd name="connsiteX2161" fmla="*/ 1142636 w 2582011"/>
                <a:gd name="connsiteY2161" fmla="*/ 1525650 h 3268152"/>
                <a:gd name="connsiteX2162" fmla="*/ 1143659 w 2582011"/>
                <a:gd name="connsiteY2162" fmla="*/ 1526235 h 3268152"/>
                <a:gd name="connsiteX2163" fmla="*/ 1143659 w 2582011"/>
                <a:gd name="connsiteY2163" fmla="*/ 1526235 h 3268152"/>
                <a:gd name="connsiteX2164" fmla="*/ 1148119 w 2582011"/>
                <a:gd name="connsiteY2164" fmla="*/ 1524773 h 3268152"/>
                <a:gd name="connsiteX2165" fmla="*/ 1148119 w 2582011"/>
                <a:gd name="connsiteY2165" fmla="*/ 1529159 h 3268152"/>
                <a:gd name="connsiteX2166" fmla="*/ 1148850 w 2582011"/>
                <a:gd name="connsiteY2166" fmla="*/ 1530183 h 3268152"/>
                <a:gd name="connsiteX2167" fmla="*/ 1161280 w 2582011"/>
                <a:gd name="connsiteY2167" fmla="*/ 1533912 h 3268152"/>
                <a:gd name="connsiteX2168" fmla="*/ 1167786 w 2582011"/>
                <a:gd name="connsiteY2168" fmla="*/ 1539542 h 3268152"/>
                <a:gd name="connsiteX2169" fmla="*/ 1168737 w 2582011"/>
                <a:gd name="connsiteY2169" fmla="*/ 1547876 h 3268152"/>
                <a:gd name="connsiteX2170" fmla="*/ 1169176 w 2582011"/>
                <a:gd name="connsiteY2170" fmla="*/ 1548681 h 3268152"/>
                <a:gd name="connsiteX2171" fmla="*/ 1187527 w 2582011"/>
                <a:gd name="connsiteY2171" fmla="*/ 1563303 h 3268152"/>
                <a:gd name="connsiteX2172" fmla="*/ 1198567 w 2582011"/>
                <a:gd name="connsiteY2172" fmla="*/ 1579242 h 3268152"/>
                <a:gd name="connsiteX2173" fmla="*/ 1211947 w 2582011"/>
                <a:gd name="connsiteY2173" fmla="*/ 1589551 h 3268152"/>
                <a:gd name="connsiteX2174" fmla="*/ 1221671 w 2582011"/>
                <a:gd name="connsiteY2174" fmla="*/ 1616530 h 3268152"/>
                <a:gd name="connsiteX2175" fmla="*/ 1216918 w 2582011"/>
                <a:gd name="connsiteY2175" fmla="*/ 1625961 h 3268152"/>
                <a:gd name="connsiteX2176" fmla="*/ 1216918 w 2582011"/>
                <a:gd name="connsiteY2176" fmla="*/ 1627131 h 3268152"/>
                <a:gd name="connsiteX2177" fmla="*/ 1219843 w 2582011"/>
                <a:gd name="connsiteY2177" fmla="*/ 1630860 h 3268152"/>
                <a:gd name="connsiteX2178" fmla="*/ 1213409 w 2582011"/>
                <a:gd name="connsiteY2178" fmla="*/ 1633272 h 3268152"/>
                <a:gd name="connsiteX2179" fmla="*/ 1212824 w 2582011"/>
                <a:gd name="connsiteY2179" fmla="*/ 1634662 h 3268152"/>
                <a:gd name="connsiteX2180" fmla="*/ 1217065 w 2582011"/>
                <a:gd name="connsiteY2180" fmla="*/ 1647895 h 3268152"/>
                <a:gd name="connsiteX2181" fmla="*/ 1228032 w 2582011"/>
                <a:gd name="connsiteY2181" fmla="*/ 1656888 h 3268152"/>
                <a:gd name="connsiteX2182" fmla="*/ 1246383 w 2582011"/>
                <a:gd name="connsiteY2182" fmla="*/ 1667489 h 3268152"/>
                <a:gd name="connsiteX2183" fmla="*/ 1256765 w 2582011"/>
                <a:gd name="connsiteY2183" fmla="*/ 1677579 h 3268152"/>
                <a:gd name="connsiteX2184" fmla="*/ 1284767 w 2582011"/>
                <a:gd name="connsiteY2184" fmla="*/ 1684232 h 3268152"/>
                <a:gd name="connsiteX2185" fmla="*/ 1302826 w 2582011"/>
                <a:gd name="connsiteY2185" fmla="*/ 1700098 h 3268152"/>
                <a:gd name="connsiteX2186" fmla="*/ 1345744 w 2582011"/>
                <a:gd name="connsiteY2186" fmla="*/ 1712819 h 3268152"/>
                <a:gd name="connsiteX2187" fmla="*/ 1364680 w 2582011"/>
                <a:gd name="connsiteY2187" fmla="*/ 1723713 h 3268152"/>
                <a:gd name="connsiteX2188" fmla="*/ 1393925 w 2582011"/>
                <a:gd name="connsiteY2188" fmla="*/ 1731609 h 3268152"/>
                <a:gd name="connsiteX2189" fmla="*/ 1393925 w 2582011"/>
                <a:gd name="connsiteY2189" fmla="*/ 1731609 h 3268152"/>
                <a:gd name="connsiteX2190" fmla="*/ 1394437 w 2582011"/>
                <a:gd name="connsiteY2190" fmla="*/ 1731609 h 3268152"/>
                <a:gd name="connsiteX2191" fmla="*/ 1416736 w 2582011"/>
                <a:gd name="connsiteY2191" fmla="*/ 1720935 h 3268152"/>
                <a:gd name="connsiteX2192" fmla="*/ 1424048 w 2582011"/>
                <a:gd name="connsiteY2192" fmla="*/ 1719911 h 3268152"/>
                <a:gd name="connsiteX2193" fmla="*/ 1445250 w 2582011"/>
                <a:gd name="connsiteY2193" fmla="*/ 1727223 h 3268152"/>
                <a:gd name="connsiteX2194" fmla="*/ 1468866 w 2582011"/>
                <a:gd name="connsiteY2194" fmla="*/ 1750765 h 3268152"/>
                <a:gd name="connsiteX2195" fmla="*/ 1468866 w 2582011"/>
                <a:gd name="connsiteY2195" fmla="*/ 1750765 h 3268152"/>
                <a:gd name="connsiteX2196" fmla="*/ 1468866 w 2582011"/>
                <a:gd name="connsiteY2196" fmla="*/ 1750765 h 3268152"/>
                <a:gd name="connsiteX2197" fmla="*/ 1486998 w 2582011"/>
                <a:gd name="connsiteY2197" fmla="*/ 1764657 h 3268152"/>
                <a:gd name="connsiteX2198" fmla="*/ 1511345 w 2582011"/>
                <a:gd name="connsiteY2198" fmla="*/ 1768605 h 3268152"/>
                <a:gd name="connsiteX2199" fmla="*/ 1538250 w 2582011"/>
                <a:gd name="connsiteY2199" fmla="*/ 1779425 h 3268152"/>
                <a:gd name="connsiteX2200" fmla="*/ 1548486 w 2582011"/>
                <a:gd name="connsiteY2200" fmla="*/ 1779425 h 3268152"/>
                <a:gd name="connsiteX2201" fmla="*/ 1556163 w 2582011"/>
                <a:gd name="connsiteY2201" fmla="*/ 1775550 h 3268152"/>
                <a:gd name="connsiteX2202" fmla="*/ 1560111 w 2582011"/>
                <a:gd name="connsiteY2202" fmla="*/ 1775550 h 3268152"/>
                <a:gd name="connsiteX2203" fmla="*/ 1562451 w 2582011"/>
                <a:gd name="connsiteY2203" fmla="*/ 1780157 h 3268152"/>
                <a:gd name="connsiteX2204" fmla="*/ 1560769 w 2582011"/>
                <a:gd name="connsiteY2204" fmla="*/ 1780157 h 3268152"/>
                <a:gd name="connsiteX2205" fmla="*/ 1558576 w 2582011"/>
                <a:gd name="connsiteY2205" fmla="*/ 1782350 h 3268152"/>
                <a:gd name="connsiteX2206" fmla="*/ 1558576 w 2582011"/>
                <a:gd name="connsiteY2206" fmla="*/ 1784324 h 3268152"/>
                <a:gd name="connsiteX2207" fmla="*/ 1559234 w 2582011"/>
                <a:gd name="connsiteY2207" fmla="*/ 1785859 h 3268152"/>
                <a:gd name="connsiteX2208" fmla="*/ 1593597 w 2582011"/>
                <a:gd name="connsiteY2208" fmla="*/ 1821173 h 3268152"/>
                <a:gd name="connsiteX2209" fmla="*/ 1593597 w 2582011"/>
                <a:gd name="connsiteY2209" fmla="*/ 1821173 h 3268152"/>
                <a:gd name="connsiteX2210" fmla="*/ 1591988 w 2582011"/>
                <a:gd name="connsiteY2210" fmla="*/ 1832652 h 3268152"/>
                <a:gd name="connsiteX2211" fmla="*/ 1596375 w 2582011"/>
                <a:gd name="connsiteY2211" fmla="*/ 1842010 h 3268152"/>
                <a:gd name="connsiteX2212" fmla="*/ 1608073 w 2582011"/>
                <a:gd name="connsiteY2212" fmla="*/ 1848883 h 3268152"/>
                <a:gd name="connsiteX2213" fmla="*/ 1608658 w 2582011"/>
                <a:gd name="connsiteY2213" fmla="*/ 1848883 h 3268152"/>
                <a:gd name="connsiteX2214" fmla="*/ 1609535 w 2582011"/>
                <a:gd name="connsiteY2214" fmla="*/ 1848883 h 3268152"/>
                <a:gd name="connsiteX2215" fmla="*/ 1610193 w 2582011"/>
                <a:gd name="connsiteY2215" fmla="*/ 1848079 h 3268152"/>
                <a:gd name="connsiteX2216" fmla="*/ 1611144 w 2582011"/>
                <a:gd name="connsiteY2216" fmla="*/ 1842229 h 3268152"/>
                <a:gd name="connsiteX2217" fmla="*/ 1610705 w 2582011"/>
                <a:gd name="connsiteY2217" fmla="*/ 1841133 h 3268152"/>
                <a:gd name="connsiteX2218" fmla="*/ 1609535 w 2582011"/>
                <a:gd name="connsiteY2218" fmla="*/ 1839524 h 3268152"/>
                <a:gd name="connsiteX2219" fmla="*/ 1610632 w 2582011"/>
                <a:gd name="connsiteY2219" fmla="*/ 1839524 h 3268152"/>
                <a:gd name="connsiteX2220" fmla="*/ 1619552 w 2582011"/>
                <a:gd name="connsiteY2220" fmla="*/ 1851222 h 3268152"/>
                <a:gd name="connsiteX2221" fmla="*/ 1633663 w 2582011"/>
                <a:gd name="connsiteY2221" fmla="*/ 1857876 h 3268152"/>
                <a:gd name="connsiteX2222" fmla="*/ 1634540 w 2582011"/>
                <a:gd name="connsiteY2222" fmla="*/ 1868038 h 3268152"/>
                <a:gd name="connsiteX2223" fmla="*/ 1635271 w 2582011"/>
                <a:gd name="connsiteY2223" fmla="*/ 1868916 h 3268152"/>
                <a:gd name="connsiteX2224" fmla="*/ 1642144 w 2582011"/>
                <a:gd name="connsiteY2224" fmla="*/ 1871840 h 3268152"/>
                <a:gd name="connsiteX2225" fmla="*/ 1642509 w 2582011"/>
                <a:gd name="connsiteY2225" fmla="*/ 1871840 h 3268152"/>
                <a:gd name="connsiteX2226" fmla="*/ 1643021 w 2582011"/>
                <a:gd name="connsiteY2226" fmla="*/ 1871840 h 3268152"/>
                <a:gd name="connsiteX2227" fmla="*/ 1643606 w 2582011"/>
                <a:gd name="connsiteY2227" fmla="*/ 1871182 h 3268152"/>
                <a:gd name="connsiteX2228" fmla="*/ 1644191 w 2582011"/>
                <a:gd name="connsiteY2228" fmla="*/ 1868477 h 3268152"/>
                <a:gd name="connsiteX2229" fmla="*/ 1647408 w 2582011"/>
                <a:gd name="connsiteY2229" fmla="*/ 1872425 h 3268152"/>
                <a:gd name="connsiteX2230" fmla="*/ 1649382 w 2582011"/>
                <a:gd name="connsiteY2230" fmla="*/ 1877251 h 3268152"/>
                <a:gd name="connsiteX2231" fmla="*/ 1650259 w 2582011"/>
                <a:gd name="connsiteY2231" fmla="*/ 1877909 h 3268152"/>
                <a:gd name="connsiteX2232" fmla="*/ 1650259 w 2582011"/>
                <a:gd name="connsiteY2232" fmla="*/ 1877909 h 3268152"/>
                <a:gd name="connsiteX2233" fmla="*/ 1651137 w 2582011"/>
                <a:gd name="connsiteY2233" fmla="*/ 1877470 h 3268152"/>
                <a:gd name="connsiteX2234" fmla="*/ 1653696 w 2582011"/>
                <a:gd name="connsiteY2234" fmla="*/ 1874034 h 3268152"/>
                <a:gd name="connsiteX2235" fmla="*/ 1672266 w 2582011"/>
                <a:gd name="connsiteY2235" fmla="*/ 1876812 h 3268152"/>
                <a:gd name="connsiteX2236" fmla="*/ 1680821 w 2582011"/>
                <a:gd name="connsiteY2236" fmla="*/ 1887340 h 3268152"/>
                <a:gd name="connsiteX2237" fmla="*/ 1681625 w 2582011"/>
                <a:gd name="connsiteY2237" fmla="*/ 1887706 h 3268152"/>
                <a:gd name="connsiteX2238" fmla="*/ 1681990 w 2582011"/>
                <a:gd name="connsiteY2238" fmla="*/ 1887706 h 3268152"/>
                <a:gd name="connsiteX2239" fmla="*/ 1686670 w 2582011"/>
                <a:gd name="connsiteY2239" fmla="*/ 1886170 h 3268152"/>
                <a:gd name="connsiteX2240" fmla="*/ 1688424 w 2582011"/>
                <a:gd name="connsiteY2240" fmla="*/ 1895675 h 3268152"/>
                <a:gd name="connsiteX2241" fmla="*/ 1689448 w 2582011"/>
                <a:gd name="connsiteY2241" fmla="*/ 1896625 h 3268152"/>
                <a:gd name="connsiteX2242" fmla="*/ 1695370 w 2582011"/>
                <a:gd name="connsiteY2242" fmla="*/ 1896625 h 3268152"/>
                <a:gd name="connsiteX2243" fmla="*/ 1695955 w 2582011"/>
                <a:gd name="connsiteY2243" fmla="*/ 1896625 h 3268152"/>
                <a:gd name="connsiteX2244" fmla="*/ 1704582 w 2582011"/>
                <a:gd name="connsiteY2244" fmla="*/ 1890703 h 3268152"/>
                <a:gd name="connsiteX2245" fmla="*/ 1705094 w 2582011"/>
                <a:gd name="connsiteY2245" fmla="*/ 1889972 h 3268152"/>
                <a:gd name="connsiteX2246" fmla="*/ 1705094 w 2582011"/>
                <a:gd name="connsiteY2246" fmla="*/ 1889095 h 3268152"/>
                <a:gd name="connsiteX2247" fmla="*/ 1698514 w 2582011"/>
                <a:gd name="connsiteY2247" fmla="*/ 1880614 h 3268152"/>
                <a:gd name="connsiteX2248" fmla="*/ 1699318 w 2582011"/>
                <a:gd name="connsiteY2248" fmla="*/ 1876739 h 3268152"/>
                <a:gd name="connsiteX2249" fmla="*/ 1721910 w 2582011"/>
                <a:gd name="connsiteY2249" fmla="*/ 1861677 h 3268152"/>
                <a:gd name="connsiteX2250" fmla="*/ 1737410 w 2582011"/>
                <a:gd name="connsiteY2250" fmla="*/ 1872279 h 3268152"/>
                <a:gd name="connsiteX2251" fmla="*/ 1742601 w 2582011"/>
                <a:gd name="connsiteY2251" fmla="*/ 1872937 h 3268152"/>
                <a:gd name="connsiteX2252" fmla="*/ 1737702 w 2582011"/>
                <a:gd name="connsiteY2252" fmla="*/ 1880248 h 3268152"/>
                <a:gd name="connsiteX2253" fmla="*/ 1737702 w 2582011"/>
                <a:gd name="connsiteY2253" fmla="*/ 1881491 h 3268152"/>
                <a:gd name="connsiteX2254" fmla="*/ 1746476 w 2582011"/>
                <a:gd name="connsiteY2254" fmla="*/ 1893335 h 3268152"/>
                <a:gd name="connsiteX2255" fmla="*/ 1746476 w 2582011"/>
                <a:gd name="connsiteY2255" fmla="*/ 1893335 h 3268152"/>
                <a:gd name="connsiteX2256" fmla="*/ 1755981 w 2582011"/>
                <a:gd name="connsiteY2256" fmla="*/ 1909347 h 3268152"/>
                <a:gd name="connsiteX2257" fmla="*/ 1755030 w 2582011"/>
                <a:gd name="connsiteY2257" fmla="*/ 1959283 h 3268152"/>
                <a:gd name="connsiteX2258" fmla="*/ 1755981 w 2582011"/>
                <a:gd name="connsiteY2258" fmla="*/ 1960453 h 3268152"/>
                <a:gd name="connsiteX2259" fmla="*/ 1763731 w 2582011"/>
                <a:gd name="connsiteY2259" fmla="*/ 1961184 h 3268152"/>
                <a:gd name="connsiteX2260" fmla="*/ 1753129 w 2582011"/>
                <a:gd name="connsiteY2260" fmla="*/ 1972809 h 3268152"/>
                <a:gd name="connsiteX2261" fmla="*/ 1751375 w 2582011"/>
                <a:gd name="connsiteY2261" fmla="*/ 1980121 h 3268152"/>
                <a:gd name="connsiteX2262" fmla="*/ 1734193 w 2582011"/>
                <a:gd name="connsiteY2262" fmla="*/ 1984946 h 3268152"/>
                <a:gd name="connsiteX2263" fmla="*/ 1733462 w 2582011"/>
                <a:gd name="connsiteY2263" fmla="*/ 1985896 h 3268152"/>
                <a:gd name="connsiteX2264" fmla="*/ 1732512 w 2582011"/>
                <a:gd name="connsiteY2264" fmla="*/ 1999057 h 3268152"/>
                <a:gd name="connsiteX2265" fmla="*/ 1726151 w 2582011"/>
                <a:gd name="connsiteY2265" fmla="*/ 2002713 h 3268152"/>
                <a:gd name="connsiteX2266" fmla="*/ 1725712 w 2582011"/>
                <a:gd name="connsiteY2266" fmla="*/ 2004028 h 3268152"/>
                <a:gd name="connsiteX2267" fmla="*/ 1727320 w 2582011"/>
                <a:gd name="connsiteY2267" fmla="*/ 2007977 h 3268152"/>
                <a:gd name="connsiteX2268" fmla="*/ 1704655 w 2582011"/>
                <a:gd name="connsiteY2268" fmla="*/ 2019309 h 3268152"/>
                <a:gd name="connsiteX2269" fmla="*/ 1704070 w 2582011"/>
                <a:gd name="connsiteY2269" fmla="*/ 2020333 h 3268152"/>
                <a:gd name="connsiteX2270" fmla="*/ 1704070 w 2582011"/>
                <a:gd name="connsiteY2270" fmla="*/ 2031738 h 3268152"/>
                <a:gd name="connsiteX2271" fmla="*/ 1698587 w 2582011"/>
                <a:gd name="connsiteY2271" fmla="*/ 2047823 h 3268152"/>
                <a:gd name="connsiteX2272" fmla="*/ 1690691 w 2582011"/>
                <a:gd name="connsiteY2272" fmla="*/ 2053745 h 3268152"/>
                <a:gd name="connsiteX2273" fmla="*/ 1690325 w 2582011"/>
                <a:gd name="connsiteY2273" fmla="*/ 2054623 h 3268152"/>
                <a:gd name="connsiteX2274" fmla="*/ 1690325 w 2582011"/>
                <a:gd name="connsiteY2274" fmla="*/ 2079189 h 3268152"/>
                <a:gd name="connsiteX2275" fmla="*/ 1690837 w 2582011"/>
                <a:gd name="connsiteY2275" fmla="*/ 2080139 h 3268152"/>
                <a:gd name="connsiteX2276" fmla="*/ 1700561 w 2582011"/>
                <a:gd name="connsiteY2276" fmla="*/ 2086939 h 3268152"/>
                <a:gd name="connsiteX2277" fmla="*/ 1701146 w 2582011"/>
                <a:gd name="connsiteY2277" fmla="*/ 2086939 h 3268152"/>
                <a:gd name="connsiteX2278" fmla="*/ 1702023 w 2582011"/>
                <a:gd name="connsiteY2278" fmla="*/ 2086573 h 3268152"/>
                <a:gd name="connsiteX2279" fmla="*/ 1707799 w 2582011"/>
                <a:gd name="connsiteY2279" fmla="*/ 2079262 h 3268152"/>
                <a:gd name="connsiteX2280" fmla="*/ 1709920 w 2582011"/>
                <a:gd name="connsiteY2280" fmla="*/ 2083795 h 3268152"/>
                <a:gd name="connsiteX2281" fmla="*/ 1708384 w 2582011"/>
                <a:gd name="connsiteY2281" fmla="*/ 2092934 h 3268152"/>
                <a:gd name="connsiteX2282" fmla="*/ 1698587 w 2582011"/>
                <a:gd name="connsiteY2282" fmla="*/ 2100830 h 3268152"/>
                <a:gd name="connsiteX2283" fmla="*/ 1698587 w 2582011"/>
                <a:gd name="connsiteY2283" fmla="*/ 2100830 h 3268152"/>
                <a:gd name="connsiteX2284" fmla="*/ 1681917 w 2582011"/>
                <a:gd name="connsiteY2284" fmla="*/ 2117354 h 3268152"/>
                <a:gd name="connsiteX2285" fmla="*/ 1681917 w 2582011"/>
                <a:gd name="connsiteY2285" fmla="*/ 2118377 h 3268152"/>
                <a:gd name="connsiteX2286" fmla="*/ 1685134 w 2582011"/>
                <a:gd name="connsiteY2286" fmla="*/ 2136436 h 3268152"/>
                <a:gd name="connsiteX2287" fmla="*/ 1688571 w 2582011"/>
                <a:gd name="connsiteY2287" fmla="*/ 2140823 h 3268152"/>
                <a:gd name="connsiteX2288" fmla="*/ 1684988 w 2582011"/>
                <a:gd name="connsiteY2288" fmla="*/ 2147038 h 3268152"/>
                <a:gd name="connsiteX2289" fmla="*/ 1684988 w 2582011"/>
                <a:gd name="connsiteY2289" fmla="*/ 2148500 h 3268152"/>
                <a:gd name="connsiteX2290" fmla="*/ 1707287 w 2582011"/>
                <a:gd name="connsiteY2290" fmla="*/ 2165754 h 3268152"/>
                <a:gd name="connsiteX2291" fmla="*/ 1717304 w 2582011"/>
                <a:gd name="connsiteY2291" fmla="*/ 2185714 h 3268152"/>
                <a:gd name="connsiteX2292" fmla="*/ 1727832 w 2582011"/>
                <a:gd name="connsiteY2292" fmla="*/ 2195073 h 3268152"/>
                <a:gd name="connsiteX2293" fmla="*/ 1751521 w 2582011"/>
                <a:gd name="connsiteY2293" fmla="*/ 2256195 h 3268152"/>
                <a:gd name="connsiteX2294" fmla="*/ 1775794 w 2582011"/>
                <a:gd name="connsiteY2294" fmla="*/ 2291874 h 3268152"/>
                <a:gd name="connsiteX2295" fmla="*/ 1776818 w 2582011"/>
                <a:gd name="connsiteY2295" fmla="*/ 2311542 h 3268152"/>
                <a:gd name="connsiteX2296" fmla="*/ 1777183 w 2582011"/>
                <a:gd name="connsiteY2296" fmla="*/ 2312273 h 3268152"/>
                <a:gd name="connsiteX2297" fmla="*/ 1799849 w 2582011"/>
                <a:gd name="connsiteY2297" fmla="*/ 2334207 h 3268152"/>
                <a:gd name="connsiteX2298" fmla="*/ 1826535 w 2582011"/>
                <a:gd name="connsiteY2298" fmla="*/ 2351974 h 3268152"/>
                <a:gd name="connsiteX2299" fmla="*/ 1854683 w 2582011"/>
                <a:gd name="connsiteY2299" fmla="*/ 2362575 h 3268152"/>
                <a:gd name="connsiteX2300" fmla="*/ 1888754 w 2582011"/>
                <a:gd name="connsiteY2300" fmla="*/ 2390723 h 3268152"/>
                <a:gd name="connsiteX2301" fmla="*/ 1894603 w 2582011"/>
                <a:gd name="connsiteY2301" fmla="*/ 2426622 h 3268152"/>
                <a:gd name="connsiteX2302" fmla="*/ 1896504 w 2582011"/>
                <a:gd name="connsiteY2302" fmla="*/ 2458792 h 3268152"/>
                <a:gd name="connsiteX2303" fmla="*/ 1893726 w 2582011"/>
                <a:gd name="connsiteY2303" fmla="*/ 2485770 h 3268152"/>
                <a:gd name="connsiteX2304" fmla="*/ 1887657 w 2582011"/>
                <a:gd name="connsiteY2304" fmla="*/ 2495202 h 3268152"/>
                <a:gd name="connsiteX2305" fmla="*/ 1889704 w 2582011"/>
                <a:gd name="connsiteY2305" fmla="*/ 2535999 h 3268152"/>
                <a:gd name="connsiteX2306" fmla="*/ 1884733 w 2582011"/>
                <a:gd name="connsiteY2306" fmla="*/ 2548209 h 3268152"/>
                <a:gd name="connsiteX2307" fmla="*/ 1884733 w 2582011"/>
                <a:gd name="connsiteY2307" fmla="*/ 2569485 h 3268152"/>
                <a:gd name="connsiteX2308" fmla="*/ 1870110 w 2582011"/>
                <a:gd name="connsiteY2308" fmla="*/ 2615034 h 3268152"/>
                <a:gd name="connsiteX2309" fmla="*/ 1872962 w 2582011"/>
                <a:gd name="connsiteY2309" fmla="*/ 2636968 h 3268152"/>
                <a:gd name="connsiteX2310" fmla="*/ 1867186 w 2582011"/>
                <a:gd name="connsiteY2310" fmla="*/ 2645815 h 3268152"/>
                <a:gd name="connsiteX2311" fmla="*/ 1865212 w 2582011"/>
                <a:gd name="connsiteY2311" fmla="*/ 2654076 h 3268152"/>
                <a:gd name="connsiteX2312" fmla="*/ 1870110 w 2582011"/>
                <a:gd name="connsiteY2312" fmla="*/ 2695020 h 3268152"/>
                <a:gd name="connsiteX2313" fmla="*/ 1867186 w 2582011"/>
                <a:gd name="connsiteY2313" fmla="*/ 2724265 h 3268152"/>
                <a:gd name="connsiteX2314" fmla="*/ 1842912 w 2582011"/>
                <a:gd name="connsiteY2314" fmla="*/ 2792187 h 3268152"/>
                <a:gd name="connsiteX2315" fmla="*/ 1838818 w 2582011"/>
                <a:gd name="connsiteY2315" fmla="*/ 2792187 h 3268152"/>
                <a:gd name="connsiteX2316" fmla="*/ 1838014 w 2582011"/>
                <a:gd name="connsiteY2316" fmla="*/ 2792187 h 3268152"/>
                <a:gd name="connsiteX2317" fmla="*/ 1837648 w 2582011"/>
                <a:gd name="connsiteY2317" fmla="*/ 2793064 h 3268152"/>
                <a:gd name="connsiteX2318" fmla="*/ 1838598 w 2582011"/>
                <a:gd name="connsiteY2318" fmla="*/ 2804031 h 3268152"/>
                <a:gd name="connsiteX2319" fmla="*/ 1830556 w 2582011"/>
                <a:gd name="connsiteY2319" fmla="*/ 2807687 h 3268152"/>
                <a:gd name="connsiteX2320" fmla="*/ 1829825 w 2582011"/>
                <a:gd name="connsiteY2320" fmla="*/ 2808637 h 3268152"/>
                <a:gd name="connsiteX2321" fmla="*/ 1829825 w 2582011"/>
                <a:gd name="connsiteY2321" fmla="*/ 2839345 h 3268152"/>
                <a:gd name="connsiteX2322" fmla="*/ 1834723 w 2582011"/>
                <a:gd name="connsiteY2322" fmla="*/ 2862448 h 3268152"/>
                <a:gd name="connsiteX2323" fmla="*/ 1828874 w 2582011"/>
                <a:gd name="connsiteY2323" fmla="*/ 2872246 h 3268152"/>
                <a:gd name="connsiteX2324" fmla="*/ 1824999 w 2582011"/>
                <a:gd name="connsiteY2324" fmla="*/ 2910557 h 3268152"/>
                <a:gd name="connsiteX2325" fmla="*/ 1824999 w 2582011"/>
                <a:gd name="connsiteY2325" fmla="*/ 2911507 h 3268152"/>
                <a:gd name="connsiteX2326" fmla="*/ 1833992 w 2582011"/>
                <a:gd name="connsiteY2326" fmla="*/ 2921597 h 3268152"/>
                <a:gd name="connsiteX2327" fmla="*/ 1834797 w 2582011"/>
                <a:gd name="connsiteY2327" fmla="*/ 2921962 h 3268152"/>
                <a:gd name="connsiteX2328" fmla="*/ 1835382 w 2582011"/>
                <a:gd name="connsiteY2328" fmla="*/ 2921962 h 3268152"/>
                <a:gd name="connsiteX2329" fmla="*/ 1843862 w 2582011"/>
                <a:gd name="connsiteY2329" fmla="*/ 2916333 h 3268152"/>
                <a:gd name="connsiteX2330" fmla="*/ 1853952 w 2582011"/>
                <a:gd name="connsiteY2330" fmla="*/ 2917941 h 3268152"/>
                <a:gd name="connsiteX2331" fmla="*/ 1845837 w 2582011"/>
                <a:gd name="connsiteY2331" fmla="*/ 2925252 h 3268152"/>
                <a:gd name="connsiteX2332" fmla="*/ 1845837 w 2582011"/>
                <a:gd name="connsiteY2332" fmla="*/ 2926349 h 3268152"/>
                <a:gd name="connsiteX2333" fmla="*/ 1846714 w 2582011"/>
                <a:gd name="connsiteY2333" fmla="*/ 2927153 h 3268152"/>
                <a:gd name="connsiteX2334" fmla="*/ 1852782 w 2582011"/>
                <a:gd name="connsiteY2334" fmla="*/ 2928031 h 3268152"/>
                <a:gd name="connsiteX2335" fmla="*/ 1853367 w 2582011"/>
                <a:gd name="connsiteY2335" fmla="*/ 2935342 h 3268152"/>
                <a:gd name="connsiteX2336" fmla="*/ 1852709 w 2582011"/>
                <a:gd name="connsiteY2336" fmla="*/ 2934392 h 3268152"/>
                <a:gd name="connsiteX2337" fmla="*/ 1851832 w 2582011"/>
                <a:gd name="connsiteY2337" fmla="*/ 2933953 h 3268152"/>
                <a:gd name="connsiteX2338" fmla="*/ 1851174 w 2582011"/>
                <a:gd name="connsiteY2338" fmla="*/ 2933953 h 3268152"/>
                <a:gd name="connsiteX2339" fmla="*/ 1848249 w 2582011"/>
                <a:gd name="connsiteY2339" fmla="*/ 2935927 h 3268152"/>
                <a:gd name="connsiteX2340" fmla="*/ 1847884 w 2582011"/>
                <a:gd name="connsiteY2340" fmla="*/ 2937462 h 3268152"/>
                <a:gd name="connsiteX2341" fmla="*/ 1850370 w 2582011"/>
                <a:gd name="connsiteY2341" fmla="*/ 2941483 h 3268152"/>
                <a:gd name="connsiteX2342" fmla="*/ 1846202 w 2582011"/>
                <a:gd name="connsiteY2342" fmla="*/ 2944847 h 3268152"/>
                <a:gd name="connsiteX2343" fmla="*/ 1845837 w 2582011"/>
                <a:gd name="connsiteY2343" fmla="*/ 2946089 h 3268152"/>
                <a:gd name="connsiteX2344" fmla="*/ 1847665 w 2582011"/>
                <a:gd name="connsiteY2344" fmla="*/ 2952450 h 3268152"/>
                <a:gd name="connsiteX2345" fmla="*/ 1841011 w 2582011"/>
                <a:gd name="connsiteY2345" fmla="*/ 2964806 h 3268152"/>
                <a:gd name="connsiteX2346" fmla="*/ 1841011 w 2582011"/>
                <a:gd name="connsiteY2346" fmla="*/ 2965757 h 3268152"/>
                <a:gd name="connsiteX2347" fmla="*/ 1844667 w 2582011"/>
                <a:gd name="connsiteY2347" fmla="*/ 2974019 h 3268152"/>
                <a:gd name="connsiteX2348" fmla="*/ 1838087 w 2582011"/>
                <a:gd name="connsiteY2348" fmla="*/ 2983377 h 3268152"/>
                <a:gd name="connsiteX2349" fmla="*/ 1838087 w 2582011"/>
                <a:gd name="connsiteY2349" fmla="*/ 2984912 h 3268152"/>
                <a:gd name="connsiteX2350" fmla="*/ 1847518 w 2582011"/>
                <a:gd name="connsiteY2350" fmla="*/ 2991493 h 3268152"/>
                <a:gd name="connsiteX2351" fmla="*/ 1848396 w 2582011"/>
                <a:gd name="connsiteY2351" fmla="*/ 2999974 h 3268152"/>
                <a:gd name="connsiteX2352" fmla="*/ 1835308 w 2582011"/>
                <a:gd name="connsiteY2352" fmla="*/ 3006554 h 3268152"/>
                <a:gd name="connsiteX2353" fmla="*/ 1834723 w 2582011"/>
                <a:gd name="connsiteY2353" fmla="*/ 3007578 h 3268152"/>
                <a:gd name="connsiteX2354" fmla="*/ 1834723 w 2582011"/>
                <a:gd name="connsiteY2354" fmla="*/ 3014377 h 3268152"/>
                <a:gd name="connsiteX2355" fmla="*/ 1835235 w 2582011"/>
                <a:gd name="connsiteY2355" fmla="*/ 3015328 h 3268152"/>
                <a:gd name="connsiteX2356" fmla="*/ 1838306 w 2582011"/>
                <a:gd name="connsiteY2356" fmla="*/ 3017156 h 3268152"/>
                <a:gd name="connsiteX2357" fmla="*/ 1833334 w 2582011"/>
                <a:gd name="connsiteY2357" fmla="*/ 3019276 h 3268152"/>
                <a:gd name="connsiteX2358" fmla="*/ 1832823 w 2582011"/>
                <a:gd name="connsiteY2358" fmla="*/ 3019787 h 3268152"/>
                <a:gd name="connsiteX2359" fmla="*/ 1830922 w 2582011"/>
                <a:gd name="connsiteY2359" fmla="*/ 3023735 h 3268152"/>
                <a:gd name="connsiteX2360" fmla="*/ 1830922 w 2582011"/>
                <a:gd name="connsiteY2360" fmla="*/ 3024979 h 3268152"/>
                <a:gd name="connsiteX2361" fmla="*/ 1831726 w 2582011"/>
                <a:gd name="connsiteY2361" fmla="*/ 3024979 h 3268152"/>
                <a:gd name="connsiteX2362" fmla="*/ 1831726 w 2582011"/>
                <a:gd name="connsiteY2362" fmla="*/ 3024979 h 3268152"/>
                <a:gd name="connsiteX2363" fmla="*/ 1834870 w 2582011"/>
                <a:gd name="connsiteY2363" fmla="*/ 3023882 h 3268152"/>
                <a:gd name="connsiteX2364" fmla="*/ 1833554 w 2582011"/>
                <a:gd name="connsiteY2364" fmla="*/ 3025198 h 3268152"/>
                <a:gd name="connsiteX2365" fmla="*/ 1833554 w 2582011"/>
                <a:gd name="connsiteY2365" fmla="*/ 3026221 h 3268152"/>
                <a:gd name="connsiteX2366" fmla="*/ 1834431 w 2582011"/>
                <a:gd name="connsiteY2366" fmla="*/ 3027026 h 3268152"/>
                <a:gd name="connsiteX2367" fmla="*/ 1835674 w 2582011"/>
                <a:gd name="connsiteY2367" fmla="*/ 3027026 h 3268152"/>
                <a:gd name="connsiteX2368" fmla="*/ 1831214 w 2582011"/>
                <a:gd name="connsiteY2368" fmla="*/ 3029585 h 3268152"/>
                <a:gd name="connsiteX2369" fmla="*/ 1830629 w 2582011"/>
                <a:gd name="connsiteY2369" fmla="*/ 3030462 h 3268152"/>
                <a:gd name="connsiteX2370" fmla="*/ 1829606 w 2582011"/>
                <a:gd name="connsiteY2370" fmla="*/ 3039309 h 3268152"/>
                <a:gd name="connsiteX2371" fmla="*/ 1830337 w 2582011"/>
                <a:gd name="connsiteY2371" fmla="*/ 3040405 h 3268152"/>
                <a:gd name="connsiteX2372" fmla="*/ 1830775 w 2582011"/>
                <a:gd name="connsiteY2372" fmla="*/ 3040405 h 3268152"/>
                <a:gd name="connsiteX2373" fmla="*/ 1831506 w 2582011"/>
                <a:gd name="connsiteY2373" fmla="*/ 3040405 h 3268152"/>
                <a:gd name="connsiteX2374" fmla="*/ 1834504 w 2582011"/>
                <a:gd name="connsiteY2374" fmla="*/ 3037335 h 3268152"/>
                <a:gd name="connsiteX2375" fmla="*/ 1833919 w 2582011"/>
                <a:gd name="connsiteY2375" fmla="*/ 3039820 h 3268152"/>
                <a:gd name="connsiteX2376" fmla="*/ 1827851 w 2582011"/>
                <a:gd name="connsiteY2376" fmla="*/ 3045816 h 3268152"/>
                <a:gd name="connsiteX2377" fmla="*/ 1827851 w 2582011"/>
                <a:gd name="connsiteY2377" fmla="*/ 3040625 h 3268152"/>
                <a:gd name="connsiteX2378" fmla="*/ 1827120 w 2582011"/>
                <a:gd name="connsiteY2378" fmla="*/ 3039528 h 3268152"/>
                <a:gd name="connsiteX2379" fmla="*/ 1827120 w 2582011"/>
                <a:gd name="connsiteY2379" fmla="*/ 3039528 h 3268152"/>
                <a:gd name="connsiteX2380" fmla="*/ 1826242 w 2582011"/>
                <a:gd name="connsiteY2380" fmla="*/ 3040113 h 3268152"/>
                <a:gd name="connsiteX2381" fmla="*/ 1823830 w 2582011"/>
                <a:gd name="connsiteY2381" fmla="*/ 3044061 h 3268152"/>
                <a:gd name="connsiteX2382" fmla="*/ 1821709 w 2582011"/>
                <a:gd name="connsiteY2382" fmla="*/ 3043037 h 3268152"/>
                <a:gd name="connsiteX2383" fmla="*/ 1823245 w 2582011"/>
                <a:gd name="connsiteY2383" fmla="*/ 3039016 h 3268152"/>
                <a:gd name="connsiteX2384" fmla="*/ 1823245 w 2582011"/>
                <a:gd name="connsiteY2384" fmla="*/ 3038285 h 3268152"/>
                <a:gd name="connsiteX2385" fmla="*/ 1820320 w 2582011"/>
                <a:gd name="connsiteY2385" fmla="*/ 3030389 h 3268152"/>
                <a:gd name="connsiteX2386" fmla="*/ 1819223 w 2582011"/>
                <a:gd name="connsiteY2386" fmla="*/ 3029658 h 3268152"/>
                <a:gd name="connsiteX2387" fmla="*/ 1804601 w 2582011"/>
                <a:gd name="connsiteY2387" fmla="*/ 3029658 h 3268152"/>
                <a:gd name="connsiteX2388" fmla="*/ 1803650 w 2582011"/>
                <a:gd name="connsiteY2388" fmla="*/ 3030316 h 3268152"/>
                <a:gd name="connsiteX2389" fmla="*/ 1803650 w 2582011"/>
                <a:gd name="connsiteY2389" fmla="*/ 3031339 h 3268152"/>
                <a:gd name="connsiteX2390" fmla="*/ 1808037 w 2582011"/>
                <a:gd name="connsiteY2390" fmla="*/ 3039236 h 3268152"/>
                <a:gd name="connsiteX2391" fmla="*/ 1794219 w 2582011"/>
                <a:gd name="connsiteY2391" fmla="*/ 3048521 h 3268152"/>
                <a:gd name="connsiteX2392" fmla="*/ 1793707 w 2582011"/>
                <a:gd name="connsiteY2392" fmla="*/ 3049179 h 3268152"/>
                <a:gd name="connsiteX2393" fmla="*/ 1791733 w 2582011"/>
                <a:gd name="connsiteY2393" fmla="*/ 3055979 h 3268152"/>
                <a:gd name="connsiteX2394" fmla="*/ 1792099 w 2582011"/>
                <a:gd name="connsiteY2394" fmla="*/ 3057148 h 3268152"/>
                <a:gd name="connsiteX2395" fmla="*/ 1797070 w 2582011"/>
                <a:gd name="connsiteY2395" fmla="*/ 3061023 h 3268152"/>
                <a:gd name="connsiteX2396" fmla="*/ 1797728 w 2582011"/>
                <a:gd name="connsiteY2396" fmla="*/ 3061023 h 3268152"/>
                <a:gd name="connsiteX2397" fmla="*/ 1798313 w 2582011"/>
                <a:gd name="connsiteY2397" fmla="*/ 3061023 h 3268152"/>
                <a:gd name="connsiteX2398" fmla="*/ 1798825 w 2582011"/>
                <a:gd name="connsiteY2398" fmla="*/ 3059926 h 3268152"/>
                <a:gd name="connsiteX2399" fmla="*/ 1797948 w 2582011"/>
                <a:gd name="connsiteY2399" fmla="*/ 3053785 h 3268152"/>
                <a:gd name="connsiteX2400" fmla="*/ 1801676 w 2582011"/>
                <a:gd name="connsiteY2400" fmla="*/ 3051519 h 3268152"/>
                <a:gd name="connsiteX2401" fmla="*/ 1810596 w 2582011"/>
                <a:gd name="connsiteY2401" fmla="*/ 3057221 h 3268152"/>
                <a:gd name="connsiteX2402" fmla="*/ 1818785 w 2582011"/>
                <a:gd name="connsiteY2402" fmla="*/ 3056344 h 3268152"/>
                <a:gd name="connsiteX2403" fmla="*/ 1822806 w 2582011"/>
                <a:gd name="connsiteY2403" fmla="*/ 3061901 h 3268152"/>
                <a:gd name="connsiteX2404" fmla="*/ 1820466 w 2582011"/>
                <a:gd name="connsiteY2404" fmla="*/ 3064240 h 3268152"/>
                <a:gd name="connsiteX2405" fmla="*/ 1820466 w 2582011"/>
                <a:gd name="connsiteY2405" fmla="*/ 3064971 h 3268152"/>
                <a:gd name="connsiteX2406" fmla="*/ 1820466 w 2582011"/>
                <a:gd name="connsiteY2406" fmla="*/ 3065775 h 3268152"/>
                <a:gd name="connsiteX2407" fmla="*/ 1822514 w 2582011"/>
                <a:gd name="connsiteY2407" fmla="*/ 3067750 h 3268152"/>
                <a:gd name="connsiteX2408" fmla="*/ 1814837 w 2582011"/>
                <a:gd name="connsiteY2408" fmla="*/ 3072941 h 3268152"/>
                <a:gd name="connsiteX2409" fmla="*/ 1814325 w 2582011"/>
                <a:gd name="connsiteY2409" fmla="*/ 3073891 h 3268152"/>
                <a:gd name="connsiteX2410" fmla="*/ 1814910 w 2582011"/>
                <a:gd name="connsiteY2410" fmla="*/ 3074769 h 3268152"/>
                <a:gd name="connsiteX2411" fmla="*/ 1822879 w 2582011"/>
                <a:gd name="connsiteY2411" fmla="*/ 3078351 h 3268152"/>
                <a:gd name="connsiteX2412" fmla="*/ 1821271 w 2582011"/>
                <a:gd name="connsiteY2412" fmla="*/ 3083250 h 3268152"/>
                <a:gd name="connsiteX2413" fmla="*/ 1821271 w 2582011"/>
                <a:gd name="connsiteY2413" fmla="*/ 3084420 h 3268152"/>
                <a:gd name="connsiteX2414" fmla="*/ 1822002 w 2582011"/>
                <a:gd name="connsiteY2414" fmla="*/ 3084420 h 3268152"/>
                <a:gd name="connsiteX2415" fmla="*/ 1822367 w 2582011"/>
                <a:gd name="connsiteY2415" fmla="*/ 3084420 h 3268152"/>
                <a:gd name="connsiteX2416" fmla="*/ 1826462 w 2582011"/>
                <a:gd name="connsiteY2416" fmla="*/ 3082811 h 3268152"/>
                <a:gd name="connsiteX2417" fmla="*/ 1833261 w 2582011"/>
                <a:gd name="connsiteY2417" fmla="*/ 3093412 h 3268152"/>
                <a:gd name="connsiteX2418" fmla="*/ 1821271 w 2582011"/>
                <a:gd name="connsiteY2418" fmla="*/ 3090195 h 3268152"/>
                <a:gd name="connsiteX2419" fmla="*/ 1821271 w 2582011"/>
                <a:gd name="connsiteY2419" fmla="*/ 3090195 h 3268152"/>
                <a:gd name="connsiteX2420" fmla="*/ 1820613 w 2582011"/>
                <a:gd name="connsiteY2420" fmla="*/ 3090195 h 3268152"/>
                <a:gd name="connsiteX2421" fmla="*/ 1820174 w 2582011"/>
                <a:gd name="connsiteY2421" fmla="*/ 3090926 h 3268152"/>
                <a:gd name="connsiteX2422" fmla="*/ 1819589 w 2582011"/>
                <a:gd name="connsiteY2422" fmla="*/ 3094290 h 3268152"/>
                <a:gd name="connsiteX2423" fmla="*/ 1815202 w 2582011"/>
                <a:gd name="connsiteY2423" fmla="*/ 3088514 h 3268152"/>
                <a:gd name="connsiteX2424" fmla="*/ 1814325 w 2582011"/>
                <a:gd name="connsiteY2424" fmla="*/ 3088075 h 3268152"/>
                <a:gd name="connsiteX2425" fmla="*/ 1813886 w 2582011"/>
                <a:gd name="connsiteY2425" fmla="*/ 3088075 h 3268152"/>
                <a:gd name="connsiteX2426" fmla="*/ 1813301 w 2582011"/>
                <a:gd name="connsiteY2426" fmla="*/ 3089245 h 3268152"/>
                <a:gd name="connsiteX2427" fmla="*/ 1815202 w 2582011"/>
                <a:gd name="connsiteY2427" fmla="*/ 3101966 h 3268152"/>
                <a:gd name="connsiteX2428" fmla="*/ 1816299 w 2582011"/>
                <a:gd name="connsiteY2428" fmla="*/ 3102917 h 3268152"/>
                <a:gd name="connsiteX2429" fmla="*/ 1825511 w 2582011"/>
                <a:gd name="connsiteY2429" fmla="*/ 3102040 h 3268152"/>
                <a:gd name="connsiteX2430" fmla="*/ 1826900 w 2582011"/>
                <a:gd name="connsiteY2430" fmla="*/ 3104964 h 3268152"/>
                <a:gd name="connsiteX2431" fmla="*/ 1819589 w 2582011"/>
                <a:gd name="connsiteY2431" fmla="*/ 3102771 h 3268152"/>
                <a:gd name="connsiteX2432" fmla="*/ 1819589 w 2582011"/>
                <a:gd name="connsiteY2432" fmla="*/ 3102771 h 3268152"/>
                <a:gd name="connsiteX2433" fmla="*/ 1818931 w 2582011"/>
                <a:gd name="connsiteY2433" fmla="*/ 3102771 h 3268152"/>
                <a:gd name="connsiteX2434" fmla="*/ 1818492 w 2582011"/>
                <a:gd name="connsiteY2434" fmla="*/ 3103721 h 3268152"/>
                <a:gd name="connsiteX2435" fmla="*/ 1818492 w 2582011"/>
                <a:gd name="connsiteY2435" fmla="*/ 3131138 h 3268152"/>
                <a:gd name="connsiteX2436" fmla="*/ 1819223 w 2582011"/>
                <a:gd name="connsiteY2436" fmla="*/ 3132162 h 3268152"/>
                <a:gd name="connsiteX2437" fmla="*/ 1819589 w 2582011"/>
                <a:gd name="connsiteY2437" fmla="*/ 3132162 h 3268152"/>
                <a:gd name="connsiteX2438" fmla="*/ 1820466 w 2582011"/>
                <a:gd name="connsiteY2438" fmla="*/ 3131797 h 3268152"/>
                <a:gd name="connsiteX2439" fmla="*/ 1825657 w 2582011"/>
                <a:gd name="connsiteY2439" fmla="*/ 3125875 h 3268152"/>
                <a:gd name="connsiteX2440" fmla="*/ 1824488 w 2582011"/>
                <a:gd name="connsiteY2440" fmla="*/ 3132382 h 3268152"/>
                <a:gd name="connsiteX2441" fmla="*/ 1826023 w 2582011"/>
                <a:gd name="connsiteY2441" fmla="*/ 3136256 h 3268152"/>
                <a:gd name="connsiteX2442" fmla="*/ 1819223 w 2582011"/>
                <a:gd name="connsiteY2442" fmla="*/ 3138888 h 3268152"/>
                <a:gd name="connsiteX2443" fmla="*/ 1818639 w 2582011"/>
                <a:gd name="connsiteY2443" fmla="*/ 3139400 h 3268152"/>
                <a:gd name="connsiteX2444" fmla="*/ 1813959 w 2582011"/>
                <a:gd name="connsiteY2444" fmla="*/ 3148174 h 3268152"/>
                <a:gd name="connsiteX2445" fmla="*/ 1815787 w 2582011"/>
                <a:gd name="connsiteY2445" fmla="*/ 3116297 h 3268152"/>
                <a:gd name="connsiteX2446" fmla="*/ 1815787 w 2582011"/>
                <a:gd name="connsiteY2446" fmla="*/ 3115639 h 3268152"/>
                <a:gd name="connsiteX2447" fmla="*/ 1808914 w 2582011"/>
                <a:gd name="connsiteY2447" fmla="*/ 3107815 h 3268152"/>
                <a:gd name="connsiteX2448" fmla="*/ 1808110 w 2582011"/>
                <a:gd name="connsiteY2448" fmla="*/ 3107377 h 3268152"/>
                <a:gd name="connsiteX2449" fmla="*/ 1808110 w 2582011"/>
                <a:gd name="connsiteY2449" fmla="*/ 3107377 h 3268152"/>
                <a:gd name="connsiteX2450" fmla="*/ 1807306 w 2582011"/>
                <a:gd name="connsiteY2450" fmla="*/ 3108181 h 3268152"/>
                <a:gd name="connsiteX2451" fmla="*/ 1804601 w 2582011"/>
                <a:gd name="connsiteY2451" fmla="*/ 3116589 h 3268152"/>
                <a:gd name="connsiteX2452" fmla="*/ 1800653 w 2582011"/>
                <a:gd name="connsiteY2452" fmla="*/ 3121561 h 3268152"/>
                <a:gd name="connsiteX2453" fmla="*/ 1800543 w 2582011"/>
                <a:gd name="connsiteY2453" fmla="*/ 3122694 h 3268152"/>
                <a:gd name="connsiteX2454" fmla="*/ 1800653 w 2582011"/>
                <a:gd name="connsiteY2454" fmla="*/ 3122804 h 3268152"/>
                <a:gd name="connsiteX2455" fmla="*/ 1803066 w 2582011"/>
                <a:gd name="connsiteY2455" fmla="*/ 3126533 h 3268152"/>
                <a:gd name="connsiteX2456" fmla="*/ 1800507 w 2582011"/>
                <a:gd name="connsiteY2456" fmla="*/ 3126094 h 3268152"/>
                <a:gd name="connsiteX2457" fmla="*/ 1799556 w 2582011"/>
                <a:gd name="connsiteY2457" fmla="*/ 3126679 h 3268152"/>
                <a:gd name="connsiteX2458" fmla="*/ 1799556 w 2582011"/>
                <a:gd name="connsiteY2458" fmla="*/ 3128068 h 3268152"/>
                <a:gd name="connsiteX2459" fmla="*/ 1806867 w 2582011"/>
                <a:gd name="connsiteY2459" fmla="*/ 3133478 h 3268152"/>
                <a:gd name="connsiteX2460" fmla="*/ 1806867 w 2582011"/>
                <a:gd name="connsiteY2460" fmla="*/ 3145761 h 3268152"/>
                <a:gd name="connsiteX2461" fmla="*/ 1807306 w 2582011"/>
                <a:gd name="connsiteY2461" fmla="*/ 3146639 h 3268152"/>
                <a:gd name="connsiteX2462" fmla="*/ 1812205 w 2582011"/>
                <a:gd name="connsiteY2462" fmla="*/ 3150587 h 3268152"/>
                <a:gd name="connsiteX2463" fmla="*/ 1812716 w 2582011"/>
                <a:gd name="connsiteY2463" fmla="*/ 3150587 h 3268152"/>
                <a:gd name="connsiteX2464" fmla="*/ 1811985 w 2582011"/>
                <a:gd name="connsiteY2464" fmla="*/ 3151976 h 3268152"/>
                <a:gd name="connsiteX2465" fmla="*/ 1811985 w 2582011"/>
                <a:gd name="connsiteY2465" fmla="*/ 3153365 h 3268152"/>
                <a:gd name="connsiteX2466" fmla="*/ 1824488 w 2582011"/>
                <a:gd name="connsiteY2466" fmla="*/ 3163162 h 3268152"/>
                <a:gd name="connsiteX2467" fmla="*/ 1820905 w 2582011"/>
                <a:gd name="connsiteY2467" fmla="*/ 3165283 h 3268152"/>
                <a:gd name="connsiteX2468" fmla="*/ 1820466 w 2582011"/>
                <a:gd name="connsiteY2468" fmla="*/ 3166525 h 3268152"/>
                <a:gd name="connsiteX2469" fmla="*/ 1820466 w 2582011"/>
                <a:gd name="connsiteY2469" fmla="*/ 3167476 h 3268152"/>
                <a:gd name="connsiteX2470" fmla="*/ 1819955 w 2582011"/>
                <a:gd name="connsiteY2470" fmla="*/ 3166379 h 3268152"/>
                <a:gd name="connsiteX2471" fmla="*/ 1811108 w 2582011"/>
                <a:gd name="connsiteY2471" fmla="*/ 3159506 h 3268152"/>
                <a:gd name="connsiteX2472" fmla="*/ 1810523 w 2582011"/>
                <a:gd name="connsiteY2472" fmla="*/ 3159506 h 3268152"/>
                <a:gd name="connsiteX2473" fmla="*/ 1809792 w 2582011"/>
                <a:gd name="connsiteY2473" fmla="*/ 3159506 h 3268152"/>
                <a:gd name="connsiteX2474" fmla="*/ 1809792 w 2582011"/>
                <a:gd name="connsiteY2474" fmla="*/ 3160896 h 3268152"/>
                <a:gd name="connsiteX2475" fmla="*/ 1815202 w 2582011"/>
                <a:gd name="connsiteY2475" fmla="*/ 3170108 h 3268152"/>
                <a:gd name="connsiteX2476" fmla="*/ 1821051 w 2582011"/>
                <a:gd name="connsiteY2476" fmla="*/ 3173033 h 3268152"/>
                <a:gd name="connsiteX2477" fmla="*/ 1821636 w 2582011"/>
                <a:gd name="connsiteY2477" fmla="*/ 3173033 h 3268152"/>
                <a:gd name="connsiteX2478" fmla="*/ 1822294 w 2582011"/>
                <a:gd name="connsiteY2478" fmla="*/ 3173033 h 3268152"/>
                <a:gd name="connsiteX2479" fmla="*/ 1822294 w 2582011"/>
                <a:gd name="connsiteY2479" fmla="*/ 3171862 h 3268152"/>
                <a:gd name="connsiteX2480" fmla="*/ 1822294 w 2582011"/>
                <a:gd name="connsiteY2480" fmla="*/ 3171058 h 3268152"/>
                <a:gd name="connsiteX2481" fmla="*/ 1822294 w 2582011"/>
                <a:gd name="connsiteY2481" fmla="*/ 3171058 h 3268152"/>
                <a:gd name="connsiteX2482" fmla="*/ 1828363 w 2582011"/>
                <a:gd name="connsiteY2482" fmla="*/ 3171058 h 3268152"/>
                <a:gd name="connsiteX2483" fmla="*/ 1828728 w 2582011"/>
                <a:gd name="connsiteY2483" fmla="*/ 3172082 h 3268152"/>
                <a:gd name="connsiteX2484" fmla="*/ 1822002 w 2582011"/>
                <a:gd name="connsiteY2484" fmla="*/ 3173763 h 3268152"/>
                <a:gd name="connsiteX2485" fmla="*/ 1821198 w 2582011"/>
                <a:gd name="connsiteY2485" fmla="*/ 3174860 h 3268152"/>
                <a:gd name="connsiteX2486" fmla="*/ 1821198 w 2582011"/>
                <a:gd name="connsiteY2486" fmla="*/ 3181733 h 3268152"/>
                <a:gd name="connsiteX2487" fmla="*/ 1821198 w 2582011"/>
                <a:gd name="connsiteY2487" fmla="*/ 3182537 h 3268152"/>
                <a:gd name="connsiteX2488" fmla="*/ 1829679 w 2582011"/>
                <a:gd name="connsiteY2488" fmla="*/ 3190726 h 3268152"/>
                <a:gd name="connsiteX2489" fmla="*/ 1832676 w 2582011"/>
                <a:gd name="connsiteY2489" fmla="*/ 3210393 h 3268152"/>
                <a:gd name="connsiteX2490" fmla="*/ 1833407 w 2582011"/>
                <a:gd name="connsiteY2490" fmla="*/ 3211197 h 3268152"/>
                <a:gd name="connsiteX2491" fmla="*/ 1836332 w 2582011"/>
                <a:gd name="connsiteY2491" fmla="*/ 3212148 h 3268152"/>
                <a:gd name="connsiteX2492" fmla="*/ 1836698 w 2582011"/>
                <a:gd name="connsiteY2492" fmla="*/ 3212148 h 3268152"/>
                <a:gd name="connsiteX2493" fmla="*/ 1837429 w 2582011"/>
                <a:gd name="connsiteY2493" fmla="*/ 3212148 h 3268152"/>
                <a:gd name="connsiteX2494" fmla="*/ 1837429 w 2582011"/>
                <a:gd name="connsiteY2494" fmla="*/ 3211124 h 3268152"/>
                <a:gd name="connsiteX2495" fmla="*/ 1836624 w 2582011"/>
                <a:gd name="connsiteY2495" fmla="*/ 3204398 h 3268152"/>
                <a:gd name="connsiteX2496" fmla="*/ 1839330 w 2582011"/>
                <a:gd name="connsiteY2496" fmla="*/ 3210759 h 3268152"/>
                <a:gd name="connsiteX2497" fmla="*/ 1840207 w 2582011"/>
                <a:gd name="connsiteY2497" fmla="*/ 3211417 h 3268152"/>
                <a:gd name="connsiteX2498" fmla="*/ 1840207 w 2582011"/>
                <a:gd name="connsiteY2498" fmla="*/ 3211417 h 3268152"/>
                <a:gd name="connsiteX2499" fmla="*/ 1841157 w 2582011"/>
                <a:gd name="connsiteY2499" fmla="*/ 3210905 h 3268152"/>
                <a:gd name="connsiteX2500" fmla="*/ 1844009 w 2582011"/>
                <a:gd name="connsiteY2500" fmla="*/ 3205933 h 3268152"/>
                <a:gd name="connsiteX2501" fmla="*/ 1844009 w 2582011"/>
                <a:gd name="connsiteY2501" fmla="*/ 3204837 h 3268152"/>
                <a:gd name="connsiteX2502" fmla="*/ 1842473 w 2582011"/>
                <a:gd name="connsiteY2502" fmla="*/ 3202131 h 3268152"/>
                <a:gd name="connsiteX2503" fmla="*/ 1848980 w 2582011"/>
                <a:gd name="connsiteY2503" fmla="*/ 3203521 h 3268152"/>
                <a:gd name="connsiteX2504" fmla="*/ 1849931 w 2582011"/>
                <a:gd name="connsiteY2504" fmla="*/ 3203009 h 3268152"/>
                <a:gd name="connsiteX2505" fmla="*/ 1849931 w 2582011"/>
                <a:gd name="connsiteY2505" fmla="*/ 3201766 h 3268152"/>
                <a:gd name="connsiteX2506" fmla="*/ 1849931 w 2582011"/>
                <a:gd name="connsiteY2506" fmla="*/ 3201766 h 3268152"/>
                <a:gd name="connsiteX2507" fmla="*/ 1851832 w 2582011"/>
                <a:gd name="connsiteY2507" fmla="*/ 3203155 h 3268152"/>
                <a:gd name="connsiteX2508" fmla="*/ 1848469 w 2582011"/>
                <a:gd name="connsiteY2508" fmla="*/ 3209224 h 3268152"/>
                <a:gd name="connsiteX2509" fmla="*/ 1848469 w 2582011"/>
                <a:gd name="connsiteY2509" fmla="*/ 3210247 h 3268152"/>
                <a:gd name="connsiteX2510" fmla="*/ 1853148 w 2582011"/>
                <a:gd name="connsiteY2510" fmla="*/ 3218509 h 3268152"/>
                <a:gd name="connsiteX2511" fmla="*/ 1847518 w 2582011"/>
                <a:gd name="connsiteY2511" fmla="*/ 3227794 h 3268152"/>
                <a:gd name="connsiteX2512" fmla="*/ 1847518 w 2582011"/>
                <a:gd name="connsiteY2512" fmla="*/ 3228891 h 3268152"/>
                <a:gd name="connsiteX2513" fmla="*/ 1848469 w 2582011"/>
                <a:gd name="connsiteY2513" fmla="*/ 3229476 h 3268152"/>
                <a:gd name="connsiteX2514" fmla="*/ 1870403 w 2582011"/>
                <a:gd name="connsiteY2514" fmla="*/ 3229476 h 3268152"/>
                <a:gd name="connsiteX2515" fmla="*/ 1878372 w 2582011"/>
                <a:gd name="connsiteY2515" fmla="*/ 3237372 h 3268152"/>
                <a:gd name="connsiteX2516" fmla="*/ 1874205 w 2582011"/>
                <a:gd name="connsiteY2516" fmla="*/ 3245122 h 3268152"/>
                <a:gd name="connsiteX2517" fmla="*/ 1860898 w 2582011"/>
                <a:gd name="connsiteY2517" fmla="*/ 3254041 h 3268152"/>
                <a:gd name="connsiteX2518" fmla="*/ 1860167 w 2582011"/>
                <a:gd name="connsiteY2518" fmla="*/ 3250752 h 3268152"/>
                <a:gd name="connsiteX2519" fmla="*/ 1859655 w 2582011"/>
                <a:gd name="connsiteY2519" fmla="*/ 3250020 h 3268152"/>
                <a:gd name="connsiteX2520" fmla="*/ 1859143 w 2582011"/>
                <a:gd name="connsiteY2520" fmla="*/ 3250020 h 3268152"/>
                <a:gd name="connsiteX2521" fmla="*/ 1859143 w 2582011"/>
                <a:gd name="connsiteY2521" fmla="*/ 3250020 h 3268152"/>
                <a:gd name="connsiteX2522" fmla="*/ 1856146 w 2582011"/>
                <a:gd name="connsiteY2522" fmla="*/ 3250971 h 3268152"/>
                <a:gd name="connsiteX2523" fmla="*/ 1855414 w 2582011"/>
                <a:gd name="connsiteY2523" fmla="*/ 3252287 h 3268152"/>
                <a:gd name="connsiteX2524" fmla="*/ 1857315 w 2582011"/>
                <a:gd name="connsiteY2524" fmla="*/ 3260183 h 3268152"/>
                <a:gd name="connsiteX2525" fmla="*/ 1857827 w 2582011"/>
                <a:gd name="connsiteY2525" fmla="*/ 3260841 h 3268152"/>
                <a:gd name="connsiteX2526" fmla="*/ 1869233 w 2582011"/>
                <a:gd name="connsiteY2526" fmla="*/ 3268153 h 3268152"/>
                <a:gd name="connsiteX2527" fmla="*/ 1880054 w 2582011"/>
                <a:gd name="connsiteY2527" fmla="*/ 3268153 h 3268152"/>
                <a:gd name="connsiteX2528" fmla="*/ 1881150 w 2582011"/>
                <a:gd name="connsiteY2528" fmla="*/ 3267275 h 3268152"/>
                <a:gd name="connsiteX2529" fmla="*/ 1885902 w 2582011"/>
                <a:gd name="connsiteY2529" fmla="*/ 3235324 h 3268152"/>
                <a:gd name="connsiteX2530" fmla="*/ 1915148 w 2582011"/>
                <a:gd name="connsiteY2530" fmla="*/ 3218070 h 3268152"/>
                <a:gd name="connsiteX2531" fmla="*/ 1932329 w 2582011"/>
                <a:gd name="connsiteY2531" fmla="*/ 3220995 h 3268152"/>
                <a:gd name="connsiteX2532" fmla="*/ 1932987 w 2582011"/>
                <a:gd name="connsiteY2532" fmla="*/ 3220995 h 3268152"/>
                <a:gd name="connsiteX2533" fmla="*/ 1933865 w 2582011"/>
                <a:gd name="connsiteY2533" fmla="*/ 3220556 h 3268152"/>
                <a:gd name="connsiteX2534" fmla="*/ 1933865 w 2582011"/>
                <a:gd name="connsiteY2534" fmla="*/ 3220556 h 3268152"/>
                <a:gd name="connsiteX2535" fmla="*/ 1933865 w 2582011"/>
                <a:gd name="connsiteY2535" fmla="*/ 3220556 h 3268152"/>
                <a:gd name="connsiteX2536" fmla="*/ 1933865 w 2582011"/>
                <a:gd name="connsiteY2536" fmla="*/ 3220556 h 3268152"/>
                <a:gd name="connsiteX2537" fmla="*/ 1933865 w 2582011"/>
                <a:gd name="connsiteY2537" fmla="*/ 3220044 h 3268152"/>
                <a:gd name="connsiteX2538" fmla="*/ 1920631 w 2582011"/>
                <a:gd name="connsiteY2538" fmla="*/ 3200011 h 3268152"/>
                <a:gd name="connsiteX2539" fmla="*/ 1916537 w 2582011"/>
                <a:gd name="connsiteY2539" fmla="*/ 3198257 h 3268152"/>
                <a:gd name="connsiteX2540" fmla="*/ 1920485 w 2582011"/>
                <a:gd name="connsiteY2540" fmla="*/ 3197087 h 3268152"/>
                <a:gd name="connsiteX2541" fmla="*/ 1921289 w 2582011"/>
                <a:gd name="connsiteY2541" fmla="*/ 3195917 h 3268152"/>
                <a:gd name="connsiteX2542" fmla="*/ 1918292 w 2582011"/>
                <a:gd name="connsiteY2542" fmla="*/ 3181294 h 3268152"/>
                <a:gd name="connsiteX2543" fmla="*/ 1917195 w 2582011"/>
                <a:gd name="connsiteY2543" fmla="*/ 3180490 h 3268152"/>
                <a:gd name="connsiteX2544" fmla="*/ 1914051 w 2582011"/>
                <a:gd name="connsiteY2544" fmla="*/ 3181075 h 3268152"/>
                <a:gd name="connsiteX2545" fmla="*/ 1919900 w 2582011"/>
                <a:gd name="connsiteY2545" fmla="*/ 3164698 h 3268152"/>
                <a:gd name="connsiteX2546" fmla="*/ 1930721 w 2582011"/>
                <a:gd name="connsiteY2546" fmla="*/ 3155851 h 3268152"/>
                <a:gd name="connsiteX2547" fmla="*/ 1931086 w 2582011"/>
                <a:gd name="connsiteY2547" fmla="*/ 3154754 h 3268152"/>
                <a:gd name="connsiteX2548" fmla="*/ 1929843 w 2582011"/>
                <a:gd name="connsiteY2548" fmla="*/ 3150075 h 3268152"/>
                <a:gd name="connsiteX2549" fmla="*/ 1931964 w 2582011"/>
                <a:gd name="connsiteY2549" fmla="*/ 3153657 h 3268152"/>
                <a:gd name="connsiteX2550" fmla="*/ 1932914 w 2582011"/>
                <a:gd name="connsiteY2550" fmla="*/ 3154169 h 3268152"/>
                <a:gd name="connsiteX2551" fmla="*/ 1933426 w 2582011"/>
                <a:gd name="connsiteY2551" fmla="*/ 3154169 h 3268152"/>
                <a:gd name="connsiteX2552" fmla="*/ 1943223 w 2582011"/>
                <a:gd name="connsiteY2552" fmla="*/ 3149271 h 3268152"/>
                <a:gd name="connsiteX2553" fmla="*/ 1943808 w 2582011"/>
                <a:gd name="connsiteY2553" fmla="*/ 3148539 h 3268152"/>
                <a:gd name="connsiteX2554" fmla="*/ 1949365 w 2582011"/>
                <a:gd name="connsiteY2554" fmla="*/ 3122658 h 3268152"/>
                <a:gd name="connsiteX2555" fmla="*/ 1980145 w 2582011"/>
                <a:gd name="connsiteY2555" fmla="*/ 3095606 h 3268152"/>
                <a:gd name="connsiteX2556" fmla="*/ 1985044 w 2582011"/>
                <a:gd name="connsiteY2556" fmla="*/ 3078424 h 3268152"/>
                <a:gd name="connsiteX2557" fmla="*/ 1983070 w 2582011"/>
                <a:gd name="connsiteY2557" fmla="*/ 3065703 h 3268152"/>
                <a:gd name="connsiteX2558" fmla="*/ 1982119 w 2582011"/>
                <a:gd name="connsiteY2558" fmla="*/ 3064752 h 3268152"/>
                <a:gd name="connsiteX2559" fmla="*/ 1963914 w 2582011"/>
                <a:gd name="connsiteY2559" fmla="*/ 3061974 h 3268152"/>
                <a:gd name="connsiteX2560" fmla="*/ 1954483 w 2582011"/>
                <a:gd name="connsiteY2560" fmla="*/ 3050641 h 3268152"/>
                <a:gd name="connsiteX2561" fmla="*/ 1948707 w 2582011"/>
                <a:gd name="connsiteY2561" fmla="*/ 3040479 h 3268152"/>
                <a:gd name="connsiteX2562" fmla="*/ 1949511 w 2582011"/>
                <a:gd name="connsiteY2562" fmla="*/ 3035068 h 3268152"/>
                <a:gd name="connsiteX2563" fmla="*/ 1962964 w 2582011"/>
                <a:gd name="connsiteY2563" fmla="*/ 3015766 h 3268152"/>
                <a:gd name="connsiteX2564" fmla="*/ 1974150 w 2582011"/>
                <a:gd name="connsiteY2564" fmla="*/ 3009040 h 3268152"/>
                <a:gd name="connsiteX2565" fmla="*/ 1986945 w 2582011"/>
                <a:gd name="connsiteY2565" fmla="*/ 3009040 h 3268152"/>
                <a:gd name="connsiteX2566" fmla="*/ 1987676 w 2582011"/>
                <a:gd name="connsiteY2566" fmla="*/ 3009040 h 3268152"/>
                <a:gd name="connsiteX2567" fmla="*/ 1987676 w 2582011"/>
                <a:gd name="connsiteY2567" fmla="*/ 3008163 h 3268152"/>
                <a:gd name="connsiteX2568" fmla="*/ 1986725 w 2582011"/>
                <a:gd name="connsiteY2568" fmla="*/ 3000851 h 3268152"/>
                <a:gd name="connsiteX2569" fmla="*/ 1994549 w 2582011"/>
                <a:gd name="connsiteY2569" fmla="*/ 2990689 h 3268152"/>
                <a:gd name="connsiteX2570" fmla="*/ 1994549 w 2582011"/>
                <a:gd name="connsiteY2570" fmla="*/ 2969778 h 3268152"/>
                <a:gd name="connsiteX2571" fmla="*/ 1998935 w 2582011"/>
                <a:gd name="connsiteY2571" fmla="*/ 2962467 h 3268152"/>
                <a:gd name="connsiteX2572" fmla="*/ 2011803 w 2582011"/>
                <a:gd name="connsiteY2572" fmla="*/ 2956618 h 3268152"/>
                <a:gd name="connsiteX2573" fmla="*/ 2012388 w 2582011"/>
                <a:gd name="connsiteY2573" fmla="*/ 2955740 h 3268152"/>
                <a:gd name="connsiteX2574" fmla="*/ 2011876 w 2582011"/>
                <a:gd name="connsiteY2574" fmla="*/ 2954717 h 3268152"/>
                <a:gd name="connsiteX2575" fmla="*/ 1999666 w 2582011"/>
                <a:gd name="connsiteY2575" fmla="*/ 2946894 h 3268152"/>
                <a:gd name="connsiteX2576" fmla="*/ 2006100 w 2582011"/>
                <a:gd name="connsiteY2576" fmla="*/ 2943311 h 3268152"/>
                <a:gd name="connsiteX2577" fmla="*/ 2011438 w 2582011"/>
                <a:gd name="connsiteY2577" fmla="*/ 2949453 h 3268152"/>
                <a:gd name="connsiteX2578" fmla="*/ 2012315 w 2582011"/>
                <a:gd name="connsiteY2578" fmla="*/ 2949891 h 3268152"/>
                <a:gd name="connsiteX2579" fmla="*/ 2022112 w 2582011"/>
                <a:gd name="connsiteY2579" fmla="*/ 2949891 h 3268152"/>
                <a:gd name="connsiteX2580" fmla="*/ 2023063 w 2582011"/>
                <a:gd name="connsiteY2580" fmla="*/ 2949306 h 3268152"/>
                <a:gd name="connsiteX2581" fmla="*/ 2026060 w 2582011"/>
                <a:gd name="connsiteY2581" fmla="*/ 2942653 h 3268152"/>
                <a:gd name="connsiteX2582" fmla="*/ 2024086 w 2582011"/>
                <a:gd name="connsiteY2582" fmla="*/ 2933587 h 3268152"/>
                <a:gd name="connsiteX2583" fmla="*/ 2022112 w 2582011"/>
                <a:gd name="connsiteY2583" fmla="*/ 2928689 h 3268152"/>
                <a:gd name="connsiteX2584" fmla="*/ 2021527 w 2582011"/>
                <a:gd name="connsiteY2584" fmla="*/ 2928104 h 3268152"/>
                <a:gd name="connsiteX2585" fmla="*/ 2020723 w 2582011"/>
                <a:gd name="connsiteY2585" fmla="*/ 2928104 h 3268152"/>
                <a:gd name="connsiteX2586" fmla="*/ 2010926 w 2582011"/>
                <a:gd name="connsiteY2586" fmla="*/ 2932125 h 3268152"/>
                <a:gd name="connsiteX2587" fmla="*/ 2010268 w 2582011"/>
                <a:gd name="connsiteY2587" fmla="*/ 2932783 h 3268152"/>
                <a:gd name="connsiteX2588" fmla="*/ 2010268 w 2582011"/>
                <a:gd name="connsiteY2588" fmla="*/ 2933733 h 3268152"/>
                <a:gd name="connsiteX2589" fmla="*/ 2012973 w 2582011"/>
                <a:gd name="connsiteY2589" fmla="*/ 2937097 h 3268152"/>
                <a:gd name="connsiteX2590" fmla="*/ 2007636 w 2582011"/>
                <a:gd name="connsiteY2590" fmla="*/ 2937828 h 3268152"/>
                <a:gd name="connsiteX2591" fmla="*/ 1998570 w 2582011"/>
                <a:gd name="connsiteY2591" fmla="*/ 2928981 h 3268152"/>
                <a:gd name="connsiteX2592" fmla="*/ 1994622 w 2582011"/>
                <a:gd name="connsiteY2592" fmla="*/ 2899078 h 3268152"/>
                <a:gd name="connsiteX2593" fmla="*/ 1998570 w 2582011"/>
                <a:gd name="connsiteY2593" fmla="*/ 2895130 h 3268152"/>
                <a:gd name="connsiteX2594" fmla="*/ 2021015 w 2582011"/>
                <a:gd name="connsiteY2594" fmla="*/ 2907705 h 3268152"/>
                <a:gd name="connsiteX2595" fmla="*/ 2035273 w 2582011"/>
                <a:gd name="connsiteY2595" fmla="*/ 2907705 h 3268152"/>
                <a:gd name="connsiteX2596" fmla="*/ 2046459 w 2582011"/>
                <a:gd name="connsiteY2596" fmla="*/ 2901418 h 3268152"/>
                <a:gd name="connsiteX2597" fmla="*/ 2050334 w 2582011"/>
                <a:gd name="connsiteY2597" fmla="*/ 2895642 h 3268152"/>
                <a:gd name="connsiteX2598" fmla="*/ 2050334 w 2582011"/>
                <a:gd name="connsiteY2598" fmla="*/ 2894764 h 3268152"/>
                <a:gd name="connsiteX2599" fmla="*/ 2048360 w 2582011"/>
                <a:gd name="connsiteY2599" fmla="*/ 2878753 h 3268152"/>
                <a:gd name="connsiteX2600" fmla="*/ 2055159 w 2582011"/>
                <a:gd name="connsiteY2600" fmla="*/ 2864130 h 3268152"/>
                <a:gd name="connsiteX2601" fmla="*/ 2055159 w 2582011"/>
                <a:gd name="connsiteY2601" fmla="*/ 2863033 h 3268152"/>
                <a:gd name="connsiteX2602" fmla="*/ 2050480 w 2582011"/>
                <a:gd name="connsiteY2602" fmla="*/ 2857769 h 3268152"/>
                <a:gd name="connsiteX2603" fmla="*/ 2050480 w 2582011"/>
                <a:gd name="connsiteY2603" fmla="*/ 2848191 h 3268152"/>
                <a:gd name="connsiteX2604" fmla="*/ 2054282 w 2582011"/>
                <a:gd name="connsiteY2604" fmla="*/ 2851043 h 3268152"/>
                <a:gd name="connsiteX2605" fmla="*/ 2074168 w 2582011"/>
                <a:gd name="connsiteY2605" fmla="*/ 2851993 h 3268152"/>
                <a:gd name="connsiteX2606" fmla="*/ 2131562 w 2582011"/>
                <a:gd name="connsiteY2606" fmla="*/ 2839052 h 3268152"/>
                <a:gd name="connsiteX2607" fmla="*/ 2140701 w 2582011"/>
                <a:gd name="connsiteY2607" fmla="*/ 2831741 h 3268152"/>
                <a:gd name="connsiteX2608" fmla="*/ 2143553 w 2582011"/>
                <a:gd name="connsiteY2608" fmla="*/ 2823187 h 3268152"/>
                <a:gd name="connsiteX2609" fmla="*/ 2156494 w 2582011"/>
                <a:gd name="connsiteY2609" fmla="*/ 2804981 h 3268152"/>
                <a:gd name="connsiteX2610" fmla="*/ 2158468 w 2582011"/>
                <a:gd name="connsiteY2610" fmla="*/ 2786338 h 3268152"/>
                <a:gd name="connsiteX2611" fmla="*/ 2157518 w 2582011"/>
                <a:gd name="connsiteY2611" fmla="*/ 2785168 h 3268152"/>
                <a:gd name="connsiteX2612" fmla="*/ 2150206 w 2582011"/>
                <a:gd name="connsiteY2612" fmla="*/ 2784218 h 3268152"/>
                <a:gd name="connsiteX2613" fmla="*/ 2144869 w 2582011"/>
                <a:gd name="connsiteY2613" fmla="*/ 2775298 h 3268152"/>
                <a:gd name="connsiteX2614" fmla="*/ 2148598 w 2582011"/>
                <a:gd name="connsiteY2614" fmla="*/ 2763015 h 3268152"/>
                <a:gd name="connsiteX2615" fmla="*/ 2148598 w 2582011"/>
                <a:gd name="connsiteY2615" fmla="*/ 2761772 h 3268152"/>
                <a:gd name="connsiteX2616" fmla="*/ 2126664 w 2582011"/>
                <a:gd name="connsiteY2616" fmla="*/ 2745467 h 3268152"/>
                <a:gd name="connsiteX2617" fmla="*/ 2125859 w 2582011"/>
                <a:gd name="connsiteY2617" fmla="*/ 2735085 h 3268152"/>
                <a:gd name="connsiteX2618" fmla="*/ 2133609 w 2582011"/>
                <a:gd name="connsiteY2618" fmla="*/ 2742835 h 3268152"/>
                <a:gd name="connsiteX2619" fmla="*/ 2134341 w 2582011"/>
                <a:gd name="connsiteY2619" fmla="*/ 2742835 h 3268152"/>
                <a:gd name="connsiteX2620" fmla="*/ 2147720 w 2582011"/>
                <a:gd name="connsiteY2620" fmla="*/ 2743713 h 3268152"/>
                <a:gd name="connsiteX2621" fmla="*/ 2167680 w 2582011"/>
                <a:gd name="connsiteY2621" fmla="*/ 2752633 h 3268152"/>
                <a:gd name="connsiteX2622" fmla="*/ 2193270 w 2582011"/>
                <a:gd name="connsiteY2622" fmla="*/ 2754534 h 3268152"/>
                <a:gd name="connsiteX2623" fmla="*/ 2193782 w 2582011"/>
                <a:gd name="connsiteY2623" fmla="*/ 2754534 h 3268152"/>
                <a:gd name="connsiteX2624" fmla="*/ 2208916 w 2582011"/>
                <a:gd name="connsiteY2624" fmla="*/ 2747222 h 3268152"/>
                <a:gd name="connsiteX2625" fmla="*/ 2222515 w 2582011"/>
                <a:gd name="connsiteY2625" fmla="*/ 2726750 h 3268152"/>
                <a:gd name="connsiteX2626" fmla="*/ 2240501 w 2582011"/>
                <a:gd name="connsiteY2626" fmla="*/ 2706644 h 3268152"/>
                <a:gd name="connsiteX2627" fmla="*/ 2244010 w 2582011"/>
                <a:gd name="connsiteY2627" fmla="*/ 2693484 h 3268152"/>
                <a:gd name="connsiteX2628" fmla="*/ 2267772 w 2582011"/>
                <a:gd name="connsiteY2628" fmla="*/ 2674548 h 3268152"/>
                <a:gd name="connsiteX2629" fmla="*/ 2282394 w 2582011"/>
                <a:gd name="connsiteY2629" fmla="*/ 2652614 h 3268152"/>
                <a:gd name="connsiteX2630" fmla="*/ 2292045 w 2582011"/>
                <a:gd name="connsiteY2630" fmla="*/ 2628341 h 3268152"/>
                <a:gd name="connsiteX2631" fmla="*/ 2313979 w 2582011"/>
                <a:gd name="connsiteY2631" fmla="*/ 2604286 h 3268152"/>
                <a:gd name="connsiteX2632" fmla="*/ 2316758 w 2582011"/>
                <a:gd name="connsiteY2632" fmla="*/ 2583084 h 3268152"/>
                <a:gd name="connsiteX2633" fmla="*/ 2318658 w 2582011"/>
                <a:gd name="connsiteY2633" fmla="*/ 2580159 h 3268152"/>
                <a:gd name="connsiteX2634" fmla="*/ 2318658 w 2582011"/>
                <a:gd name="connsiteY2634" fmla="*/ 2579063 h 3268152"/>
                <a:gd name="connsiteX2635" fmla="*/ 2315880 w 2582011"/>
                <a:gd name="connsiteY2635" fmla="*/ 2573579 h 3268152"/>
                <a:gd name="connsiteX2636" fmla="*/ 2313760 w 2582011"/>
                <a:gd name="connsiteY2636" fmla="*/ 2556470 h 3268152"/>
                <a:gd name="connsiteX2637" fmla="*/ 2321437 w 2582011"/>
                <a:gd name="connsiteY2637" fmla="*/ 2541848 h 3268152"/>
                <a:gd name="connsiteX2638" fmla="*/ 2352510 w 2582011"/>
                <a:gd name="connsiteY2638" fmla="*/ 2512603 h 3268152"/>
                <a:gd name="connsiteX2639" fmla="*/ 2391771 w 2582011"/>
                <a:gd name="connsiteY2639" fmla="*/ 2495933 h 3268152"/>
                <a:gd name="connsiteX2640" fmla="*/ 2392283 w 2582011"/>
                <a:gd name="connsiteY2640" fmla="*/ 2495348 h 3268152"/>
                <a:gd name="connsiteX2641" fmla="*/ 2394915 w 2582011"/>
                <a:gd name="connsiteY2641" fmla="*/ 2489133 h 3268152"/>
                <a:gd name="connsiteX2642" fmla="*/ 2438783 w 2582011"/>
                <a:gd name="connsiteY2642" fmla="*/ 2487159 h 3268152"/>
                <a:gd name="connsiteX2643" fmla="*/ 2439660 w 2582011"/>
                <a:gd name="connsiteY2643" fmla="*/ 2486648 h 3268152"/>
                <a:gd name="connsiteX2644" fmla="*/ 2443243 w 2582011"/>
                <a:gd name="connsiteY2644" fmla="*/ 2480140 h 3268152"/>
                <a:gd name="connsiteX2645" fmla="*/ 2459401 w 2582011"/>
                <a:gd name="connsiteY2645" fmla="*/ 2467711 h 3268152"/>
                <a:gd name="connsiteX2646" fmla="*/ 2463203 w 2582011"/>
                <a:gd name="connsiteY2646" fmla="*/ 2453089 h 3268152"/>
                <a:gd name="connsiteX2647" fmla="*/ 2485868 w 2582011"/>
                <a:gd name="connsiteY2647" fmla="*/ 2416532 h 3268152"/>
                <a:gd name="connsiteX2648" fmla="*/ 2489670 w 2582011"/>
                <a:gd name="connsiteY2648" fmla="*/ 2391454 h 3268152"/>
                <a:gd name="connsiteX2649" fmla="*/ 2497639 w 2582011"/>
                <a:gd name="connsiteY2649" fmla="*/ 2379171 h 3268152"/>
                <a:gd name="connsiteX2650" fmla="*/ 2502611 w 2582011"/>
                <a:gd name="connsiteY2650" fmla="*/ 2342615 h 3268152"/>
                <a:gd name="connsiteX2651" fmla="*/ 2499686 w 2582011"/>
                <a:gd name="connsiteY2651" fmla="*/ 2315417 h 3268152"/>
                <a:gd name="connsiteX2652" fmla="*/ 2503488 w 2582011"/>
                <a:gd name="connsiteY2652" fmla="*/ 2291363 h 3268152"/>
                <a:gd name="connsiteX2653" fmla="*/ 2518111 w 2582011"/>
                <a:gd name="connsiteY2653" fmla="*/ 2283394 h 3268152"/>
                <a:gd name="connsiteX2654" fmla="*/ 2533538 w 2582011"/>
                <a:gd name="connsiteY2654" fmla="*/ 2254148 h 3268152"/>
                <a:gd name="connsiteX2655" fmla="*/ 2553351 w 2582011"/>
                <a:gd name="connsiteY2655" fmla="*/ 2236382 h 3268152"/>
                <a:gd name="connsiteX2656" fmla="*/ 2574115 w 2582011"/>
                <a:gd name="connsiteY2656" fmla="*/ 2209403 h 3268152"/>
                <a:gd name="connsiteX2657" fmla="*/ 2582012 w 2582011"/>
                <a:gd name="connsiteY2657" fmla="*/ 2171677 h 3268152"/>
                <a:gd name="connsiteX2658" fmla="*/ 2576894 w 2582011"/>
                <a:gd name="connsiteY2658" fmla="*/ 2144771 h 3268152"/>
                <a:gd name="connsiteX2659" fmla="*/ 2026280 w 2582011"/>
                <a:gd name="connsiteY2659" fmla="*/ 1052024 h 3268152"/>
                <a:gd name="connsiteX2660" fmla="*/ 2015824 w 2582011"/>
                <a:gd name="connsiteY2660" fmla="*/ 1057215 h 3268152"/>
                <a:gd name="connsiteX2661" fmla="*/ 2011803 w 2582011"/>
                <a:gd name="connsiteY2661" fmla="*/ 1052536 h 3268152"/>
                <a:gd name="connsiteX2662" fmla="*/ 1438816 w 2582011"/>
                <a:gd name="connsiteY2662" fmla="*/ 157925 h 3268152"/>
                <a:gd name="connsiteX2663" fmla="*/ 1440132 w 2582011"/>
                <a:gd name="connsiteY2663" fmla="*/ 150614 h 3268152"/>
                <a:gd name="connsiteX2664" fmla="*/ 1441083 w 2582011"/>
                <a:gd name="connsiteY2664" fmla="*/ 157121 h 3268152"/>
                <a:gd name="connsiteX2665" fmla="*/ 136747 w 2582011"/>
                <a:gd name="connsiteY2665" fmla="*/ 314825 h 3268152"/>
                <a:gd name="connsiteX2666" fmla="*/ 132726 w 2582011"/>
                <a:gd name="connsiteY2666" fmla="*/ 310878 h 3268152"/>
                <a:gd name="connsiteX2667" fmla="*/ 138355 w 2582011"/>
                <a:gd name="connsiteY2667" fmla="*/ 311682 h 3268152"/>
                <a:gd name="connsiteX2668" fmla="*/ 339124 w 2582011"/>
                <a:gd name="connsiteY2668" fmla="*/ 525903 h 3268152"/>
                <a:gd name="connsiteX2669" fmla="*/ 345996 w 2582011"/>
                <a:gd name="connsiteY2669" fmla="*/ 497389 h 3268152"/>
                <a:gd name="connsiteX2670" fmla="*/ 345996 w 2582011"/>
                <a:gd name="connsiteY2670" fmla="*/ 506674 h 3268152"/>
                <a:gd name="connsiteX2671" fmla="*/ 558463 w 2582011"/>
                <a:gd name="connsiteY2671" fmla="*/ 586587 h 3268152"/>
                <a:gd name="connsiteX2672" fmla="*/ 557878 w 2582011"/>
                <a:gd name="connsiteY2672" fmla="*/ 587537 h 3268152"/>
                <a:gd name="connsiteX2673" fmla="*/ 556416 w 2582011"/>
                <a:gd name="connsiteY2673" fmla="*/ 581688 h 3268152"/>
                <a:gd name="connsiteX2674" fmla="*/ 560876 w 2582011"/>
                <a:gd name="connsiteY2674" fmla="*/ 585344 h 3268152"/>
                <a:gd name="connsiteX2675" fmla="*/ 1073763 w 2582011"/>
                <a:gd name="connsiteY2675" fmla="*/ 1157672 h 3268152"/>
                <a:gd name="connsiteX2676" fmla="*/ 1078662 w 2582011"/>
                <a:gd name="connsiteY2676" fmla="*/ 1159719 h 3268152"/>
                <a:gd name="connsiteX2677" fmla="*/ 1079101 w 2582011"/>
                <a:gd name="connsiteY2677" fmla="*/ 1159719 h 3268152"/>
                <a:gd name="connsiteX2678" fmla="*/ 1079539 w 2582011"/>
                <a:gd name="connsiteY2678" fmla="*/ 1159719 h 3268152"/>
                <a:gd name="connsiteX2679" fmla="*/ 1080124 w 2582011"/>
                <a:gd name="connsiteY2679" fmla="*/ 1159061 h 3268152"/>
                <a:gd name="connsiteX2680" fmla="*/ 1081733 w 2582011"/>
                <a:gd name="connsiteY2680" fmla="*/ 1153432 h 3268152"/>
                <a:gd name="connsiteX2681" fmla="*/ 1085681 w 2582011"/>
                <a:gd name="connsiteY2681" fmla="*/ 1155406 h 3268152"/>
                <a:gd name="connsiteX2682" fmla="*/ 1083926 w 2582011"/>
                <a:gd name="connsiteY2682" fmla="*/ 1161401 h 3268152"/>
                <a:gd name="connsiteX2683" fmla="*/ 1083926 w 2582011"/>
                <a:gd name="connsiteY2683" fmla="*/ 1162352 h 3268152"/>
                <a:gd name="connsiteX2684" fmla="*/ 1088459 w 2582011"/>
                <a:gd name="connsiteY2684" fmla="*/ 1168786 h 3268152"/>
                <a:gd name="connsiteX2685" fmla="*/ 1088020 w 2582011"/>
                <a:gd name="connsiteY2685" fmla="*/ 1170686 h 3268152"/>
                <a:gd name="connsiteX2686" fmla="*/ 1083853 w 2582011"/>
                <a:gd name="connsiteY2686" fmla="*/ 1173977 h 3268152"/>
                <a:gd name="connsiteX2687" fmla="*/ 1079832 w 2582011"/>
                <a:gd name="connsiteY2687" fmla="*/ 1169955 h 3268152"/>
                <a:gd name="connsiteX2688" fmla="*/ 1068499 w 2582011"/>
                <a:gd name="connsiteY2688" fmla="*/ 1150215 h 3268152"/>
                <a:gd name="connsiteX2689" fmla="*/ 1073983 w 2582011"/>
                <a:gd name="connsiteY2689" fmla="*/ 1150800 h 3268152"/>
                <a:gd name="connsiteX2690" fmla="*/ 1073178 w 2582011"/>
                <a:gd name="connsiteY2690" fmla="*/ 1156576 h 3268152"/>
                <a:gd name="connsiteX2691" fmla="*/ 1073836 w 2582011"/>
                <a:gd name="connsiteY2691" fmla="*/ 1157672 h 3268152"/>
                <a:gd name="connsiteX2692" fmla="*/ 1723153 w 2582011"/>
                <a:gd name="connsiteY2692" fmla="*/ 1096915 h 3268152"/>
                <a:gd name="connsiteX2693" fmla="*/ 1743405 w 2582011"/>
                <a:gd name="connsiteY2693" fmla="*/ 1091066 h 3268152"/>
                <a:gd name="connsiteX2694" fmla="*/ 1764096 w 2582011"/>
                <a:gd name="connsiteY2694" fmla="*/ 1092017 h 3268152"/>
                <a:gd name="connsiteX2695" fmla="*/ 1764974 w 2582011"/>
                <a:gd name="connsiteY2695" fmla="*/ 1091578 h 3268152"/>
                <a:gd name="connsiteX2696" fmla="*/ 1764974 w 2582011"/>
                <a:gd name="connsiteY2696" fmla="*/ 1090555 h 3268152"/>
                <a:gd name="connsiteX2697" fmla="*/ 1763073 w 2582011"/>
                <a:gd name="connsiteY2697" fmla="*/ 1086460 h 3268152"/>
                <a:gd name="connsiteX2698" fmla="*/ 1765559 w 2582011"/>
                <a:gd name="connsiteY2698" fmla="*/ 1087411 h 3268152"/>
                <a:gd name="connsiteX2699" fmla="*/ 1765997 w 2582011"/>
                <a:gd name="connsiteY2699" fmla="*/ 1087411 h 3268152"/>
                <a:gd name="connsiteX2700" fmla="*/ 1766509 w 2582011"/>
                <a:gd name="connsiteY2700" fmla="*/ 1087411 h 3268152"/>
                <a:gd name="connsiteX2701" fmla="*/ 1784202 w 2582011"/>
                <a:gd name="connsiteY2701" fmla="*/ 1077833 h 3268152"/>
                <a:gd name="connsiteX2702" fmla="*/ 1776891 w 2582011"/>
                <a:gd name="connsiteY2702" fmla="*/ 1085729 h 3268152"/>
                <a:gd name="connsiteX2703" fmla="*/ 1776891 w 2582011"/>
                <a:gd name="connsiteY2703" fmla="*/ 1086680 h 3268152"/>
                <a:gd name="connsiteX2704" fmla="*/ 1777549 w 2582011"/>
                <a:gd name="connsiteY2704" fmla="*/ 1087411 h 3268152"/>
                <a:gd name="connsiteX2705" fmla="*/ 1781132 w 2582011"/>
                <a:gd name="connsiteY2705" fmla="*/ 1088873 h 3268152"/>
                <a:gd name="connsiteX2706" fmla="*/ 1779084 w 2582011"/>
                <a:gd name="connsiteY2706" fmla="*/ 1091651 h 3268152"/>
                <a:gd name="connsiteX2707" fmla="*/ 1779084 w 2582011"/>
                <a:gd name="connsiteY2707" fmla="*/ 1092529 h 3268152"/>
                <a:gd name="connsiteX2708" fmla="*/ 1780912 w 2582011"/>
                <a:gd name="connsiteY2708" fmla="*/ 1100425 h 3268152"/>
                <a:gd name="connsiteX2709" fmla="*/ 1766290 w 2582011"/>
                <a:gd name="connsiteY2709" fmla="*/ 1105982 h 3268152"/>
                <a:gd name="connsiteX2710" fmla="*/ 1743259 w 2582011"/>
                <a:gd name="connsiteY2710" fmla="*/ 1103057 h 3268152"/>
                <a:gd name="connsiteX2711" fmla="*/ 1724908 w 2582011"/>
                <a:gd name="connsiteY2711" fmla="*/ 1108833 h 3268152"/>
                <a:gd name="connsiteX2712" fmla="*/ 1713502 w 2582011"/>
                <a:gd name="connsiteY2712" fmla="*/ 1107224 h 3268152"/>
                <a:gd name="connsiteX2713" fmla="*/ 1725493 w 2582011"/>
                <a:gd name="connsiteY2713" fmla="*/ 1121481 h 3268152"/>
                <a:gd name="connsiteX2714" fmla="*/ 1707726 w 2582011"/>
                <a:gd name="connsiteY2714" fmla="*/ 1135154 h 3268152"/>
                <a:gd name="connsiteX2715" fmla="*/ 1671828 w 2582011"/>
                <a:gd name="connsiteY2715" fmla="*/ 1151677 h 3268152"/>
                <a:gd name="connsiteX2716" fmla="*/ 1648724 w 2582011"/>
                <a:gd name="connsiteY2716" fmla="*/ 1151677 h 3268152"/>
                <a:gd name="connsiteX2717" fmla="*/ 1642144 w 2582011"/>
                <a:gd name="connsiteY2717" fmla="*/ 1148314 h 3268152"/>
                <a:gd name="connsiteX2718" fmla="*/ 1646823 w 2582011"/>
                <a:gd name="connsiteY2718" fmla="*/ 1141953 h 3268152"/>
                <a:gd name="connsiteX2719" fmla="*/ 1659033 w 2582011"/>
                <a:gd name="connsiteY2719" fmla="*/ 1142977 h 3268152"/>
                <a:gd name="connsiteX2720" fmla="*/ 1659764 w 2582011"/>
                <a:gd name="connsiteY2720" fmla="*/ 1142977 h 3268152"/>
                <a:gd name="connsiteX2721" fmla="*/ 1684842 w 2582011"/>
                <a:gd name="connsiteY2721" fmla="*/ 1124625 h 3268152"/>
                <a:gd name="connsiteX2722" fmla="*/ 1695151 w 2582011"/>
                <a:gd name="connsiteY2722" fmla="*/ 1127477 h 3268152"/>
                <a:gd name="connsiteX2723" fmla="*/ 1695151 w 2582011"/>
                <a:gd name="connsiteY2723" fmla="*/ 1127477 h 3268152"/>
                <a:gd name="connsiteX2724" fmla="*/ 1695736 w 2582011"/>
                <a:gd name="connsiteY2724" fmla="*/ 1127477 h 3268152"/>
                <a:gd name="connsiteX2725" fmla="*/ 1704948 w 2582011"/>
                <a:gd name="connsiteY2725" fmla="*/ 1121701 h 3268152"/>
                <a:gd name="connsiteX2726" fmla="*/ 1655377 w 2582011"/>
                <a:gd name="connsiteY2726" fmla="*/ 1126453 h 3268152"/>
                <a:gd name="connsiteX2727" fmla="*/ 1657351 w 2582011"/>
                <a:gd name="connsiteY2727" fmla="*/ 1130840 h 3268152"/>
                <a:gd name="connsiteX2728" fmla="*/ 1651941 w 2582011"/>
                <a:gd name="connsiteY2728" fmla="*/ 1130255 h 3268152"/>
                <a:gd name="connsiteX2729" fmla="*/ 1653915 w 2582011"/>
                <a:gd name="connsiteY2729" fmla="*/ 1126453 h 3268152"/>
                <a:gd name="connsiteX2730" fmla="*/ 1670000 w 2582011"/>
                <a:gd name="connsiteY2730" fmla="*/ 1034038 h 3268152"/>
                <a:gd name="connsiteX2731" fmla="*/ 1669634 w 2582011"/>
                <a:gd name="connsiteY2731" fmla="*/ 1034038 h 3268152"/>
                <a:gd name="connsiteX2732" fmla="*/ 1666198 w 2582011"/>
                <a:gd name="connsiteY2732" fmla="*/ 1035866 h 3268152"/>
                <a:gd name="connsiteX2733" fmla="*/ 1645653 w 2582011"/>
                <a:gd name="connsiteY2733" fmla="*/ 1035866 h 3268152"/>
                <a:gd name="connsiteX2734" fmla="*/ 1644557 w 2582011"/>
                <a:gd name="connsiteY2734" fmla="*/ 1036809 h 3268152"/>
                <a:gd name="connsiteX2735" fmla="*/ 1644557 w 2582011"/>
                <a:gd name="connsiteY2735" fmla="*/ 1036816 h 3268152"/>
                <a:gd name="connsiteX2736" fmla="*/ 1645215 w 2582011"/>
                <a:gd name="connsiteY2736" fmla="*/ 1038059 h 3268152"/>
                <a:gd name="connsiteX2737" fmla="*/ 1668757 w 2582011"/>
                <a:gd name="connsiteY2737" fmla="*/ 1047857 h 3268152"/>
                <a:gd name="connsiteX2738" fmla="*/ 1669196 w 2582011"/>
                <a:gd name="connsiteY2738" fmla="*/ 1047857 h 3268152"/>
                <a:gd name="connsiteX2739" fmla="*/ 1670000 w 2582011"/>
                <a:gd name="connsiteY2739" fmla="*/ 1047491 h 3268152"/>
                <a:gd name="connsiteX2740" fmla="*/ 1672924 w 2582011"/>
                <a:gd name="connsiteY2740" fmla="*/ 1044566 h 3268152"/>
                <a:gd name="connsiteX2741" fmla="*/ 1672924 w 2582011"/>
                <a:gd name="connsiteY2741" fmla="*/ 1043543 h 3268152"/>
                <a:gd name="connsiteX2742" fmla="*/ 1670950 w 2582011"/>
                <a:gd name="connsiteY2742" fmla="*/ 1034696 h 3268152"/>
                <a:gd name="connsiteX2743" fmla="*/ 1670365 w 2582011"/>
                <a:gd name="connsiteY2743" fmla="*/ 1034038 h 3268152"/>
                <a:gd name="connsiteX2744" fmla="*/ 1690691 w 2582011"/>
                <a:gd name="connsiteY2744" fmla="*/ 1037694 h 3268152"/>
                <a:gd name="connsiteX2745" fmla="*/ 1704144 w 2582011"/>
                <a:gd name="connsiteY2745" fmla="*/ 1052316 h 3268152"/>
                <a:gd name="connsiteX2746" fmla="*/ 1704144 w 2582011"/>
                <a:gd name="connsiteY2746" fmla="*/ 1057800 h 3268152"/>
                <a:gd name="connsiteX2747" fmla="*/ 1704144 w 2582011"/>
                <a:gd name="connsiteY2747" fmla="*/ 1058531 h 3268152"/>
                <a:gd name="connsiteX2748" fmla="*/ 1709700 w 2582011"/>
                <a:gd name="connsiteY2748" fmla="*/ 1064746 h 3268152"/>
                <a:gd name="connsiteX2749" fmla="*/ 1705240 w 2582011"/>
                <a:gd name="connsiteY2749" fmla="*/ 1063649 h 3268152"/>
                <a:gd name="connsiteX2750" fmla="*/ 1705240 w 2582011"/>
                <a:gd name="connsiteY2750" fmla="*/ 1063649 h 3268152"/>
                <a:gd name="connsiteX2751" fmla="*/ 1704655 w 2582011"/>
                <a:gd name="connsiteY2751" fmla="*/ 1063649 h 3268152"/>
                <a:gd name="connsiteX2752" fmla="*/ 1704217 w 2582011"/>
                <a:gd name="connsiteY2752" fmla="*/ 1064600 h 3268152"/>
                <a:gd name="connsiteX2753" fmla="*/ 1704217 w 2582011"/>
                <a:gd name="connsiteY2753" fmla="*/ 1071911 h 3268152"/>
                <a:gd name="connsiteX2754" fmla="*/ 1692884 w 2582011"/>
                <a:gd name="connsiteY2754" fmla="*/ 1067524 h 3268152"/>
                <a:gd name="connsiteX2755" fmla="*/ 1692446 w 2582011"/>
                <a:gd name="connsiteY2755" fmla="*/ 1067524 h 3268152"/>
                <a:gd name="connsiteX2756" fmla="*/ 1691788 w 2582011"/>
                <a:gd name="connsiteY2756" fmla="*/ 1067524 h 3268152"/>
                <a:gd name="connsiteX2757" fmla="*/ 1689448 w 2582011"/>
                <a:gd name="connsiteY2757" fmla="*/ 1069864 h 3268152"/>
                <a:gd name="connsiteX2758" fmla="*/ 1688717 w 2582011"/>
                <a:gd name="connsiteY2758" fmla="*/ 1062552 h 3268152"/>
                <a:gd name="connsiteX2759" fmla="*/ 1688205 w 2582011"/>
                <a:gd name="connsiteY2759" fmla="*/ 1061748 h 3268152"/>
                <a:gd name="connsiteX2760" fmla="*/ 1687620 w 2582011"/>
                <a:gd name="connsiteY2760" fmla="*/ 1061748 h 3268152"/>
                <a:gd name="connsiteX2761" fmla="*/ 1687620 w 2582011"/>
                <a:gd name="connsiteY2761" fmla="*/ 1061748 h 3268152"/>
                <a:gd name="connsiteX2762" fmla="*/ 1684842 w 2582011"/>
                <a:gd name="connsiteY2762" fmla="*/ 1062479 h 3268152"/>
                <a:gd name="connsiteX2763" fmla="*/ 1683014 w 2582011"/>
                <a:gd name="connsiteY2763" fmla="*/ 1054729 h 3268152"/>
                <a:gd name="connsiteX2764" fmla="*/ 1682137 w 2582011"/>
                <a:gd name="connsiteY2764" fmla="*/ 1053852 h 3268152"/>
                <a:gd name="connsiteX2765" fmla="*/ 1675191 w 2582011"/>
                <a:gd name="connsiteY2765" fmla="*/ 1052901 h 3268152"/>
                <a:gd name="connsiteX2766" fmla="*/ 1674313 w 2582011"/>
                <a:gd name="connsiteY2766" fmla="*/ 1053267 h 3268152"/>
                <a:gd name="connsiteX2767" fmla="*/ 1674313 w 2582011"/>
                <a:gd name="connsiteY2767" fmla="*/ 1054291 h 3268152"/>
                <a:gd name="connsiteX2768" fmla="*/ 1679066 w 2582011"/>
                <a:gd name="connsiteY2768" fmla="*/ 1068913 h 3268152"/>
                <a:gd name="connsiteX2769" fmla="*/ 1672339 w 2582011"/>
                <a:gd name="connsiteY2769" fmla="*/ 1084632 h 3268152"/>
                <a:gd name="connsiteX2770" fmla="*/ 1671389 w 2582011"/>
                <a:gd name="connsiteY2770" fmla="*/ 1105543 h 3268152"/>
                <a:gd name="connsiteX2771" fmla="*/ 1660276 w 2582011"/>
                <a:gd name="connsiteY2771" fmla="*/ 1112415 h 3268152"/>
                <a:gd name="connsiteX2772" fmla="*/ 1651429 w 2582011"/>
                <a:gd name="connsiteY2772" fmla="*/ 1086460 h 3268152"/>
                <a:gd name="connsiteX2773" fmla="*/ 1650771 w 2582011"/>
                <a:gd name="connsiteY2773" fmla="*/ 1085875 h 3268152"/>
                <a:gd name="connsiteX2774" fmla="*/ 1649967 w 2582011"/>
                <a:gd name="connsiteY2774" fmla="*/ 1085875 h 3268152"/>
                <a:gd name="connsiteX2775" fmla="*/ 1641705 w 2582011"/>
                <a:gd name="connsiteY2775" fmla="*/ 1089019 h 3268152"/>
                <a:gd name="connsiteX2776" fmla="*/ 1635271 w 2582011"/>
                <a:gd name="connsiteY2776" fmla="*/ 1095453 h 3268152"/>
                <a:gd name="connsiteX2777" fmla="*/ 1632493 w 2582011"/>
                <a:gd name="connsiteY2777" fmla="*/ 1094868 h 3268152"/>
                <a:gd name="connsiteX2778" fmla="*/ 1643533 w 2582011"/>
                <a:gd name="connsiteY2778" fmla="*/ 1076882 h 3268152"/>
                <a:gd name="connsiteX2779" fmla="*/ 1640608 w 2582011"/>
                <a:gd name="connsiteY2779" fmla="*/ 1053340 h 3268152"/>
                <a:gd name="connsiteX2780" fmla="*/ 1640024 w 2582011"/>
                <a:gd name="connsiteY2780" fmla="*/ 1052463 h 3268152"/>
                <a:gd name="connsiteX2781" fmla="*/ 1620868 w 2582011"/>
                <a:gd name="connsiteY2781" fmla="*/ 1041569 h 3268152"/>
                <a:gd name="connsiteX2782" fmla="*/ 1610120 w 2582011"/>
                <a:gd name="connsiteY2782" fmla="*/ 1041569 h 3268152"/>
                <a:gd name="connsiteX2783" fmla="*/ 1608951 w 2582011"/>
                <a:gd name="connsiteY2783" fmla="*/ 1042666 h 3268152"/>
                <a:gd name="connsiteX2784" fmla="*/ 1608951 w 2582011"/>
                <a:gd name="connsiteY2784" fmla="*/ 1050635 h 3268152"/>
                <a:gd name="connsiteX2785" fmla="*/ 1600981 w 2582011"/>
                <a:gd name="connsiteY2785" fmla="*/ 1052390 h 3268152"/>
                <a:gd name="connsiteX2786" fmla="*/ 1600177 w 2582011"/>
                <a:gd name="connsiteY2786" fmla="*/ 1053486 h 3268152"/>
                <a:gd name="connsiteX2787" fmla="*/ 1600177 w 2582011"/>
                <a:gd name="connsiteY2787" fmla="*/ 1062699 h 3268152"/>
                <a:gd name="connsiteX2788" fmla="*/ 1598203 w 2582011"/>
                <a:gd name="connsiteY2788" fmla="*/ 1064234 h 3268152"/>
                <a:gd name="connsiteX2789" fmla="*/ 1597472 w 2582011"/>
                <a:gd name="connsiteY2789" fmla="*/ 1058239 h 3268152"/>
                <a:gd name="connsiteX2790" fmla="*/ 1596594 w 2582011"/>
                <a:gd name="connsiteY2790" fmla="*/ 1057288 h 3268152"/>
                <a:gd name="connsiteX2791" fmla="*/ 1596594 w 2582011"/>
                <a:gd name="connsiteY2791" fmla="*/ 1057288 h 3268152"/>
                <a:gd name="connsiteX2792" fmla="*/ 1595717 w 2582011"/>
                <a:gd name="connsiteY2792" fmla="*/ 1057288 h 3268152"/>
                <a:gd name="connsiteX2793" fmla="*/ 1584677 w 2582011"/>
                <a:gd name="connsiteY2793" fmla="*/ 1069644 h 3268152"/>
                <a:gd name="connsiteX2794" fmla="*/ 1579852 w 2582011"/>
                <a:gd name="connsiteY2794" fmla="*/ 1097647 h 3268152"/>
                <a:gd name="connsiteX2795" fmla="*/ 1584677 w 2582011"/>
                <a:gd name="connsiteY2795" fmla="*/ 1112269 h 3268152"/>
                <a:gd name="connsiteX2796" fmla="*/ 1584677 w 2582011"/>
                <a:gd name="connsiteY2796" fmla="*/ 1124552 h 3268152"/>
                <a:gd name="connsiteX2797" fmla="*/ 1576123 w 2582011"/>
                <a:gd name="connsiteY2797" fmla="*/ 1141880 h 3268152"/>
                <a:gd name="connsiteX2798" fmla="*/ 1567788 w 2582011"/>
                <a:gd name="connsiteY2798" fmla="*/ 1149191 h 3268152"/>
                <a:gd name="connsiteX2799" fmla="*/ 1561135 w 2582011"/>
                <a:gd name="connsiteY2799" fmla="*/ 1145243 h 3268152"/>
                <a:gd name="connsiteX2800" fmla="*/ 1556236 w 2582011"/>
                <a:gd name="connsiteY2800" fmla="*/ 1132814 h 3268152"/>
                <a:gd name="connsiteX2801" fmla="*/ 1555285 w 2582011"/>
                <a:gd name="connsiteY2801" fmla="*/ 1109491 h 3268152"/>
                <a:gd name="connsiteX2802" fmla="*/ 1563036 w 2582011"/>
                <a:gd name="connsiteY2802" fmla="*/ 1074470 h 3268152"/>
                <a:gd name="connsiteX2803" fmla="*/ 1570859 w 2582011"/>
                <a:gd name="connsiteY2803" fmla="*/ 1057800 h 3268152"/>
                <a:gd name="connsiteX2804" fmla="*/ 1570859 w 2582011"/>
                <a:gd name="connsiteY2804" fmla="*/ 1056850 h 3268152"/>
                <a:gd name="connsiteX2805" fmla="*/ 1568958 w 2582011"/>
                <a:gd name="connsiteY2805" fmla="*/ 1052901 h 3268152"/>
                <a:gd name="connsiteX2806" fmla="*/ 1567934 w 2582011"/>
                <a:gd name="connsiteY2806" fmla="*/ 1052316 h 3268152"/>
                <a:gd name="connsiteX2807" fmla="*/ 1567934 w 2582011"/>
                <a:gd name="connsiteY2807" fmla="*/ 1052316 h 3268152"/>
                <a:gd name="connsiteX2808" fmla="*/ 1566984 w 2582011"/>
                <a:gd name="connsiteY2808" fmla="*/ 1053121 h 3268152"/>
                <a:gd name="connsiteX2809" fmla="*/ 1563182 w 2582011"/>
                <a:gd name="connsiteY2809" fmla="*/ 1065477 h 3268152"/>
                <a:gd name="connsiteX2810" fmla="*/ 1554627 w 2582011"/>
                <a:gd name="connsiteY2810" fmla="*/ 1070375 h 3268152"/>
                <a:gd name="connsiteX2811" fmla="*/ 1556163 w 2582011"/>
                <a:gd name="connsiteY2811" fmla="*/ 1066720 h 3268152"/>
                <a:gd name="connsiteX2812" fmla="*/ 1568665 w 2582011"/>
                <a:gd name="connsiteY2812" fmla="*/ 1045444 h 3268152"/>
                <a:gd name="connsiteX2813" fmla="*/ 1576781 w 2582011"/>
                <a:gd name="connsiteY2813" fmla="*/ 1039741 h 3268152"/>
                <a:gd name="connsiteX2814" fmla="*/ 1576781 w 2582011"/>
                <a:gd name="connsiteY2814" fmla="*/ 1043543 h 3268152"/>
                <a:gd name="connsiteX2815" fmla="*/ 1577293 w 2582011"/>
                <a:gd name="connsiteY2815" fmla="*/ 1044493 h 3268152"/>
                <a:gd name="connsiteX2816" fmla="*/ 1577804 w 2582011"/>
                <a:gd name="connsiteY2816" fmla="*/ 1044493 h 3268152"/>
                <a:gd name="connsiteX2817" fmla="*/ 1578316 w 2582011"/>
                <a:gd name="connsiteY2817" fmla="*/ 1044493 h 3268152"/>
                <a:gd name="connsiteX2818" fmla="*/ 1604271 w 2582011"/>
                <a:gd name="connsiteY2818" fmla="*/ 1032941 h 3268152"/>
                <a:gd name="connsiteX2819" fmla="*/ 1613630 w 2582011"/>
                <a:gd name="connsiteY2819" fmla="*/ 1038571 h 3268152"/>
                <a:gd name="connsiteX2820" fmla="*/ 1614142 w 2582011"/>
                <a:gd name="connsiteY2820" fmla="*/ 1038571 h 3268152"/>
                <a:gd name="connsiteX2821" fmla="*/ 1614142 w 2582011"/>
                <a:gd name="connsiteY2821" fmla="*/ 1038571 h 3268152"/>
                <a:gd name="connsiteX2822" fmla="*/ 1614800 w 2582011"/>
                <a:gd name="connsiteY2822" fmla="*/ 1038133 h 3268152"/>
                <a:gd name="connsiteX2823" fmla="*/ 1617359 w 2582011"/>
                <a:gd name="connsiteY2823" fmla="*/ 1033746 h 3268152"/>
                <a:gd name="connsiteX2824" fmla="*/ 1629568 w 2582011"/>
                <a:gd name="connsiteY2824" fmla="*/ 1034696 h 3268152"/>
                <a:gd name="connsiteX2825" fmla="*/ 1630519 w 2582011"/>
                <a:gd name="connsiteY2825" fmla="*/ 1034257 h 3268152"/>
                <a:gd name="connsiteX2826" fmla="*/ 1630519 w 2582011"/>
                <a:gd name="connsiteY2826" fmla="*/ 1033161 h 3268152"/>
                <a:gd name="connsiteX2827" fmla="*/ 1626644 w 2582011"/>
                <a:gd name="connsiteY2827" fmla="*/ 1025849 h 3268152"/>
                <a:gd name="connsiteX2828" fmla="*/ 1535326 w 2582011"/>
                <a:gd name="connsiteY2828" fmla="*/ 962753 h 3268152"/>
                <a:gd name="connsiteX2829" fmla="*/ 1536642 w 2582011"/>
                <a:gd name="connsiteY2829" fmla="*/ 966701 h 3268152"/>
                <a:gd name="connsiteX2830" fmla="*/ 1537592 w 2582011"/>
                <a:gd name="connsiteY2830" fmla="*/ 967432 h 3268152"/>
                <a:gd name="connsiteX2831" fmla="*/ 1537592 w 2582011"/>
                <a:gd name="connsiteY2831" fmla="*/ 967432 h 3268152"/>
                <a:gd name="connsiteX2832" fmla="*/ 1538543 w 2582011"/>
                <a:gd name="connsiteY2832" fmla="*/ 966847 h 3268152"/>
                <a:gd name="connsiteX2833" fmla="*/ 1543368 w 2582011"/>
                <a:gd name="connsiteY2833" fmla="*/ 957854 h 3268152"/>
                <a:gd name="connsiteX2834" fmla="*/ 1543368 w 2582011"/>
                <a:gd name="connsiteY2834" fmla="*/ 964361 h 3268152"/>
                <a:gd name="connsiteX2835" fmla="*/ 1544246 w 2582011"/>
                <a:gd name="connsiteY2835" fmla="*/ 965458 h 3268152"/>
                <a:gd name="connsiteX2836" fmla="*/ 1544246 w 2582011"/>
                <a:gd name="connsiteY2836" fmla="*/ 965458 h 3268152"/>
                <a:gd name="connsiteX2837" fmla="*/ 1545269 w 2582011"/>
                <a:gd name="connsiteY2837" fmla="*/ 964800 h 3268152"/>
                <a:gd name="connsiteX2838" fmla="*/ 1551703 w 2582011"/>
                <a:gd name="connsiteY2838" fmla="*/ 950177 h 3268152"/>
                <a:gd name="connsiteX2839" fmla="*/ 1563109 w 2582011"/>
                <a:gd name="connsiteY2839" fmla="*/ 953687 h 3268152"/>
                <a:gd name="connsiteX2840" fmla="*/ 1568738 w 2582011"/>
                <a:gd name="connsiteY2840" fmla="*/ 968895 h 3268152"/>
                <a:gd name="connsiteX2841" fmla="*/ 1569835 w 2582011"/>
                <a:gd name="connsiteY2841" fmla="*/ 969626 h 3268152"/>
                <a:gd name="connsiteX2842" fmla="*/ 1569835 w 2582011"/>
                <a:gd name="connsiteY2842" fmla="*/ 969626 h 3268152"/>
                <a:gd name="connsiteX2843" fmla="*/ 1570712 w 2582011"/>
                <a:gd name="connsiteY2843" fmla="*/ 968529 h 3268152"/>
                <a:gd name="connsiteX2844" fmla="*/ 1570712 w 2582011"/>
                <a:gd name="connsiteY2844" fmla="*/ 955881 h 3268152"/>
                <a:gd name="connsiteX2845" fmla="*/ 1582630 w 2582011"/>
                <a:gd name="connsiteY2845" fmla="*/ 956831 h 3268152"/>
                <a:gd name="connsiteX2846" fmla="*/ 1594182 w 2582011"/>
                <a:gd name="connsiteY2846" fmla="*/ 979788 h 3268152"/>
                <a:gd name="connsiteX2847" fmla="*/ 1595205 w 2582011"/>
                <a:gd name="connsiteY2847" fmla="*/ 980373 h 3268152"/>
                <a:gd name="connsiteX2848" fmla="*/ 1609828 w 2582011"/>
                <a:gd name="connsiteY2848" fmla="*/ 979496 h 3268152"/>
                <a:gd name="connsiteX2849" fmla="*/ 1608951 w 2582011"/>
                <a:gd name="connsiteY2849" fmla="*/ 988050 h 3268152"/>
                <a:gd name="connsiteX2850" fmla="*/ 1608951 w 2582011"/>
                <a:gd name="connsiteY2850" fmla="*/ 988854 h 3268152"/>
                <a:gd name="connsiteX2851" fmla="*/ 1614653 w 2582011"/>
                <a:gd name="connsiteY2851" fmla="*/ 996166 h 3268152"/>
                <a:gd name="connsiteX2852" fmla="*/ 1614653 w 2582011"/>
                <a:gd name="connsiteY2852" fmla="*/ 1007937 h 3268152"/>
                <a:gd name="connsiteX2853" fmla="*/ 1615311 w 2582011"/>
                <a:gd name="connsiteY2853" fmla="*/ 1008887 h 3268152"/>
                <a:gd name="connsiteX2854" fmla="*/ 1619479 w 2582011"/>
                <a:gd name="connsiteY2854" fmla="*/ 1010569 h 3268152"/>
                <a:gd name="connsiteX2855" fmla="*/ 1618748 w 2582011"/>
                <a:gd name="connsiteY2855" fmla="*/ 1020293 h 3268152"/>
                <a:gd name="connsiteX2856" fmla="*/ 1609682 w 2582011"/>
                <a:gd name="connsiteY2856" fmla="*/ 1017880 h 3268152"/>
                <a:gd name="connsiteX2857" fmla="*/ 1607927 w 2582011"/>
                <a:gd name="connsiteY2857" fmla="*/ 1013347 h 3268152"/>
                <a:gd name="connsiteX2858" fmla="*/ 1606976 w 2582011"/>
                <a:gd name="connsiteY2858" fmla="*/ 1012689 h 3268152"/>
                <a:gd name="connsiteX2859" fmla="*/ 1586651 w 2582011"/>
                <a:gd name="connsiteY2859" fmla="*/ 1013932 h 3268152"/>
                <a:gd name="connsiteX2860" fmla="*/ 1576123 w 2582011"/>
                <a:gd name="connsiteY2860" fmla="*/ 1021243 h 3268152"/>
                <a:gd name="connsiteX2861" fmla="*/ 1565668 w 2582011"/>
                <a:gd name="connsiteY2861" fmla="*/ 1020659 h 3268152"/>
                <a:gd name="connsiteX2862" fmla="*/ 1552800 w 2582011"/>
                <a:gd name="connsiteY2862" fmla="*/ 1008887 h 3268152"/>
                <a:gd name="connsiteX2863" fmla="*/ 1552142 w 2582011"/>
                <a:gd name="connsiteY2863" fmla="*/ 1008887 h 3268152"/>
                <a:gd name="connsiteX2864" fmla="*/ 1551703 w 2582011"/>
                <a:gd name="connsiteY2864" fmla="*/ 1008887 h 3268152"/>
                <a:gd name="connsiteX2865" fmla="*/ 1543368 w 2582011"/>
                <a:gd name="connsiteY2865" fmla="*/ 1012177 h 3268152"/>
                <a:gd name="connsiteX2866" fmla="*/ 1543368 w 2582011"/>
                <a:gd name="connsiteY2866" fmla="*/ 1008302 h 3268152"/>
                <a:gd name="connsiteX2867" fmla="*/ 1555870 w 2582011"/>
                <a:gd name="connsiteY2867" fmla="*/ 993680 h 3268152"/>
                <a:gd name="connsiteX2868" fmla="*/ 1555870 w 2582011"/>
                <a:gd name="connsiteY2868" fmla="*/ 992291 h 3268152"/>
                <a:gd name="connsiteX2869" fmla="*/ 1554993 w 2582011"/>
                <a:gd name="connsiteY2869" fmla="*/ 991925 h 3268152"/>
                <a:gd name="connsiteX2870" fmla="*/ 1554408 w 2582011"/>
                <a:gd name="connsiteY2870" fmla="*/ 991925 h 3268152"/>
                <a:gd name="connsiteX2871" fmla="*/ 1508712 w 2582011"/>
                <a:gd name="connsiteY2871" fmla="*/ 1016345 h 3268152"/>
                <a:gd name="connsiteX2872" fmla="*/ 1497088 w 2582011"/>
                <a:gd name="connsiteY2872" fmla="*/ 1017295 h 3268152"/>
                <a:gd name="connsiteX2873" fmla="*/ 1496137 w 2582011"/>
                <a:gd name="connsiteY2873" fmla="*/ 1008522 h 3268152"/>
                <a:gd name="connsiteX2874" fmla="*/ 1495698 w 2582011"/>
                <a:gd name="connsiteY2874" fmla="*/ 1007718 h 3268152"/>
                <a:gd name="connsiteX2875" fmla="*/ 1495114 w 2582011"/>
                <a:gd name="connsiteY2875" fmla="*/ 1007718 h 3268152"/>
                <a:gd name="connsiteX2876" fmla="*/ 1494675 w 2582011"/>
                <a:gd name="connsiteY2876" fmla="*/ 1007718 h 3268152"/>
                <a:gd name="connsiteX2877" fmla="*/ 1477128 w 2582011"/>
                <a:gd name="connsiteY2877" fmla="*/ 1015029 h 3268152"/>
                <a:gd name="connsiteX2878" fmla="*/ 1488899 w 2582011"/>
                <a:gd name="connsiteY2878" fmla="*/ 1000918 h 3268152"/>
                <a:gd name="connsiteX2879" fmla="*/ 1518144 w 2582011"/>
                <a:gd name="connsiteY2879" fmla="*/ 978984 h 3268152"/>
                <a:gd name="connsiteX2880" fmla="*/ 1518144 w 2582011"/>
                <a:gd name="connsiteY2880" fmla="*/ 978984 h 3268152"/>
                <a:gd name="connsiteX2881" fmla="*/ 1526187 w 2582011"/>
                <a:gd name="connsiteY2881" fmla="*/ 974963 h 3268152"/>
                <a:gd name="connsiteX2882" fmla="*/ 1342088 w 2582011"/>
                <a:gd name="connsiteY2882" fmla="*/ 799784 h 3268152"/>
                <a:gd name="connsiteX2883" fmla="*/ 1359855 w 2582011"/>
                <a:gd name="connsiteY2883" fmla="*/ 803586 h 3268152"/>
                <a:gd name="connsiteX2884" fmla="*/ 1359855 w 2582011"/>
                <a:gd name="connsiteY2884" fmla="*/ 803586 h 3268152"/>
                <a:gd name="connsiteX2885" fmla="*/ 1360732 w 2582011"/>
                <a:gd name="connsiteY2885" fmla="*/ 803074 h 3268152"/>
                <a:gd name="connsiteX2886" fmla="*/ 1360732 w 2582011"/>
                <a:gd name="connsiteY2886" fmla="*/ 801977 h 3268152"/>
                <a:gd name="connsiteX2887" fmla="*/ 1356052 w 2582011"/>
                <a:gd name="connsiteY2887" fmla="*/ 792619 h 3268152"/>
                <a:gd name="connsiteX2888" fmla="*/ 1358831 w 2582011"/>
                <a:gd name="connsiteY2888" fmla="*/ 787209 h 3268152"/>
                <a:gd name="connsiteX2889" fmla="*/ 1358831 w 2582011"/>
                <a:gd name="connsiteY2889" fmla="*/ 786404 h 3268152"/>
                <a:gd name="connsiteX2890" fmla="*/ 1358319 w 2582011"/>
                <a:gd name="connsiteY2890" fmla="*/ 785746 h 3268152"/>
                <a:gd name="connsiteX2891" fmla="*/ 1353640 w 2582011"/>
                <a:gd name="connsiteY2891" fmla="*/ 783480 h 3268152"/>
                <a:gd name="connsiteX2892" fmla="*/ 1358173 w 2582011"/>
                <a:gd name="connsiteY2892" fmla="*/ 783919 h 3268152"/>
                <a:gd name="connsiteX2893" fmla="*/ 1360439 w 2582011"/>
                <a:gd name="connsiteY2893" fmla="*/ 786843 h 3268152"/>
                <a:gd name="connsiteX2894" fmla="*/ 1356857 w 2582011"/>
                <a:gd name="connsiteY2894" fmla="*/ 793058 h 3268152"/>
                <a:gd name="connsiteX2895" fmla="*/ 1356857 w 2582011"/>
                <a:gd name="connsiteY2895" fmla="*/ 794374 h 3268152"/>
                <a:gd name="connsiteX2896" fmla="*/ 1357588 w 2582011"/>
                <a:gd name="connsiteY2896" fmla="*/ 794739 h 3268152"/>
                <a:gd name="connsiteX2897" fmla="*/ 1358100 w 2582011"/>
                <a:gd name="connsiteY2897" fmla="*/ 794739 h 3268152"/>
                <a:gd name="connsiteX2898" fmla="*/ 1364972 w 2582011"/>
                <a:gd name="connsiteY2898" fmla="*/ 791376 h 3268152"/>
                <a:gd name="connsiteX2899" fmla="*/ 1366069 w 2582011"/>
                <a:gd name="connsiteY2899" fmla="*/ 793423 h 3268152"/>
                <a:gd name="connsiteX2900" fmla="*/ 1362779 w 2582011"/>
                <a:gd name="connsiteY2900" fmla="*/ 795836 h 3268152"/>
                <a:gd name="connsiteX2901" fmla="*/ 1362414 w 2582011"/>
                <a:gd name="connsiteY2901" fmla="*/ 796787 h 3268152"/>
                <a:gd name="connsiteX2902" fmla="*/ 1362414 w 2582011"/>
                <a:gd name="connsiteY2902" fmla="*/ 801904 h 3268152"/>
                <a:gd name="connsiteX2903" fmla="*/ 1366508 w 2582011"/>
                <a:gd name="connsiteY2903" fmla="*/ 819013 h 3268152"/>
                <a:gd name="connsiteX2904" fmla="*/ 1372211 w 2582011"/>
                <a:gd name="connsiteY2904" fmla="*/ 826324 h 3268152"/>
                <a:gd name="connsiteX2905" fmla="*/ 1376232 w 2582011"/>
                <a:gd name="connsiteY2905" fmla="*/ 852279 h 3268152"/>
                <a:gd name="connsiteX2906" fmla="*/ 1393706 w 2582011"/>
                <a:gd name="connsiteY2906" fmla="*/ 881524 h 3268152"/>
                <a:gd name="connsiteX2907" fmla="*/ 1389246 w 2582011"/>
                <a:gd name="connsiteY2907" fmla="*/ 899364 h 3268152"/>
                <a:gd name="connsiteX2908" fmla="*/ 1388515 w 2582011"/>
                <a:gd name="connsiteY2908" fmla="*/ 898998 h 3268152"/>
                <a:gd name="connsiteX2909" fmla="*/ 1388003 w 2582011"/>
                <a:gd name="connsiteY2909" fmla="*/ 898998 h 3268152"/>
                <a:gd name="connsiteX2910" fmla="*/ 1387637 w 2582011"/>
                <a:gd name="connsiteY2910" fmla="*/ 898998 h 3268152"/>
                <a:gd name="connsiteX2911" fmla="*/ 1386979 w 2582011"/>
                <a:gd name="connsiteY2911" fmla="*/ 899583 h 3268152"/>
                <a:gd name="connsiteX2912" fmla="*/ 1384347 w 2582011"/>
                <a:gd name="connsiteY2912" fmla="*/ 905725 h 3268152"/>
                <a:gd name="connsiteX2913" fmla="*/ 1381935 w 2582011"/>
                <a:gd name="connsiteY2913" fmla="*/ 905725 h 3268152"/>
                <a:gd name="connsiteX2914" fmla="*/ 1380180 w 2582011"/>
                <a:gd name="connsiteY2914" fmla="*/ 898414 h 3268152"/>
                <a:gd name="connsiteX2915" fmla="*/ 1388003 w 2582011"/>
                <a:gd name="connsiteY2915" fmla="*/ 880793 h 3268152"/>
                <a:gd name="connsiteX2916" fmla="*/ 1388003 w 2582011"/>
                <a:gd name="connsiteY2916" fmla="*/ 879623 h 3268152"/>
                <a:gd name="connsiteX2917" fmla="*/ 1387272 w 2582011"/>
                <a:gd name="connsiteY2917" fmla="*/ 879258 h 3268152"/>
                <a:gd name="connsiteX2918" fmla="*/ 1386833 w 2582011"/>
                <a:gd name="connsiteY2918" fmla="*/ 879258 h 3268152"/>
                <a:gd name="connsiteX2919" fmla="*/ 1382812 w 2582011"/>
                <a:gd name="connsiteY2919" fmla="*/ 880647 h 3268152"/>
                <a:gd name="connsiteX2920" fmla="*/ 1385371 w 2582011"/>
                <a:gd name="connsiteY2920" fmla="*/ 868803 h 3268152"/>
                <a:gd name="connsiteX2921" fmla="*/ 1384640 w 2582011"/>
                <a:gd name="connsiteY2921" fmla="*/ 867560 h 3268152"/>
                <a:gd name="connsiteX2922" fmla="*/ 1378718 w 2582011"/>
                <a:gd name="connsiteY2922" fmla="*/ 865586 h 3268152"/>
                <a:gd name="connsiteX2923" fmla="*/ 1378718 w 2582011"/>
                <a:gd name="connsiteY2923" fmla="*/ 865586 h 3268152"/>
                <a:gd name="connsiteX2924" fmla="*/ 1377694 w 2582011"/>
                <a:gd name="connsiteY2924" fmla="*/ 866171 h 3268152"/>
                <a:gd name="connsiteX2925" fmla="*/ 1374989 w 2582011"/>
                <a:gd name="connsiteY2925" fmla="*/ 871581 h 3268152"/>
                <a:gd name="connsiteX2926" fmla="*/ 1368994 w 2582011"/>
                <a:gd name="connsiteY2926" fmla="*/ 852572 h 3268152"/>
                <a:gd name="connsiteX2927" fmla="*/ 1367970 w 2582011"/>
                <a:gd name="connsiteY2927" fmla="*/ 851767 h 3268152"/>
                <a:gd name="connsiteX2928" fmla="*/ 1367970 w 2582011"/>
                <a:gd name="connsiteY2928" fmla="*/ 851767 h 3268152"/>
                <a:gd name="connsiteX2929" fmla="*/ 1366946 w 2582011"/>
                <a:gd name="connsiteY2929" fmla="*/ 852352 h 3268152"/>
                <a:gd name="connsiteX2930" fmla="*/ 1363291 w 2582011"/>
                <a:gd name="connsiteY2930" fmla="*/ 859664 h 3268152"/>
                <a:gd name="connsiteX2931" fmla="*/ 1358977 w 2582011"/>
                <a:gd name="connsiteY2931" fmla="*/ 859664 h 3268152"/>
                <a:gd name="connsiteX2932" fmla="*/ 1356857 w 2582011"/>
                <a:gd name="connsiteY2932" fmla="*/ 847234 h 3268152"/>
                <a:gd name="connsiteX2933" fmla="*/ 1346329 w 2582011"/>
                <a:gd name="connsiteY2933" fmla="*/ 837437 h 3268152"/>
                <a:gd name="connsiteX2934" fmla="*/ 1343623 w 2582011"/>
                <a:gd name="connsiteY2934" fmla="*/ 828444 h 3268152"/>
                <a:gd name="connsiteX2935" fmla="*/ 1350935 w 2582011"/>
                <a:gd name="connsiteY2935" fmla="*/ 823985 h 3268152"/>
                <a:gd name="connsiteX2936" fmla="*/ 1351447 w 2582011"/>
                <a:gd name="connsiteY2936" fmla="*/ 822888 h 3268152"/>
                <a:gd name="connsiteX2937" fmla="*/ 1350642 w 2582011"/>
                <a:gd name="connsiteY2937" fmla="*/ 822010 h 3268152"/>
                <a:gd name="connsiteX2938" fmla="*/ 1337628 w 2582011"/>
                <a:gd name="connsiteY2938" fmla="*/ 818282 h 3268152"/>
                <a:gd name="connsiteX2939" fmla="*/ 1336678 w 2582011"/>
                <a:gd name="connsiteY2939" fmla="*/ 812725 h 3268152"/>
                <a:gd name="connsiteX2940" fmla="*/ 1170857 w 2582011"/>
                <a:gd name="connsiteY2940" fmla="*/ 601355 h 3268152"/>
                <a:gd name="connsiteX2941" fmla="*/ 1190159 w 2582011"/>
                <a:gd name="connsiteY2941" fmla="*/ 605815 h 3268152"/>
                <a:gd name="connsiteX2942" fmla="*/ 1142270 w 2582011"/>
                <a:gd name="connsiteY2942" fmla="*/ 611080 h 3268152"/>
                <a:gd name="connsiteX2943" fmla="*/ 1121652 w 2582011"/>
                <a:gd name="connsiteY2943" fmla="*/ 619926 h 3268152"/>
                <a:gd name="connsiteX2944" fmla="*/ 1120994 w 2582011"/>
                <a:gd name="connsiteY2944" fmla="*/ 620950 h 3268152"/>
                <a:gd name="connsiteX2945" fmla="*/ 1120994 w 2582011"/>
                <a:gd name="connsiteY2945" fmla="*/ 622412 h 3268152"/>
                <a:gd name="connsiteX2946" fmla="*/ 1110174 w 2582011"/>
                <a:gd name="connsiteY2946" fmla="*/ 622412 h 3268152"/>
                <a:gd name="connsiteX2947" fmla="*/ 1132766 w 2582011"/>
                <a:gd name="connsiteY2947" fmla="*/ 593167 h 3268152"/>
                <a:gd name="connsiteX2948" fmla="*/ 1142197 w 2582011"/>
                <a:gd name="connsiteY2948" fmla="*/ 591339 h 3268152"/>
                <a:gd name="connsiteX2949" fmla="*/ 1142197 w 2582011"/>
                <a:gd name="connsiteY2949" fmla="*/ 591339 h 3268152"/>
                <a:gd name="connsiteX2950" fmla="*/ 1141685 w 2582011"/>
                <a:gd name="connsiteY2950" fmla="*/ 592216 h 3268152"/>
                <a:gd name="connsiteX2951" fmla="*/ 1141685 w 2582011"/>
                <a:gd name="connsiteY2951" fmla="*/ 599162 h 3268152"/>
                <a:gd name="connsiteX2952" fmla="*/ 1142124 w 2582011"/>
                <a:gd name="connsiteY2952" fmla="*/ 599966 h 3268152"/>
                <a:gd name="connsiteX2953" fmla="*/ 1142855 w 2582011"/>
                <a:gd name="connsiteY2953" fmla="*/ 599966 h 3268152"/>
                <a:gd name="connsiteX2954" fmla="*/ 1150824 w 2582011"/>
                <a:gd name="connsiteY2954" fmla="*/ 598431 h 3268152"/>
                <a:gd name="connsiteX2955" fmla="*/ 1147900 w 2582011"/>
                <a:gd name="connsiteY2955" fmla="*/ 602013 h 3268152"/>
                <a:gd name="connsiteX2956" fmla="*/ 1147900 w 2582011"/>
                <a:gd name="connsiteY2956" fmla="*/ 603330 h 3268152"/>
                <a:gd name="connsiteX2957" fmla="*/ 1148850 w 2582011"/>
                <a:gd name="connsiteY2957" fmla="*/ 603841 h 3268152"/>
                <a:gd name="connsiteX2958" fmla="*/ 1151409 w 2582011"/>
                <a:gd name="connsiteY2958" fmla="*/ 584539 h 3268152"/>
                <a:gd name="connsiteX2959" fmla="*/ 1142563 w 2582011"/>
                <a:gd name="connsiteY2959" fmla="*/ 591193 h 3268152"/>
                <a:gd name="connsiteX2960" fmla="*/ 1142563 w 2582011"/>
                <a:gd name="connsiteY2960" fmla="*/ 590754 h 3268152"/>
                <a:gd name="connsiteX2961" fmla="*/ 1142563 w 2582011"/>
                <a:gd name="connsiteY2961" fmla="*/ 589657 h 3268152"/>
                <a:gd name="connsiteX2962" fmla="*/ 1137737 w 2582011"/>
                <a:gd name="connsiteY2962" fmla="*/ 585636 h 3268152"/>
                <a:gd name="connsiteX2963" fmla="*/ 1140223 w 2582011"/>
                <a:gd name="connsiteY2963" fmla="*/ 583808 h 3268152"/>
                <a:gd name="connsiteX2964" fmla="*/ 1037572 w 2582011"/>
                <a:gd name="connsiteY2964" fmla="*/ 506455 h 3268152"/>
                <a:gd name="connsiteX2965" fmla="*/ 1035086 w 2582011"/>
                <a:gd name="connsiteY2965" fmla="*/ 503091 h 3268152"/>
                <a:gd name="connsiteX2966" fmla="*/ 1038596 w 2582011"/>
                <a:gd name="connsiteY2966" fmla="*/ 497827 h 3268152"/>
                <a:gd name="connsiteX2967" fmla="*/ 1038596 w 2582011"/>
                <a:gd name="connsiteY2967" fmla="*/ 496877 h 3268152"/>
                <a:gd name="connsiteX2968" fmla="*/ 1037792 w 2582011"/>
                <a:gd name="connsiteY2968" fmla="*/ 496219 h 3268152"/>
                <a:gd name="connsiteX2969" fmla="*/ 1029749 w 2582011"/>
                <a:gd name="connsiteY2969" fmla="*/ 494245 h 3268152"/>
                <a:gd name="connsiteX2970" fmla="*/ 1032089 w 2582011"/>
                <a:gd name="connsiteY2970" fmla="*/ 489712 h 3268152"/>
                <a:gd name="connsiteX2971" fmla="*/ 1032089 w 2582011"/>
                <a:gd name="connsiteY2971" fmla="*/ 488323 h 3268152"/>
                <a:gd name="connsiteX2972" fmla="*/ 1016662 w 2582011"/>
                <a:gd name="connsiteY2972" fmla="*/ 477794 h 3268152"/>
                <a:gd name="connsiteX2973" fmla="*/ 1004013 w 2582011"/>
                <a:gd name="connsiteY2973" fmla="*/ 459736 h 3268152"/>
                <a:gd name="connsiteX2974" fmla="*/ 1013080 w 2582011"/>
                <a:gd name="connsiteY2974" fmla="*/ 459004 h 3268152"/>
                <a:gd name="connsiteX2975" fmla="*/ 1017027 w 2582011"/>
                <a:gd name="connsiteY2975" fmla="*/ 469533 h 3268152"/>
                <a:gd name="connsiteX2976" fmla="*/ 1036695 w 2582011"/>
                <a:gd name="connsiteY2976" fmla="*/ 484155 h 3268152"/>
                <a:gd name="connsiteX2977" fmla="*/ 1037353 w 2582011"/>
                <a:gd name="connsiteY2977" fmla="*/ 484155 h 3268152"/>
                <a:gd name="connsiteX2978" fmla="*/ 1037938 w 2582011"/>
                <a:gd name="connsiteY2978" fmla="*/ 484155 h 3268152"/>
                <a:gd name="connsiteX2979" fmla="*/ 1045249 w 2582011"/>
                <a:gd name="connsiteY2979" fmla="*/ 479330 h 3268152"/>
                <a:gd name="connsiteX2980" fmla="*/ 1045688 w 2582011"/>
                <a:gd name="connsiteY2980" fmla="*/ 478599 h 3268152"/>
                <a:gd name="connsiteX2981" fmla="*/ 1050367 w 2582011"/>
                <a:gd name="connsiteY2981" fmla="*/ 491540 h 3268152"/>
                <a:gd name="connsiteX2982" fmla="*/ 1051098 w 2582011"/>
                <a:gd name="connsiteY2982" fmla="*/ 492198 h 3268152"/>
                <a:gd name="connsiteX2983" fmla="*/ 1051464 w 2582011"/>
                <a:gd name="connsiteY2983" fmla="*/ 492198 h 3268152"/>
                <a:gd name="connsiteX2984" fmla="*/ 1052049 w 2582011"/>
                <a:gd name="connsiteY2984" fmla="*/ 492198 h 3268152"/>
                <a:gd name="connsiteX2985" fmla="*/ 1060018 w 2582011"/>
                <a:gd name="connsiteY2985" fmla="*/ 487372 h 3268152"/>
                <a:gd name="connsiteX2986" fmla="*/ 1059214 w 2582011"/>
                <a:gd name="connsiteY2986" fmla="*/ 497023 h 3268152"/>
                <a:gd name="connsiteX2987" fmla="*/ 1060091 w 2582011"/>
                <a:gd name="connsiteY2987" fmla="*/ 498193 h 3268152"/>
                <a:gd name="connsiteX2988" fmla="*/ 1066452 w 2582011"/>
                <a:gd name="connsiteY2988" fmla="*/ 499144 h 3268152"/>
                <a:gd name="connsiteX2989" fmla="*/ 1080124 w 2582011"/>
                <a:gd name="connsiteY2989" fmla="*/ 496219 h 3268152"/>
                <a:gd name="connsiteX2990" fmla="*/ 1080855 w 2582011"/>
                <a:gd name="connsiteY2990" fmla="*/ 495780 h 3268152"/>
                <a:gd name="connsiteX2991" fmla="*/ 1095478 w 2582011"/>
                <a:gd name="connsiteY2991" fmla="*/ 473846 h 3268152"/>
                <a:gd name="connsiteX2992" fmla="*/ 1109662 w 2582011"/>
                <a:gd name="connsiteY2992" fmla="*/ 465146 h 3268152"/>
                <a:gd name="connsiteX2993" fmla="*/ 1125893 w 2582011"/>
                <a:gd name="connsiteY2993" fmla="*/ 464049 h 3268152"/>
                <a:gd name="connsiteX2994" fmla="*/ 1141612 w 2582011"/>
                <a:gd name="connsiteY2994" fmla="*/ 472311 h 3268152"/>
                <a:gd name="connsiteX2995" fmla="*/ 1135690 w 2582011"/>
                <a:gd name="connsiteY2995" fmla="*/ 476771 h 3268152"/>
                <a:gd name="connsiteX2996" fmla="*/ 1123919 w 2582011"/>
                <a:gd name="connsiteY2996" fmla="*/ 472311 h 3268152"/>
                <a:gd name="connsiteX2997" fmla="*/ 1123553 w 2582011"/>
                <a:gd name="connsiteY2997" fmla="*/ 472311 h 3268152"/>
                <a:gd name="connsiteX2998" fmla="*/ 1123115 w 2582011"/>
                <a:gd name="connsiteY2998" fmla="*/ 472311 h 3268152"/>
                <a:gd name="connsiteX2999" fmla="*/ 1118801 w 2582011"/>
                <a:gd name="connsiteY2999" fmla="*/ 474066 h 3268152"/>
                <a:gd name="connsiteX3000" fmla="*/ 1118070 w 2582011"/>
                <a:gd name="connsiteY3000" fmla="*/ 474943 h 3268152"/>
                <a:gd name="connsiteX3001" fmla="*/ 1118582 w 2582011"/>
                <a:gd name="connsiteY3001" fmla="*/ 475967 h 3268152"/>
                <a:gd name="connsiteX3002" fmla="*/ 1125016 w 2582011"/>
                <a:gd name="connsiteY3002" fmla="*/ 480500 h 3268152"/>
                <a:gd name="connsiteX3003" fmla="*/ 1105640 w 2582011"/>
                <a:gd name="connsiteY3003" fmla="*/ 478891 h 3268152"/>
                <a:gd name="connsiteX3004" fmla="*/ 1113610 w 2582011"/>
                <a:gd name="connsiteY3004" fmla="*/ 476113 h 3268152"/>
                <a:gd name="connsiteX3005" fmla="*/ 1114414 w 2582011"/>
                <a:gd name="connsiteY3005" fmla="*/ 475016 h 3268152"/>
                <a:gd name="connsiteX3006" fmla="*/ 1113537 w 2582011"/>
                <a:gd name="connsiteY3006" fmla="*/ 473993 h 3268152"/>
                <a:gd name="connsiteX3007" fmla="*/ 1102497 w 2582011"/>
                <a:gd name="connsiteY3007" fmla="*/ 471945 h 3268152"/>
                <a:gd name="connsiteX3008" fmla="*/ 1101765 w 2582011"/>
                <a:gd name="connsiteY3008" fmla="*/ 472311 h 3268152"/>
                <a:gd name="connsiteX3009" fmla="*/ 1092919 w 2582011"/>
                <a:gd name="connsiteY3009" fmla="*/ 481158 h 3268152"/>
                <a:gd name="connsiteX3010" fmla="*/ 1092919 w 2582011"/>
                <a:gd name="connsiteY3010" fmla="*/ 482474 h 3268152"/>
                <a:gd name="connsiteX3011" fmla="*/ 1093796 w 2582011"/>
                <a:gd name="connsiteY3011" fmla="*/ 483059 h 3268152"/>
                <a:gd name="connsiteX3012" fmla="*/ 1093796 w 2582011"/>
                <a:gd name="connsiteY3012" fmla="*/ 483059 h 3268152"/>
                <a:gd name="connsiteX3013" fmla="*/ 1104471 w 2582011"/>
                <a:gd name="connsiteY3013" fmla="*/ 479330 h 3268152"/>
                <a:gd name="connsiteX3014" fmla="*/ 1104471 w 2582011"/>
                <a:gd name="connsiteY3014" fmla="*/ 480280 h 3268152"/>
                <a:gd name="connsiteX3015" fmla="*/ 1105348 w 2582011"/>
                <a:gd name="connsiteY3015" fmla="*/ 487592 h 3268152"/>
                <a:gd name="connsiteX3016" fmla="*/ 1092261 w 2582011"/>
                <a:gd name="connsiteY3016" fmla="*/ 494903 h 3268152"/>
                <a:gd name="connsiteX3017" fmla="*/ 1091676 w 2582011"/>
                <a:gd name="connsiteY3017" fmla="*/ 495634 h 3268152"/>
                <a:gd name="connsiteX3018" fmla="*/ 1089994 w 2582011"/>
                <a:gd name="connsiteY3018" fmla="*/ 503969 h 3268152"/>
                <a:gd name="connsiteX3019" fmla="*/ 1078589 w 2582011"/>
                <a:gd name="connsiteY3019" fmla="*/ 517495 h 3268152"/>
                <a:gd name="connsiteX3020" fmla="*/ 1053877 w 2582011"/>
                <a:gd name="connsiteY3020" fmla="*/ 527658 h 3268152"/>
                <a:gd name="connsiteX3021" fmla="*/ 1053292 w 2582011"/>
                <a:gd name="connsiteY3021" fmla="*/ 528462 h 3268152"/>
                <a:gd name="connsiteX3022" fmla="*/ 1050513 w 2582011"/>
                <a:gd name="connsiteY3022" fmla="*/ 539502 h 3268152"/>
                <a:gd name="connsiteX3023" fmla="*/ 1005549 w 2582011"/>
                <a:gd name="connsiteY3023" fmla="*/ 546813 h 3268152"/>
                <a:gd name="connsiteX3024" fmla="*/ 976304 w 2582011"/>
                <a:gd name="connsiteY3024" fmla="*/ 523563 h 3268152"/>
                <a:gd name="connsiteX3025" fmla="*/ 975645 w 2582011"/>
                <a:gd name="connsiteY3025" fmla="*/ 523563 h 3268152"/>
                <a:gd name="connsiteX3026" fmla="*/ 961023 w 2582011"/>
                <a:gd name="connsiteY3026" fmla="*/ 525172 h 3268152"/>
                <a:gd name="connsiteX3027" fmla="*/ 968846 w 2582011"/>
                <a:gd name="connsiteY3027" fmla="*/ 517860 h 3268152"/>
                <a:gd name="connsiteX3028" fmla="*/ 1012714 w 2582011"/>
                <a:gd name="connsiteY3028" fmla="*/ 533287 h 3268152"/>
                <a:gd name="connsiteX3029" fmla="*/ 1013152 w 2582011"/>
                <a:gd name="connsiteY3029" fmla="*/ 533287 h 3268152"/>
                <a:gd name="connsiteX3030" fmla="*/ 1013738 w 2582011"/>
                <a:gd name="connsiteY3030" fmla="*/ 533287 h 3268152"/>
                <a:gd name="connsiteX3031" fmla="*/ 1014176 w 2582011"/>
                <a:gd name="connsiteY3031" fmla="*/ 532410 h 3268152"/>
                <a:gd name="connsiteX3032" fmla="*/ 1014176 w 2582011"/>
                <a:gd name="connsiteY3032" fmla="*/ 523490 h 3268152"/>
                <a:gd name="connsiteX3033" fmla="*/ 1023023 w 2582011"/>
                <a:gd name="connsiteY3033" fmla="*/ 522613 h 3268152"/>
                <a:gd name="connsiteX3034" fmla="*/ 1024046 w 2582011"/>
                <a:gd name="connsiteY3034" fmla="*/ 521662 h 3268152"/>
                <a:gd name="connsiteX3035" fmla="*/ 1025874 w 2582011"/>
                <a:gd name="connsiteY3035" fmla="*/ 507917 h 3268152"/>
                <a:gd name="connsiteX3036" fmla="*/ 1036695 w 2582011"/>
                <a:gd name="connsiteY3036" fmla="*/ 507917 h 3268152"/>
                <a:gd name="connsiteX3037" fmla="*/ 1037645 w 2582011"/>
                <a:gd name="connsiteY3037" fmla="*/ 507259 h 3268152"/>
                <a:gd name="connsiteX3038" fmla="*/ 1037865 w 2582011"/>
                <a:gd name="connsiteY3038" fmla="*/ 506455 h 3268152"/>
                <a:gd name="connsiteX3039" fmla="*/ 868242 w 2582011"/>
                <a:gd name="connsiteY3039" fmla="*/ 364762 h 3268152"/>
                <a:gd name="connsiteX3040" fmla="*/ 876139 w 2582011"/>
                <a:gd name="connsiteY3040" fmla="*/ 361910 h 3268152"/>
                <a:gd name="connsiteX3041" fmla="*/ 876870 w 2582011"/>
                <a:gd name="connsiteY3041" fmla="*/ 361033 h 3268152"/>
                <a:gd name="connsiteX3042" fmla="*/ 878698 w 2582011"/>
                <a:gd name="connsiteY3042" fmla="*/ 350651 h 3268152"/>
                <a:gd name="connsiteX3043" fmla="*/ 889153 w 2582011"/>
                <a:gd name="connsiteY3043" fmla="*/ 343340 h 3268152"/>
                <a:gd name="connsiteX3044" fmla="*/ 889592 w 2582011"/>
                <a:gd name="connsiteY3044" fmla="*/ 342609 h 3268152"/>
                <a:gd name="connsiteX3045" fmla="*/ 890396 w 2582011"/>
                <a:gd name="connsiteY3045" fmla="*/ 335297 h 3268152"/>
                <a:gd name="connsiteX3046" fmla="*/ 885717 w 2582011"/>
                <a:gd name="connsiteY3046" fmla="*/ 327401 h 3268152"/>
                <a:gd name="connsiteX3047" fmla="*/ 904141 w 2582011"/>
                <a:gd name="connsiteY3047" fmla="*/ 329960 h 3268152"/>
                <a:gd name="connsiteX3048" fmla="*/ 905165 w 2582011"/>
                <a:gd name="connsiteY3048" fmla="*/ 329448 h 3268152"/>
                <a:gd name="connsiteX3049" fmla="*/ 908089 w 2582011"/>
                <a:gd name="connsiteY3049" fmla="*/ 323526 h 3268152"/>
                <a:gd name="connsiteX3050" fmla="*/ 908089 w 2582011"/>
                <a:gd name="connsiteY3050" fmla="*/ 322502 h 3268152"/>
                <a:gd name="connsiteX3051" fmla="*/ 907285 w 2582011"/>
                <a:gd name="connsiteY3051" fmla="*/ 321917 h 3268152"/>
                <a:gd name="connsiteX3052" fmla="*/ 872922 w 2582011"/>
                <a:gd name="connsiteY3052" fmla="*/ 314094 h 3268152"/>
                <a:gd name="connsiteX3053" fmla="*/ 872922 w 2582011"/>
                <a:gd name="connsiteY3053" fmla="*/ 314094 h 3268152"/>
                <a:gd name="connsiteX3054" fmla="*/ 871825 w 2582011"/>
                <a:gd name="connsiteY3054" fmla="*/ 314972 h 3268152"/>
                <a:gd name="connsiteX3055" fmla="*/ 870143 w 2582011"/>
                <a:gd name="connsiteY3055" fmla="*/ 321771 h 3268152"/>
                <a:gd name="connsiteX3056" fmla="*/ 844408 w 2582011"/>
                <a:gd name="connsiteY3056" fmla="*/ 317019 h 3268152"/>
                <a:gd name="connsiteX3057" fmla="*/ 843457 w 2582011"/>
                <a:gd name="connsiteY3057" fmla="*/ 317604 h 3268152"/>
                <a:gd name="connsiteX3058" fmla="*/ 838559 w 2582011"/>
                <a:gd name="connsiteY3058" fmla="*/ 326524 h 3268152"/>
                <a:gd name="connsiteX3059" fmla="*/ 834757 w 2582011"/>
                <a:gd name="connsiteY3059" fmla="*/ 319212 h 3268152"/>
                <a:gd name="connsiteX3060" fmla="*/ 836438 w 2582011"/>
                <a:gd name="connsiteY3060" fmla="*/ 312413 h 3268152"/>
                <a:gd name="connsiteX3061" fmla="*/ 896026 w 2582011"/>
                <a:gd name="connsiteY3061" fmla="*/ 299618 h 3268152"/>
                <a:gd name="connsiteX3062" fmla="*/ 933825 w 2582011"/>
                <a:gd name="connsiteY3062" fmla="*/ 277318 h 3268152"/>
                <a:gd name="connsiteX3063" fmla="*/ 948959 w 2582011"/>
                <a:gd name="connsiteY3063" fmla="*/ 283241 h 3268152"/>
                <a:gd name="connsiteX3064" fmla="*/ 925856 w 2582011"/>
                <a:gd name="connsiteY3064" fmla="*/ 298302 h 3268152"/>
                <a:gd name="connsiteX3065" fmla="*/ 922931 w 2582011"/>
                <a:gd name="connsiteY3065" fmla="*/ 305175 h 3268152"/>
                <a:gd name="connsiteX3066" fmla="*/ 923297 w 2582011"/>
                <a:gd name="connsiteY3066" fmla="*/ 306491 h 3268152"/>
                <a:gd name="connsiteX3067" fmla="*/ 927830 w 2582011"/>
                <a:gd name="connsiteY3067" fmla="*/ 309708 h 3268152"/>
                <a:gd name="connsiteX3068" fmla="*/ 961169 w 2582011"/>
                <a:gd name="connsiteY3068" fmla="*/ 310585 h 3268152"/>
                <a:gd name="connsiteX3069" fmla="*/ 961973 w 2582011"/>
                <a:gd name="connsiteY3069" fmla="*/ 310585 h 3268152"/>
                <a:gd name="connsiteX3070" fmla="*/ 977254 w 2582011"/>
                <a:gd name="connsiteY3070" fmla="*/ 296840 h 3268152"/>
                <a:gd name="connsiteX3071" fmla="*/ 975792 w 2582011"/>
                <a:gd name="connsiteY3071" fmla="*/ 305613 h 3268152"/>
                <a:gd name="connsiteX3072" fmla="*/ 976304 w 2582011"/>
                <a:gd name="connsiteY3072" fmla="*/ 306710 h 3268152"/>
                <a:gd name="connsiteX3073" fmla="*/ 976889 w 2582011"/>
                <a:gd name="connsiteY3073" fmla="*/ 306710 h 3268152"/>
                <a:gd name="connsiteX3074" fmla="*/ 977546 w 2582011"/>
                <a:gd name="connsiteY3074" fmla="*/ 306710 h 3268152"/>
                <a:gd name="connsiteX3075" fmla="*/ 978278 w 2582011"/>
                <a:gd name="connsiteY3075" fmla="*/ 306198 h 3268152"/>
                <a:gd name="connsiteX3076" fmla="*/ 974987 w 2582011"/>
                <a:gd name="connsiteY3076" fmla="*/ 312266 h 3268152"/>
                <a:gd name="connsiteX3077" fmla="*/ 974987 w 2582011"/>
                <a:gd name="connsiteY3077" fmla="*/ 313217 h 3268152"/>
                <a:gd name="connsiteX3078" fmla="*/ 976669 w 2582011"/>
                <a:gd name="connsiteY3078" fmla="*/ 316580 h 3268152"/>
                <a:gd name="connsiteX3079" fmla="*/ 962047 w 2582011"/>
                <a:gd name="connsiteY3079" fmla="*/ 339976 h 3268152"/>
                <a:gd name="connsiteX3080" fmla="*/ 941867 w 2582011"/>
                <a:gd name="connsiteY3080" fmla="*/ 336175 h 3268152"/>
                <a:gd name="connsiteX3081" fmla="*/ 941063 w 2582011"/>
                <a:gd name="connsiteY3081" fmla="*/ 336613 h 3268152"/>
                <a:gd name="connsiteX3082" fmla="*/ 933240 w 2582011"/>
                <a:gd name="connsiteY3082" fmla="*/ 347507 h 3268152"/>
                <a:gd name="connsiteX3083" fmla="*/ 933240 w 2582011"/>
                <a:gd name="connsiteY3083" fmla="*/ 348750 h 3268152"/>
                <a:gd name="connsiteX3084" fmla="*/ 940551 w 2582011"/>
                <a:gd name="connsiteY3084" fmla="*/ 357450 h 3268152"/>
                <a:gd name="connsiteX3085" fmla="*/ 935287 w 2582011"/>
                <a:gd name="connsiteY3085" fmla="*/ 356793 h 3268152"/>
                <a:gd name="connsiteX3086" fmla="*/ 934556 w 2582011"/>
                <a:gd name="connsiteY3086" fmla="*/ 356793 h 3268152"/>
                <a:gd name="connsiteX3087" fmla="*/ 908235 w 2582011"/>
                <a:gd name="connsiteY3087" fmla="*/ 382236 h 3268152"/>
                <a:gd name="connsiteX3088" fmla="*/ 906115 w 2582011"/>
                <a:gd name="connsiteY3088" fmla="*/ 377483 h 3268152"/>
                <a:gd name="connsiteX3089" fmla="*/ 923589 w 2582011"/>
                <a:gd name="connsiteY3089" fmla="*/ 361837 h 3268152"/>
                <a:gd name="connsiteX3090" fmla="*/ 925563 w 2582011"/>
                <a:gd name="connsiteY3090" fmla="*/ 354526 h 3268152"/>
                <a:gd name="connsiteX3091" fmla="*/ 924613 w 2582011"/>
                <a:gd name="connsiteY3091" fmla="*/ 345679 h 3268152"/>
                <a:gd name="connsiteX3092" fmla="*/ 924028 w 2582011"/>
                <a:gd name="connsiteY3092" fmla="*/ 344875 h 3268152"/>
                <a:gd name="connsiteX3093" fmla="*/ 923516 w 2582011"/>
                <a:gd name="connsiteY3093" fmla="*/ 344875 h 3268152"/>
                <a:gd name="connsiteX3094" fmla="*/ 923004 w 2582011"/>
                <a:gd name="connsiteY3094" fmla="*/ 344875 h 3268152"/>
                <a:gd name="connsiteX3095" fmla="*/ 904360 w 2582011"/>
                <a:gd name="connsiteY3095" fmla="*/ 354672 h 3268152"/>
                <a:gd name="connsiteX3096" fmla="*/ 903776 w 2582011"/>
                <a:gd name="connsiteY3096" fmla="*/ 355403 h 3268152"/>
                <a:gd name="connsiteX3097" fmla="*/ 902167 w 2582011"/>
                <a:gd name="connsiteY3097" fmla="*/ 366663 h 3268152"/>
                <a:gd name="connsiteX3098" fmla="*/ 893832 w 2582011"/>
                <a:gd name="connsiteY3098" fmla="*/ 373974 h 3268152"/>
                <a:gd name="connsiteX3099" fmla="*/ 2262508 w 2582011"/>
                <a:gd name="connsiteY3099" fmla="*/ 2070269 h 3268152"/>
                <a:gd name="connsiteX3100" fmla="*/ 2262508 w 2582011"/>
                <a:gd name="connsiteY3100" fmla="*/ 2069392 h 3268152"/>
                <a:gd name="connsiteX3101" fmla="*/ 2276253 w 2582011"/>
                <a:gd name="connsiteY3101" fmla="*/ 2069392 h 3268152"/>
                <a:gd name="connsiteX3102" fmla="*/ 2277335 w 2582011"/>
                <a:gd name="connsiteY3102" fmla="*/ 2068602 h 3268152"/>
                <a:gd name="connsiteX3103" fmla="*/ 2277350 w 2582011"/>
                <a:gd name="connsiteY3103" fmla="*/ 2068441 h 3268152"/>
                <a:gd name="connsiteX3104" fmla="*/ 2277350 w 2582011"/>
                <a:gd name="connsiteY3104" fmla="*/ 2064785 h 3268152"/>
                <a:gd name="connsiteX3105" fmla="*/ 2277935 w 2582011"/>
                <a:gd name="connsiteY3105" fmla="*/ 2065516 h 3268152"/>
                <a:gd name="connsiteX3106" fmla="*/ 2289633 w 2582011"/>
                <a:gd name="connsiteY3106" fmla="*/ 2068880 h 3268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  <a:cxn ang="0">
                  <a:pos x="connsiteX2862" y="connsiteY2862"/>
                </a:cxn>
                <a:cxn ang="0">
                  <a:pos x="connsiteX2863" y="connsiteY2863"/>
                </a:cxn>
                <a:cxn ang="0">
                  <a:pos x="connsiteX2864" y="connsiteY2864"/>
                </a:cxn>
                <a:cxn ang="0">
                  <a:pos x="connsiteX2865" y="connsiteY2865"/>
                </a:cxn>
                <a:cxn ang="0">
                  <a:pos x="connsiteX2866" y="connsiteY2866"/>
                </a:cxn>
                <a:cxn ang="0">
                  <a:pos x="connsiteX2867" y="connsiteY2867"/>
                </a:cxn>
                <a:cxn ang="0">
                  <a:pos x="connsiteX2868" y="connsiteY2868"/>
                </a:cxn>
                <a:cxn ang="0">
                  <a:pos x="connsiteX2869" y="connsiteY2869"/>
                </a:cxn>
                <a:cxn ang="0">
                  <a:pos x="connsiteX2870" y="connsiteY2870"/>
                </a:cxn>
                <a:cxn ang="0">
                  <a:pos x="connsiteX2871" y="connsiteY2871"/>
                </a:cxn>
                <a:cxn ang="0">
                  <a:pos x="connsiteX2872" y="connsiteY2872"/>
                </a:cxn>
                <a:cxn ang="0">
                  <a:pos x="connsiteX2873" y="connsiteY2873"/>
                </a:cxn>
                <a:cxn ang="0">
                  <a:pos x="connsiteX2874" y="connsiteY2874"/>
                </a:cxn>
                <a:cxn ang="0">
                  <a:pos x="connsiteX2875" y="connsiteY2875"/>
                </a:cxn>
                <a:cxn ang="0">
                  <a:pos x="connsiteX2876" y="connsiteY2876"/>
                </a:cxn>
                <a:cxn ang="0">
                  <a:pos x="connsiteX2877" y="connsiteY2877"/>
                </a:cxn>
                <a:cxn ang="0">
                  <a:pos x="connsiteX2878" y="connsiteY2878"/>
                </a:cxn>
                <a:cxn ang="0">
                  <a:pos x="connsiteX2879" y="connsiteY2879"/>
                </a:cxn>
                <a:cxn ang="0">
                  <a:pos x="connsiteX2880" y="connsiteY2880"/>
                </a:cxn>
                <a:cxn ang="0">
                  <a:pos x="connsiteX2881" y="connsiteY2881"/>
                </a:cxn>
                <a:cxn ang="0">
                  <a:pos x="connsiteX2882" y="connsiteY2882"/>
                </a:cxn>
                <a:cxn ang="0">
                  <a:pos x="connsiteX2883" y="connsiteY2883"/>
                </a:cxn>
                <a:cxn ang="0">
                  <a:pos x="connsiteX2884" y="connsiteY2884"/>
                </a:cxn>
                <a:cxn ang="0">
                  <a:pos x="connsiteX2885" y="connsiteY2885"/>
                </a:cxn>
                <a:cxn ang="0">
                  <a:pos x="connsiteX2886" y="connsiteY2886"/>
                </a:cxn>
                <a:cxn ang="0">
                  <a:pos x="connsiteX2887" y="connsiteY2887"/>
                </a:cxn>
                <a:cxn ang="0">
                  <a:pos x="connsiteX2888" y="connsiteY2888"/>
                </a:cxn>
                <a:cxn ang="0">
                  <a:pos x="connsiteX2889" y="connsiteY2889"/>
                </a:cxn>
                <a:cxn ang="0">
                  <a:pos x="connsiteX2890" y="connsiteY2890"/>
                </a:cxn>
                <a:cxn ang="0">
                  <a:pos x="connsiteX2891" y="connsiteY2891"/>
                </a:cxn>
                <a:cxn ang="0">
                  <a:pos x="connsiteX2892" y="connsiteY2892"/>
                </a:cxn>
                <a:cxn ang="0">
                  <a:pos x="connsiteX2893" y="connsiteY2893"/>
                </a:cxn>
                <a:cxn ang="0">
                  <a:pos x="connsiteX2894" y="connsiteY2894"/>
                </a:cxn>
                <a:cxn ang="0">
                  <a:pos x="connsiteX2895" y="connsiteY2895"/>
                </a:cxn>
                <a:cxn ang="0">
                  <a:pos x="connsiteX2896" y="connsiteY2896"/>
                </a:cxn>
                <a:cxn ang="0">
                  <a:pos x="connsiteX2897" y="connsiteY2897"/>
                </a:cxn>
                <a:cxn ang="0">
                  <a:pos x="connsiteX2898" y="connsiteY2898"/>
                </a:cxn>
                <a:cxn ang="0">
                  <a:pos x="connsiteX2899" y="connsiteY2899"/>
                </a:cxn>
                <a:cxn ang="0">
                  <a:pos x="connsiteX2900" y="connsiteY2900"/>
                </a:cxn>
                <a:cxn ang="0">
                  <a:pos x="connsiteX2901" y="connsiteY2901"/>
                </a:cxn>
                <a:cxn ang="0">
                  <a:pos x="connsiteX2902" y="connsiteY2902"/>
                </a:cxn>
                <a:cxn ang="0">
                  <a:pos x="connsiteX2903" y="connsiteY2903"/>
                </a:cxn>
                <a:cxn ang="0">
                  <a:pos x="connsiteX2904" y="connsiteY2904"/>
                </a:cxn>
                <a:cxn ang="0">
                  <a:pos x="connsiteX2905" y="connsiteY2905"/>
                </a:cxn>
                <a:cxn ang="0">
                  <a:pos x="connsiteX2906" y="connsiteY2906"/>
                </a:cxn>
                <a:cxn ang="0">
                  <a:pos x="connsiteX2907" y="connsiteY2907"/>
                </a:cxn>
                <a:cxn ang="0">
                  <a:pos x="connsiteX2908" y="connsiteY2908"/>
                </a:cxn>
                <a:cxn ang="0">
                  <a:pos x="connsiteX2909" y="connsiteY2909"/>
                </a:cxn>
                <a:cxn ang="0">
                  <a:pos x="connsiteX2910" y="connsiteY2910"/>
                </a:cxn>
                <a:cxn ang="0">
                  <a:pos x="connsiteX2911" y="connsiteY2911"/>
                </a:cxn>
                <a:cxn ang="0">
                  <a:pos x="connsiteX2912" y="connsiteY2912"/>
                </a:cxn>
                <a:cxn ang="0">
                  <a:pos x="connsiteX2913" y="connsiteY2913"/>
                </a:cxn>
                <a:cxn ang="0">
                  <a:pos x="connsiteX2914" y="connsiteY2914"/>
                </a:cxn>
                <a:cxn ang="0">
                  <a:pos x="connsiteX2915" y="connsiteY2915"/>
                </a:cxn>
                <a:cxn ang="0">
                  <a:pos x="connsiteX2916" y="connsiteY2916"/>
                </a:cxn>
                <a:cxn ang="0">
                  <a:pos x="connsiteX2917" y="connsiteY2917"/>
                </a:cxn>
                <a:cxn ang="0">
                  <a:pos x="connsiteX2918" y="connsiteY2918"/>
                </a:cxn>
                <a:cxn ang="0">
                  <a:pos x="connsiteX2919" y="connsiteY2919"/>
                </a:cxn>
                <a:cxn ang="0">
                  <a:pos x="connsiteX2920" y="connsiteY2920"/>
                </a:cxn>
                <a:cxn ang="0">
                  <a:pos x="connsiteX2921" y="connsiteY2921"/>
                </a:cxn>
                <a:cxn ang="0">
                  <a:pos x="connsiteX2922" y="connsiteY2922"/>
                </a:cxn>
                <a:cxn ang="0">
                  <a:pos x="connsiteX2923" y="connsiteY2923"/>
                </a:cxn>
                <a:cxn ang="0">
                  <a:pos x="connsiteX2924" y="connsiteY2924"/>
                </a:cxn>
                <a:cxn ang="0">
                  <a:pos x="connsiteX2925" y="connsiteY2925"/>
                </a:cxn>
                <a:cxn ang="0">
                  <a:pos x="connsiteX2926" y="connsiteY2926"/>
                </a:cxn>
                <a:cxn ang="0">
                  <a:pos x="connsiteX2927" y="connsiteY2927"/>
                </a:cxn>
                <a:cxn ang="0">
                  <a:pos x="connsiteX2928" y="connsiteY2928"/>
                </a:cxn>
                <a:cxn ang="0">
                  <a:pos x="connsiteX2929" y="connsiteY2929"/>
                </a:cxn>
                <a:cxn ang="0">
                  <a:pos x="connsiteX2930" y="connsiteY2930"/>
                </a:cxn>
                <a:cxn ang="0">
                  <a:pos x="connsiteX2931" y="connsiteY2931"/>
                </a:cxn>
                <a:cxn ang="0">
                  <a:pos x="connsiteX2932" y="connsiteY2932"/>
                </a:cxn>
                <a:cxn ang="0">
                  <a:pos x="connsiteX2933" y="connsiteY2933"/>
                </a:cxn>
                <a:cxn ang="0">
                  <a:pos x="connsiteX2934" y="connsiteY2934"/>
                </a:cxn>
                <a:cxn ang="0">
                  <a:pos x="connsiteX2935" y="connsiteY2935"/>
                </a:cxn>
                <a:cxn ang="0">
                  <a:pos x="connsiteX2936" y="connsiteY2936"/>
                </a:cxn>
                <a:cxn ang="0">
                  <a:pos x="connsiteX2937" y="connsiteY2937"/>
                </a:cxn>
                <a:cxn ang="0">
                  <a:pos x="connsiteX2938" y="connsiteY2938"/>
                </a:cxn>
                <a:cxn ang="0">
                  <a:pos x="connsiteX2939" y="connsiteY2939"/>
                </a:cxn>
                <a:cxn ang="0">
                  <a:pos x="connsiteX2940" y="connsiteY2940"/>
                </a:cxn>
                <a:cxn ang="0">
                  <a:pos x="connsiteX2941" y="connsiteY2941"/>
                </a:cxn>
                <a:cxn ang="0">
                  <a:pos x="connsiteX2942" y="connsiteY2942"/>
                </a:cxn>
                <a:cxn ang="0">
                  <a:pos x="connsiteX2943" y="connsiteY2943"/>
                </a:cxn>
                <a:cxn ang="0">
                  <a:pos x="connsiteX2944" y="connsiteY2944"/>
                </a:cxn>
                <a:cxn ang="0">
                  <a:pos x="connsiteX2945" y="connsiteY2945"/>
                </a:cxn>
                <a:cxn ang="0">
                  <a:pos x="connsiteX2946" y="connsiteY2946"/>
                </a:cxn>
                <a:cxn ang="0">
                  <a:pos x="connsiteX2947" y="connsiteY2947"/>
                </a:cxn>
                <a:cxn ang="0">
                  <a:pos x="connsiteX2948" y="connsiteY2948"/>
                </a:cxn>
                <a:cxn ang="0">
                  <a:pos x="connsiteX2949" y="connsiteY2949"/>
                </a:cxn>
                <a:cxn ang="0">
                  <a:pos x="connsiteX2950" y="connsiteY2950"/>
                </a:cxn>
                <a:cxn ang="0">
                  <a:pos x="connsiteX2951" y="connsiteY2951"/>
                </a:cxn>
                <a:cxn ang="0">
                  <a:pos x="connsiteX2952" y="connsiteY2952"/>
                </a:cxn>
                <a:cxn ang="0">
                  <a:pos x="connsiteX2953" y="connsiteY2953"/>
                </a:cxn>
                <a:cxn ang="0">
                  <a:pos x="connsiteX2954" y="connsiteY2954"/>
                </a:cxn>
                <a:cxn ang="0">
                  <a:pos x="connsiteX2955" y="connsiteY2955"/>
                </a:cxn>
                <a:cxn ang="0">
                  <a:pos x="connsiteX2956" y="connsiteY2956"/>
                </a:cxn>
                <a:cxn ang="0">
                  <a:pos x="connsiteX2957" y="connsiteY2957"/>
                </a:cxn>
                <a:cxn ang="0">
                  <a:pos x="connsiteX2958" y="connsiteY2958"/>
                </a:cxn>
                <a:cxn ang="0">
                  <a:pos x="connsiteX2959" y="connsiteY2959"/>
                </a:cxn>
                <a:cxn ang="0">
                  <a:pos x="connsiteX2960" y="connsiteY2960"/>
                </a:cxn>
                <a:cxn ang="0">
                  <a:pos x="connsiteX2961" y="connsiteY2961"/>
                </a:cxn>
                <a:cxn ang="0">
                  <a:pos x="connsiteX2962" y="connsiteY2962"/>
                </a:cxn>
                <a:cxn ang="0">
                  <a:pos x="connsiteX2963" y="connsiteY2963"/>
                </a:cxn>
                <a:cxn ang="0">
                  <a:pos x="connsiteX2964" y="connsiteY2964"/>
                </a:cxn>
                <a:cxn ang="0">
                  <a:pos x="connsiteX2965" y="connsiteY2965"/>
                </a:cxn>
                <a:cxn ang="0">
                  <a:pos x="connsiteX2966" y="connsiteY2966"/>
                </a:cxn>
                <a:cxn ang="0">
                  <a:pos x="connsiteX2967" y="connsiteY2967"/>
                </a:cxn>
                <a:cxn ang="0">
                  <a:pos x="connsiteX2968" y="connsiteY2968"/>
                </a:cxn>
                <a:cxn ang="0">
                  <a:pos x="connsiteX2969" y="connsiteY2969"/>
                </a:cxn>
                <a:cxn ang="0">
                  <a:pos x="connsiteX2970" y="connsiteY2970"/>
                </a:cxn>
                <a:cxn ang="0">
                  <a:pos x="connsiteX2971" y="connsiteY2971"/>
                </a:cxn>
                <a:cxn ang="0">
                  <a:pos x="connsiteX2972" y="connsiteY2972"/>
                </a:cxn>
                <a:cxn ang="0">
                  <a:pos x="connsiteX2973" y="connsiteY2973"/>
                </a:cxn>
                <a:cxn ang="0">
                  <a:pos x="connsiteX2974" y="connsiteY2974"/>
                </a:cxn>
                <a:cxn ang="0">
                  <a:pos x="connsiteX2975" y="connsiteY2975"/>
                </a:cxn>
                <a:cxn ang="0">
                  <a:pos x="connsiteX2976" y="connsiteY2976"/>
                </a:cxn>
                <a:cxn ang="0">
                  <a:pos x="connsiteX2977" y="connsiteY2977"/>
                </a:cxn>
                <a:cxn ang="0">
                  <a:pos x="connsiteX2978" y="connsiteY2978"/>
                </a:cxn>
                <a:cxn ang="0">
                  <a:pos x="connsiteX2979" y="connsiteY2979"/>
                </a:cxn>
                <a:cxn ang="0">
                  <a:pos x="connsiteX2980" y="connsiteY2980"/>
                </a:cxn>
                <a:cxn ang="0">
                  <a:pos x="connsiteX2981" y="connsiteY2981"/>
                </a:cxn>
                <a:cxn ang="0">
                  <a:pos x="connsiteX2982" y="connsiteY2982"/>
                </a:cxn>
                <a:cxn ang="0">
                  <a:pos x="connsiteX2983" y="connsiteY2983"/>
                </a:cxn>
                <a:cxn ang="0">
                  <a:pos x="connsiteX2984" y="connsiteY2984"/>
                </a:cxn>
                <a:cxn ang="0">
                  <a:pos x="connsiteX2985" y="connsiteY2985"/>
                </a:cxn>
                <a:cxn ang="0">
                  <a:pos x="connsiteX2986" y="connsiteY2986"/>
                </a:cxn>
                <a:cxn ang="0">
                  <a:pos x="connsiteX2987" y="connsiteY2987"/>
                </a:cxn>
                <a:cxn ang="0">
                  <a:pos x="connsiteX2988" y="connsiteY2988"/>
                </a:cxn>
                <a:cxn ang="0">
                  <a:pos x="connsiteX2989" y="connsiteY2989"/>
                </a:cxn>
                <a:cxn ang="0">
                  <a:pos x="connsiteX2990" y="connsiteY2990"/>
                </a:cxn>
                <a:cxn ang="0">
                  <a:pos x="connsiteX2991" y="connsiteY2991"/>
                </a:cxn>
                <a:cxn ang="0">
                  <a:pos x="connsiteX2992" y="connsiteY2992"/>
                </a:cxn>
                <a:cxn ang="0">
                  <a:pos x="connsiteX2993" y="connsiteY2993"/>
                </a:cxn>
                <a:cxn ang="0">
                  <a:pos x="connsiteX2994" y="connsiteY2994"/>
                </a:cxn>
                <a:cxn ang="0">
                  <a:pos x="connsiteX2995" y="connsiteY2995"/>
                </a:cxn>
                <a:cxn ang="0">
                  <a:pos x="connsiteX2996" y="connsiteY2996"/>
                </a:cxn>
                <a:cxn ang="0">
                  <a:pos x="connsiteX2997" y="connsiteY2997"/>
                </a:cxn>
                <a:cxn ang="0">
                  <a:pos x="connsiteX2998" y="connsiteY2998"/>
                </a:cxn>
                <a:cxn ang="0">
                  <a:pos x="connsiteX2999" y="connsiteY2999"/>
                </a:cxn>
                <a:cxn ang="0">
                  <a:pos x="connsiteX3000" y="connsiteY3000"/>
                </a:cxn>
                <a:cxn ang="0">
                  <a:pos x="connsiteX3001" y="connsiteY3001"/>
                </a:cxn>
                <a:cxn ang="0">
                  <a:pos x="connsiteX3002" y="connsiteY3002"/>
                </a:cxn>
                <a:cxn ang="0">
                  <a:pos x="connsiteX3003" y="connsiteY3003"/>
                </a:cxn>
                <a:cxn ang="0">
                  <a:pos x="connsiteX3004" y="connsiteY3004"/>
                </a:cxn>
                <a:cxn ang="0">
                  <a:pos x="connsiteX3005" y="connsiteY3005"/>
                </a:cxn>
                <a:cxn ang="0">
                  <a:pos x="connsiteX3006" y="connsiteY3006"/>
                </a:cxn>
                <a:cxn ang="0">
                  <a:pos x="connsiteX3007" y="connsiteY3007"/>
                </a:cxn>
                <a:cxn ang="0">
                  <a:pos x="connsiteX3008" y="connsiteY3008"/>
                </a:cxn>
                <a:cxn ang="0">
                  <a:pos x="connsiteX3009" y="connsiteY3009"/>
                </a:cxn>
                <a:cxn ang="0">
                  <a:pos x="connsiteX3010" y="connsiteY3010"/>
                </a:cxn>
                <a:cxn ang="0">
                  <a:pos x="connsiteX3011" y="connsiteY3011"/>
                </a:cxn>
                <a:cxn ang="0">
                  <a:pos x="connsiteX3012" y="connsiteY3012"/>
                </a:cxn>
                <a:cxn ang="0">
                  <a:pos x="connsiteX3013" y="connsiteY3013"/>
                </a:cxn>
                <a:cxn ang="0">
                  <a:pos x="connsiteX3014" y="connsiteY3014"/>
                </a:cxn>
                <a:cxn ang="0">
                  <a:pos x="connsiteX3015" y="connsiteY3015"/>
                </a:cxn>
                <a:cxn ang="0">
                  <a:pos x="connsiteX3016" y="connsiteY3016"/>
                </a:cxn>
                <a:cxn ang="0">
                  <a:pos x="connsiteX3017" y="connsiteY3017"/>
                </a:cxn>
                <a:cxn ang="0">
                  <a:pos x="connsiteX3018" y="connsiteY3018"/>
                </a:cxn>
                <a:cxn ang="0">
                  <a:pos x="connsiteX3019" y="connsiteY3019"/>
                </a:cxn>
                <a:cxn ang="0">
                  <a:pos x="connsiteX3020" y="connsiteY3020"/>
                </a:cxn>
                <a:cxn ang="0">
                  <a:pos x="connsiteX3021" y="connsiteY3021"/>
                </a:cxn>
                <a:cxn ang="0">
                  <a:pos x="connsiteX3022" y="connsiteY3022"/>
                </a:cxn>
                <a:cxn ang="0">
                  <a:pos x="connsiteX3023" y="connsiteY3023"/>
                </a:cxn>
                <a:cxn ang="0">
                  <a:pos x="connsiteX3024" y="connsiteY3024"/>
                </a:cxn>
                <a:cxn ang="0">
                  <a:pos x="connsiteX3025" y="connsiteY3025"/>
                </a:cxn>
                <a:cxn ang="0">
                  <a:pos x="connsiteX3026" y="connsiteY3026"/>
                </a:cxn>
                <a:cxn ang="0">
                  <a:pos x="connsiteX3027" y="connsiteY3027"/>
                </a:cxn>
                <a:cxn ang="0">
                  <a:pos x="connsiteX3028" y="connsiteY3028"/>
                </a:cxn>
                <a:cxn ang="0">
                  <a:pos x="connsiteX3029" y="connsiteY3029"/>
                </a:cxn>
                <a:cxn ang="0">
                  <a:pos x="connsiteX3030" y="connsiteY3030"/>
                </a:cxn>
                <a:cxn ang="0">
                  <a:pos x="connsiteX3031" y="connsiteY3031"/>
                </a:cxn>
                <a:cxn ang="0">
                  <a:pos x="connsiteX3032" y="connsiteY3032"/>
                </a:cxn>
                <a:cxn ang="0">
                  <a:pos x="connsiteX3033" y="connsiteY3033"/>
                </a:cxn>
                <a:cxn ang="0">
                  <a:pos x="connsiteX3034" y="connsiteY3034"/>
                </a:cxn>
                <a:cxn ang="0">
                  <a:pos x="connsiteX3035" y="connsiteY3035"/>
                </a:cxn>
                <a:cxn ang="0">
                  <a:pos x="connsiteX3036" y="connsiteY3036"/>
                </a:cxn>
                <a:cxn ang="0">
                  <a:pos x="connsiteX3037" y="connsiteY3037"/>
                </a:cxn>
                <a:cxn ang="0">
                  <a:pos x="connsiteX3038" y="connsiteY3038"/>
                </a:cxn>
                <a:cxn ang="0">
                  <a:pos x="connsiteX3039" y="connsiteY3039"/>
                </a:cxn>
                <a:cxn ang="0">
                  <a:pos x="connsiteX3040" y="connsiteY3040"/>
                </a:cxn>
                <a:cxn ang="0">
                  <a:pos x="connsiteX3041" y="connsiteY3041"/>
                </a:cxn>
                <a:cxn ang="0">
                  <a:pos x="connsiteX3042" y="connsiteY3042"/>
                </a:cxn>
                <a:cxn ang="0">
                  <a:pos x="connsiteX3043" y="connsiteY3043"/>
                </a:cxn>
                <a:cxn ang="0">
                  <a:pos x="connsiteX3044" y="connsiteY3044"/>
                </a:cxn>
                <a:cxn ang="0">
                  <a:pos x="connsiteX3045" y="connsiteY3045"/>
                </a:cxn>
                <a:cxn ang="0">
                  <a:pos x="connsiteX3046" y="connsiteY3046"/>
                </a:cxn>
                <a:cxn ang="0">
                  <a:pos x="connsiteX3047" y="connsiteY3047"/>
                </a:cxn>
                <a:cxn ang="0">
                  <a:pos x="connsiteX3048" y="connsiteY3048"/>
                </a:cxn>
                <a:cxn ang="0">
                  <a:pos x="connsiteX3049" y="connsiteY3049"/>
                </a:cxn>
                <a:cxn ang="0">
                  <a:pos x="connsiteX3050" y="connsiteY3050"/>
                </a:cxn>
                <a:cxn ang="0">
                  <a:pos x="connsiteX3051" y="connsiteY3051"/>
                </a:cxn>
                <a:cxn ang="0">
                  <a:pos x="connsiteX3052" y="connsiteY3052"/>
                </a:cxn>
                <a:cxn ang="0">
                  <a:pos x="connsiteX3053" y="connsiteY3053"/>
                </a:cxn>
                <a:cxn ang="0">
                  <a:pos x="connsiteX3054" y="connsiteY3054"/>
                </a:cxn>
                <a:cxn ang="0">
                  <a:pos x="connsiteX3055" y="connsiteY3055"/>
                </a:cxn>
                <a:cxn ang="0">
                  <a:pos x="connsiteX3056" y="connsiteY3056"/>
                </a:cxn>
                <a:cxn ang="0">
                  <a:pos x="connsiteX3057" y="connsiteY3057"/>
                </a:cxn>
                <a:cxn ang="0">
                  <a:pos x="connsiteX3058" y="connsiteY3058"/>
                </a:cxn>
                <a:cxn ang="0">
                  <a:pos x="connsiteX3059" y="connsiteY3059"/>
                </a:cxn>
                <a:cxn ang="0">
                  <a:pos x="connsiteX3060" y="connsiteY3060"/>
                </a:cxn>
                <a:cxn ang="0">
                  <a:pos x="connsiteX3061" y="connsiteY3061"/>
                </a:cxn>
                <a:cxn ang="0">
                  <a:pos x="connsiteX3062" y="connsiteY3062"/>
                </a:cxn>
                <a:cxn ang="0">
                  <a:pos x="connsiteX3063" y="connsiteY3063"/>
                </a:cxn>
                <a:cxn ang="0">
                  <a:pos x="connsiteX3064" y="connsiteY3064"/>
                </a:cxn>
                <a:cxn ang="0">
                  <a:pos x="connsiteX3065" y="connsiteY3065"/>
                </a:cxn>
                <a:cxn ang="0">
                  <a:pos x="connsiteX3066" y="connsiteY3066"/>
                </a:cxn>
                <a:cxn ang="0">
                  <a:pos x="connsiteX3067" y="connsiteY3067"/>
                </a:cxn>
                <a:cxn ang="0">
                  <a:pos x="connsiteX3068" y="connsiteY3068"/>
                </a:cxn>
                <a:cxn ang="0">
                  <a:pos x="connsiteX3069" y="connsiteY3069"/>
                </a:cxn>
                <a:cxn ang="0">
                  <a:pos x="connsiteX3070" y="connsiteY3070"/>
                </a:cxn>
                <a:cxn ang="0">
                  <a:pos x="connsiteX3071" y="connsiteY3071"/>
                </a:cxn>
                <a:cxn ang="0">
                  <a:pos x="connsiteX3072" y="connsiteY3072"/>
                </a:cxn>
                <a:cxn ang="0">
                  <a:pos x="connsiteX3073" y="connsiteY3073"/>
                </a:cxn>
                <a:cxn ang="0">
                  <a:pos x="connsiteX3074" y="connsiteY3074"/>
                </a:cxn>
                <a:cxn ang="0">
                  <a:pos x="connsiteX3075" y="connsiteY3075"/>
                </a:cxn>
                <a:cxn ang="0">
                  <a:pos x="connsiteX3076" y="connsiteY3076"/>
                </a:cxn>
                <a:cxn ang="0">
                  <a:pos x="connsiteX3077" y="connsiteY3077"/>
                </a:cxn>
                <a:cxn ang="0">
                  <a:pos x="connsiteX3078" y="connsiteY3078"/>
                </a:cxn>
                <a:cxn ang="0">
                  <a:pos x="connsiteX3079" y="connsiteY3079"/>
                </a:cxn>
                <a:cxn ang="0">
                  <a:pos x="connsiteX3080" y="connsiteY3080"/>
                </a:cxn>
                <a:cxn ang="0">
                  <a:pos x="connsiteX3081" y="connsiteY3081"/>
                </a:cxn>
                <a:cxn ang="0">
                  <a:pos x="connsiteX3082" y="connsiteY3082"/>
                </a:cxn>
                <a:cxn ang="0">
                  <a:pos x="connsiteX3083" y="connsiteY3083"/>
                </a:cxn>
                <a:cxn ang="0">
                  <a:pos x="connsiteX3084" y="connsiteY3084"/>
                </a:cxn>
                <a:cxn ang="0">
                  <a:pos x="connsiteX3085" y="connsiteY3085"/>
                </a:cxn>
                <a:cxn ang="0">
                  <a:pos x="connsiteX3086" y="connsiteY3086"/>
                </a:cxn>
                <a:cxn ang="0">
                  <a:pos x="connsiteX3087" y="connsiteY3087"/>
                </a:cxn>
                <a:cxn ang="0">
                  <a:pos x="connsiteX3088" y="connsiteY3088"/>
                </a:cxn>
                <a:cxn ang="0">
                  <a:pos x="connsiteX3089" y="connsiteY3089"/>
                </a:cxn>
                <a:cxn ang="0">
                  <a:pos x="connsiteX3090" y="connsiteY3090"/>
                </a:cxn>
                <a:cxn ang="0">
                  <a:pos x="connsiteX3091" y="connsiteY3091"/>
                </a:cxn>
                <a:cxn ang="0">
                  <a:pos x="connsiteX3092" y="connsiteY3092"/>
                </a:cxn>
                <a:cxn ang="0">
                  <a:pos x="connsiteX3093" y="connsiteY3093"/>
                </a:cxn>
                <a:cxn ang="0">
                  <a:pos x="connsiteX3094" y="connsiteY3094"/>
                </a:cxn>
                <a:cxn ang="0">
                  <a:pos x="connsiteX3095" y="connsiteY3095"/>
                </a:cxn>
                <a:cxn ang="0">
                  <a:pos x="connsiteX3096" y="connsiteY3096"/>
                </a:cxn>
                <a:cxn ang="0">
                  <a:pos x="connsiteX3097" y="connsiteY3097"/>
                </a:cxn>
                <a:cxn ang="0">
                  <a:pos x="connsiteX3098" y="connsiteY3098"/>
                </a:cxn>
                <a:cxn ang="0">
                  <a:pos x="connsiteX3099" y="connsiteY3099"/>
                </a:cxn>
                <a:cxn ang="0">
                  <a:pos x="connsiteX3100" y="connsiteY3100"/>
                </a:cxn>
                <a:cxn ang="0">
                  <a:pos x="connsiteX3101" y="connsiteY3101"/>
                </a:cxn>
                <a:cxn ang="0">
                  <a:pos x="connsiteX3102" y="connsiteY3102"/>
                </a:cxn>
                <a:cxn ang="0">
                  <a:pos x="connsiteX3103" y="connsiteY3103"/>
                </a:cxn>
                <a:cxn ang="0">
                  <a:pos x="connsiteX3104" y="connsiteY3104"/>
                </a:cxn>
                <a:cxn ang="0">
                  <a:pos x="connsiteX3105" y="connsiteY3105"/>
                </a:cxn>
                <a:cxn ang="0">
                  <a:pos x="connsiteX3106" y="connsiteY3106"/>
                </a:cxn>
              </a:cxnLst>
              <a:rect l="l" t="t" r="r" b="b"/>
              <a:pathLst>
                <a:path w="2582011" h="3268152">
                  <a:moveTo>
                    <a:pt x="2569729" y="2134462"/>
                  </a:moveTo>
                  <a:cubicBezTo>
                    <a:pt x="2569531" y="2134250"/>
                    <a:pt x="2569275" y="2134096"/>
                    <a:pt x="2568997" y="2134024"/>
                  </a:cubicBezTo>
                  <a:lnTo>
                    <a:pt x="2539094" y="2130441"/>
                  </a:lnTo>
                  <a:lnTo>
                    <a:pt x="2492667" y="2092861"/>
                  </a:lnTo>
                  <a:lnTo>
                    <a:pt x="2483455" y="2089863"/>
                  </a:lnTo>
                  <a:lnTo>
                    <a:pt x="2445510" y="2089863"/>
                  </a:lnTo>
                  <a:lnTo>
                    <a:pt x="2414144" y="2078092"/>
                  </a:lnTo>
                  <a:lnTo>
                    <a:pt x="2413340" y="2078092"/>
                  </a:lnTo>
                  <a:lnTo>
                    <a:pt x="2397986" y="2084965"/>
                  </a:lnTo>
                  <a:lnTo>
                    <a:pt x="2400106" y="2078457"/>
                  </a:lnTo>
                  <a:cubicBezTo>
                    <a:pt x="2400216" y="2078172"/>
                    <a:pt x="2400216" y="2077865"/>
                    <a:pt x="2400106" y="2077580"/>
                  </a:cubicBezTo>
                  <a:cubicBezTo>
                    <a:pt x="2399923" y="2077317"/>
                    <a:pt x="2399624" y="2077156"/>
                    <a:pt x="2399302" y="2077141"/>
                  </a:cubicBezTo>
                  <a:lnTo>
                    <a:pt x="2392942" y="2075460"/>
                  </a:lnTo>
                  <a:lnTo>
                    <a:pt x="2395062" y="2071878"/>
                  </a:lnTo>
                  <a:cubicBezTo>
                    <a:pt x="2395354" y="2071490"/>
                    <a:pt x="2395354" y="2070949"/>
                    <a:pt x="2395062" y="2070561"/>
                  </a:cubicBezTo>
                  <a:lnTo>
                    <a:pt x="2389213" y="2062738"/>
                  </a:lnTo>
                  <a:cubicBezTo>
                    <a:pt x="2388993" y="2062475"/>
                    <a:pt x="2388679" y="2062322"/>
                    <a:pt x="2388335" y="2062299"/>
                  </a:cubicBezTo>
                  <a:lnTo>
                    <a:pt x="2387897" y="2062299"/>
                  </a:lnTo>
                  <a:lnTo>
                    <a:pt x="2380147" y="2065663"/>
                  </a:lnTo>
                  <a:lnTo>
                    <a:pt x="2377222" y="2058863"/>
                  </a:lnTo>
                  <a:lnTo>
                    <a:pt x="2345345" y="2047092"/>
                  </a:lnTo>
                  <a:lnTo>
                    <a:pt x="2326701" y="2048043"/>
                  </a:lnTo>
                  <a:cubicBezTo>
                    <a:pt x="2326277" y="2048043"/>
                    <a:pt x="2325904" y="2048306"/>
                    <a:pt x="2325750" y="2048700"/>
                  </a:cubicBezTo>
                  <a:lnTo>
                    <a:pt x="2319097" y="2063323"/>
                  </a:lnTo>
                  <a:lnTo>
                    <a:pt x="2309081" y="2067564"/>
                  </a:lnTo>
                  <a:lnTo>
                    <a:pt x="2303012" y="2078969"/>
                  </a:lnTo>
                  <a:lnTo>
                    <a:pt x="2302354" y="2070050"/>
                  </a:lnTo>
                  <a:cubicBezTo>
                    <a:pt x="2302281" y="2069487"/>
                    <a:pt x="2301821" y="2069055"/>
                    <a:pt x="2301258" y="2069026"/>
                  </a:cubicBezTo>
                  <a:lnTo>
                    <a:pt x="2295043" y="2069026"/>
                  </a:lnTo>
                  <a:lnTo>
                    <a:pt x="2307984" y="2064639"/>
                  </a:lnTo>
                  <a:lnTo>
                    <a:pt x="2318951" y="2050455"/>
                  </a:lnTo>
                  <a:lnTo>
                    <a:pt x="2320925" y="2040585"/>
                  </a:lnTo>
                  <a:cubicBezTo>
                    <a:pt x="2321057" y="2040073"/>
                    <a:pt x="2320750" y="2039561"/>
                    <a:pt x="2320245" y="2039430"/>
                  </a:cubicBezTo>
                  <a:cubicBezTo>
                    <a:pt x="2320223" y="2039423"/>
                    <a:pt x="2320208" y="2039415"/>
                    <a:pt x="2320194" y="2039415"/>
                  </a:cubicBezTo>
                  <a:lnTo>
                    <a:pt x="2310982" y="2036344"/>
                  </a:lnTo>
                  <a:lnTo>
                    <a:pt x="2298626" y="2037295"/>
                  </a:lnTo>
                  <a:lnTo>
                    <a:pt x="2300673" y="2036491"/>
                  </a:lnTo>
                  <a:cubicBezTo>
                    <a:pt x="2300958" y="2036337"/>
                    <a:pt x="2301170" y="2036074"/>
                    <a:pt x="2301258" y="2035760"/>
                  </a:cubicBezTo>
                  <a:cubicBezTo>
                    <a:pt x="2301440" y="2035467"/>
                    <a:pt x="2301440" y="2035102"/>
                    <a:pt x="2301258" y="2034809"/>
                  </a:cubicBezTo>
                  <a:lnTo>
                    <a:pt x="2299284" y="2031885"/>
                  </a:lnTo>
                  <a:cubicBezTo>
                    <a:pt x="2299064" y="2031578"/>
                    <a:pt x="2298713" y="2031387"/>
                    <a:pt x="2298333" y="2031373"/>
                  </a:cubicBezTo>
                  <a:lnTo>
                    <a:pt x="2298333" y="2031373"/>
                  </a:lnTo>
                  <a:cubicBezTo>
                    <a:pt x="2297989" y="2031431"/>
                    <a:pt x="2297690" y="2031643"/>
                    <a:pt x="2297529" y="2031958"/>
                  </a:cubicBezTo>
                  <a:lnTo>
                    <a:pt x="2294531" y="2036856"/>
                  </a:lnTo>
                  <a:cubicBezTo>
                    <a:pt x="2294531" y="2036856"/>
                    <a:pt x="2294531" y="2037368"/>
                    <a:pt x="2294531" y="2037588"/>
                  </a:cubicBezTo>
                  <a:lnTo>
                    <a:pt x="2283052" y="2038465"/>
                  </a:lnTo>
                  <a:lnTo>
                    <a:pt x="2277423" y="2042193"/>
                  </a:lnTo>
                  <a:lnTo>
                    <a:pt x="2278519" y="2041097"/>
                  </a:lnTo>
                  <a:cubicBezTo>
                    <a:pt x="2278702" y="2040782"/>
                    <a:pt x="2278702" y="2040388"/>
                    <a:pt x="2278519" y="2040073"/>
                  </a:cubicBezTo>
                  <a:cubicBezTo>
                    <a:pt x="2278373" y="2039708"/>
                    <a:pt x="2278081" y="2039415"/>
                    <a:pt x="2277715" y="2039269"/>
                  </a:cubicBezTo>
                  <a:lnTo>
                    <a:pt x="2275668" y="2038757"/>
                  </a:lnTo>
                  <a:lnTo>
                    <a:pt x="2278227" y="2036271"/>
                  </a:lnTo>
                  <a:cubicBezTo>
                    <a:pt x="2278600" y="2035855"/>
                    <a:pt x="2278600" y="2035226"/>
                    <a:pt x="2278227" y="2034809"/>
                  </a:cubicBezTo>
                  <a:cubicBezTo>
                    <a:pt x="2278052" y="2034495"/>
                    <a:pt x="2277701" y="2034326"/>
                    <a:pt x="2277350" y="2034371"/>
                  </a:cubicBezTo>
                  <a:lnTo>
                    <a:pt x="2276911" y="2034371"/>
                  </a:lnTo>
                  <a:lnTo>
                    <a:pt x="2270696" y="2037660"/>
                  </a:lnTo>
                  <a:lnTo>
                    <a:pt x="2265725" y="2043510"/>
                  </a:lnTo>
                  <a:cubicBezTo>
                    <a:pt x="2265579" y="2043882"/>
                    <a:pt x="2265579" y="2044306"/>
                    <a:pt x="2265725" y="2044679"/>
                  </a:cubicBezTo>
                  <a:lnTo>
                    <a:pt x="2267699" y="2049505"/>
                  </a:lnTo>
                  <a:cubicBezTo>
                    <a:pt x="2267816" y="2049863"/>
                    <a:pt x="2268130" y="2050119"/>
                    <a:pt x="2268503" y="2050163"/>
                  </a:cubicBezTo>
                  <a:lnTo>
                    <a:pt x="2268503" y="2050163"/>
                  </a:lnTo>
                  <a:cubicBezTo>
                    <a:pt x="2268766" y="2050258"/>
                    <a:pt x="2269044" y="2050258"/>
                    <a:pt x="2269307" y="2050163"/>
                  </a:cubicBezTo>
                  <a:lnTo>
                    <a:pt x="2276618" y="2042851"/>
                  </a:lnTo>
                  <a:cubicBezTo>
                    <a:pt x="2276377" y="2043056"/>
                    <a:pt x="2276216" y="2043341"/>
                    <a:pt x="2276180" y="2043656"/>
                  </a:cubicBezTo>
                  <a:lnTo>
                    <a:pt x="2276911" y="2058278"/>
                  </a:lnTo>
                  <a:lnTo>
                    <a:pt x="2272963" y="2055134"/>
                  </a:lnTo>
                  <a:lnTo>
                    <a:pt x="2276180" y="2051113"/>
                  </a:lnTo>
                  <a:cubicBezTo>
                    <a:pt x="2276553" y="2050696"/>
                    <a:pt x="2276553" y="2050068"/>
                    <a:pt x="2276180" y="2049651"/>
                  </a:cubicBezTo>
                  <a:cubicBezTo>
                    <a:pt x="2275902" y="2049534"/>
                    <a:pt x="2275580" y="2049534"/>
                    <a:pt x="2275302" y="2049651"/>
                  </a:cubicBezTo>
                  <a:cubicBezTo>
                    <a:pt x="2275112" y="2049585"/>
                    <a:pt x="2274908" y="2049585"/>
                    <a:pt x="2274718" y="2049651"/>
                  </a:cubicBezTo>
                  <a:lnTo>
                    <a:pt x="2264409" y="2056524"/>
                  </a:lnTo>
                  <a:lnTo>
                    <a:pt x="2262727" y="2044021"/>
                  </a:lnTo>
                  <a:lnTo>
                    <a:pt x="2288170" y="2016531"/>
                  </a:lnTo>
                  <a:lnTo>
                    <a:pt x="2292118" y="2004760"/>
                  </a:lnTo>
                  <a:cubicBezTo>
                    <a:pt x="2292294" y="2004226"/>
                    <a:pt x="2292001" y="2003641"/>
                    <a:pt x="2291468" y="2003466"/>
                  </a:cubicBezTo>
                  <a:cubicBezTo>
                    <a:pt x="2291439" y="2003458"/>
                    <a:pt x="2291417" y="2003451"/>
                    <a:pt x="2291387" y="2003444"/>
                  </a:cubicBezTo>
                  <a:lnTo>
                    <a:pt x="2282102" y="1999642"/>
                  </a:lnTo>
                  <a:lnTo>
                    <a:pt x="2268211" y="1958406"/>
                  </a:lnTo>
                  <a:lnTo>
                    <a:pt x="2262288" y="1953507"/>
                  </a:lnTo>
                  <a:cubicBezTo>
                    <a:pt x="2262076" y="1953442"/>
                    <a:pt x="2261842" y="1953442"/>
                    <a:pt x="2261630" y="1953507"/>
                  </a:cubicBezTo>
                  <a:cubicBezTo>
                    <a:pt x="2261396" y="1953412"/>
                    <a:pt x="2261133" y="1953412"/>
                    <a:pt x="2260899" y="1953507"/>
                  </a:cubicBezTo>
                  <a:lnTo>
                    <a:pt x="2258852" y="1955555"/>
                  </a:lnTo>
                  <a:lnTo>
                    <a:pt x="2254465" y="1948243"/>
                  </a:lnTo>
                  <a:lnTo>
                    <a:pt x="2238307" y="1934937"/>
                  </a:lnTo>
                  <a:lnTo>
                    <a:pt x="2214765" y="1925067"/>
                  </a:lnTo>
                  <a:lnTo>
                    <a:pt x="2214326" y="1925067"/>
                  </a:lnTo>
                  <a:cubicBezTo>
                    <a:pt x="2214092" y="1924971"/>
                    <a:pt x="2213829" y="1924971"/>
                    <a:pt x="2213595" y="1925067"/>
                  </a:cubicBezTo>
                  <a:lnTo>
                    <a:pt x="2212498" y="1926163"/>
                  </a:lnTo>
                  <a:lnTo>
                    <a:pt x="2212498" y="1923970"/>
                  </a:lnTo>
                  <a:cubicBezTo>
                    <a:pt x="2212513" y="1923421"/>
                    <a:pt x="2212155" y="1922939"/>
                    <a:pt x="2211621" y="1922800"/>
                  </a:cubicBezTo>
                  <a:lnTo>
                    <a:pt x="2192758" y="1918925"/>
                  </a:lnTo>
                  <a:lnTo>
                    <a:pt x="2152984" y="1920826"/>
                  </a:lnTo>
                  <a:lnTo>
                    <a:pt x="2139093" y="1905180"/>
                  </a:lnTo>
                  <a:lnTo>
                    <a:pt x="2124909" y="1901378"/>
                  </a:lnTo>
                  <a:lnTo>
                    <a:pt x="2120815" y="1886755"/>
                  </a:lnTo>
                  <a:lnTo>
                    <a:pt x="2103414" y="1873741"/>
                  </a:lnTo>
                  <a:lnTo>
                    <a:pt x="2099393" y="1873741"/>
                  </a:lnTo>
                  <a:lnTo>
                    <a:pt x="2092081" y="1867161"/>
                  </a:lnTo>
                  <a:cubicBezTo>
                    <a:pt x="2091840" y="1867088"/>
                    <a:pt x="2091591" y="1867088"/>
                    <a:pt x="2091350" y="1867161"/>
                  </a:cubicBezTo>
                  <a:lnTo>
                    <a:pt x="2090765" y="1867161"/>
                  </a:lnTo>
                  <a:lnTo>
                    <a:pt x="2084624" y="1870963"/>
                  </a:lnTo>
                  <a:lnTo>
                    <a:pt x="2078702" y="1870232"/>
                  </a:lnTo>
                  <a:lnTo>
                    <a:pt x="2081480" y="1866868"/>
                  </a:lnTo>
                  <a:cubicBezTo>
                    <a:pt x="2081590" y="1866540"/>
                    <a:pt x="2081590" y="1866174"/>
                    <a:pt x="2081480" y="1865845"/>
                  </a:cubicBezTo>
                  <a:lnTo>
                    <a:pt x="2077532" y="1853050"/>
                  </a:lnTo>
                  <a:cubicBezTo>
                    <a:pt x="2077444" y="1852794"/>
                    <a:pt x="2077261" y="1852582"/>
                    <a:pt x="2077020" y="1852465"/>
                  </a:cubicBezTo>
                  <a:lnTo>
                    <a:pt x="2061812" y="1844496"/>
                  </a:lnTo>
                  <a:lnTo>
                    <a:pt x="2050626" y="1844496"/>
                  </a:lnTo>
                  <a:lnTo>
                    <a:pt x="2045508" y="1835722"/>
                  </a:lnTo>
                  <a:lnTo>
                    <a:pt x="2041341" y="1833895"/>
                  </a:lnTo>
                  <a:lnTo>
                    <a:pt x="2055963" y="1828923"/>
                  </a:lnTo>
                  <a:cubicBezTo>
                    <a:pt x="2056475" y="1828777"/>
                    <a:pt x="2056790" y="1828272"/>
                    <a:pt x="2056695" y="1827753"/>
                  </a:cubicBezTo>
                  <a:cubicBezTo>
                    <a:pt x="2056592" y="1827219"/>
                    <a:pt x="2056139" y="1826825"/>
                    <a:pt x="2055598" y="1826803"/>
                  </a:cubicBezTo>
                  <a:lnTo>
                    <a:pt x="2015020" y="1826803"/>
                  </a:lnTo>
                  <a:lnTo>
                    <a:pt x="2012096" y="1827753"/>
                  </a:lnTo>
                  <a:cubicBezTo>
                    <a:pt x="2011650" y="1827885"/>
                    <a:pt x="2011343" y="1828309"/>
                    <a:pt x="2011364" y="1828777"/>
                  </a:cubicBezTo>
                  <a:cubicBezTo>
                    <a:pt x="2011313" y="1829252"/>
                    <a:pt x="2011628" y="1829691"/>
                    <a:pt x="2012096" y="1829800"/>
                  </a:cubicBezTo>
                  <a:lnTo>
                    <a:pt x="2017214" y="1831628"/>
                  </a:lnTo>
                  <a:lnTo>
                    <a:pt x="1995718" y="1836527"/>
                  </a:lnTo>
                  <a:lnTo>
                    <a:pt x="1986360" y="1836527"/>
                  </a:lnTo>
                  <a:lnTo>
                    <a:pt x="1976855" y="1827972"/>
                  </a:lnTo>
                  <a:cubicBezTo>
                    <a:pt x="1976592" y="1827892"/>
                    <a:pt x="1976314" y="1827892"/>
                    <a:pt x="1976051" y="1827972"/>
                  </a:cubicBezTo>
                  <a:lnTo>
                    <a:pt x="1940445" y="1830751"/>
                  </a:lnTo>
                  <a:lnTo>
                    <a:pt x="1933938" y="1816786"/>
                  </a:lnTo>
                  <a:cubicBezTo>
                    <a:pt x="1933813" y="1816479"/>
                    <a:pt x="1933536" y="1816252"/>
                    <a:pt x="1933207" y="1816201"/>
                  </a:cubicBezTo>
                  <a:lnTo>
                    <a:pt x="1910176" y="1811303"/>
                  </a:lnTo>
                  <a:lnTo>
                    <a:pt x="1903523" y="1797119"/>
                  </a:lnTo>
                  <a:cubicBezTo>
                    <a:pt x="1903340" y="1796797"/>
                    <a:pt x="1903011" y="1796578"/>
                    <a:pt x="1902645" y="1796534"/>
                  </a:cubicBezTo>
                  <a:lnTo>
                    <a:pt x="1902645" y="1796534"/>
                  </a:lnTo>
                  <a:cubicBezTo>
                    <a:pt x="1902265" y="1796548"/>
                    <a:pt x="1901914" y="1796739"/>
                    <a:pt x="1901695" y="1797046"/>
                  </a:cubicBezTo>
                  <a:lnTo>
                    <a:pt x="1894969" y="1806770"/>
                  </a:lnTo>
                  <a:cubicBezTo>
                    <a:pt x="1894749" y="1807077"/>
                    <a:pt x="1894749" y="1807486"/>
                    <a:pt x="1894969" y="1807793"/>
                  </a:cubicBezTo>
                  <a:cubicBezTo>
                    <a:pt x="1894969" y="1808159"/>
                    <a:pt x="1895407" y="1808451"/>
                    <a:pt x="1895700" y="1808451"/>
                  </a:cubicBezTo>
                  <a:lnTo>
                    <a:pt x="1903888" y="1810279"/>
                  </a:lnTo>
                  <a:lnTo>
                    <a:pt x="1904400" y="1811522"/>
                  </a:lnTo>
                  <a:lnTo>
                    <a:pt x="1884513" y="1816347"/>
                  </a:lnTo>
                  <a:lnTo>
                    <a:pt x="1872742" y="1824902"/>
                  </a:lnTo>
                  <a:cubicBezTo>
                    <a:pt x="1872435" y="1825121"/>
                    <a:pt x="1872245" y="1825472"/>
                    <a:pt x="1872230" y="1825852"/>
                  </a:cubicBezTo>
                  <a:lnTo>
                    <a:pt x="1872230" y="1834187"/>
                  </a:lnTo>
                  <a:lnTo>
                    <a:pt x="1878957" y="1845593"/>
                  </a:lnTo>
                  <a:lnTo>
                    <a:pt x="1879834" y="1852904"/>
                  </a:lnTo>
                  <a:lnTo>
                    <a:pt x="1870622" y="1858826"/>
                  </a:lnTo>
                  <a:lnTo>
                    <a:pt x="1864407" y="1847567"/>
                  </a:lnTo>
                  <a:lnTo>
                    <a:pt x="1864407" y="1841206"/>
                  </a:lnTo>
                  <a:lnTo>
                    <a:pt x="1871280" y="1827461"/>
                  </a:lnTo>
                  <a:cubicBezTo>
                    <a:pt x="1871360" y="1827197"/>
                    <a:pt x="1871360" y="1826920"/>
                    <a:pt x="1871280" y="1826656"/>
                  </a:cubicBezTo>
                  <a:lnTo>
                    <a:pt x="1866601" y="1809987"/>
                  </a:lnTo>
                  <a:lnTo>
                    <a:pt x="1875009" y="1805673"/>
                  </a:lnTo>
                  <a:lnTo>
                    <a:pt x="1875447" y="1805673"/>
                  </a:lnTo>
                  <a:cubicBezTo>
                    <a:pt x="1875733" y="1805534"/>
                    <a:pt x="1875967" y="1805300"/>
                    <a:pt x="1876105" y="1805015"/>
                  </a:cubicBezTo>
                  <a:lnTo>
                    <a:pt x="1879030" y="1799166"/>
                  </a:lnTo>
                  <a:cubicBezTo>
                    <a:pt x="1879300" y="1798639"/>
                    <a:pt x="1879110" y="1797996"/>
                    <a:pt x="1878591" y="1797704"/>
                  </a:cubicBezTo>
                  <a:lnTo>
                    <a:pt x="1869745" y="1792805"/>
                  </a:lnTo>
                  <a:lnTo>
                    <a:pt x="1869233" y="1792805"/>
                  </a:lnTo>
                  <a:lnTo>
                    <a:pt x="1868648" y="1792805"/>
                  </a:lnTo>
                  <a:lnTo>
                    <a:pt x="1860459" y="1798069"/>
                  </a:lnTo>
                  <a:lnTo>
                    <a:pt x="1855999" y="1805380"/>
                  </a:lnTo>
                  <a:lnTo>
                    <a:pt x="1838672" y="1813131"/>
                  </a:lnTo>
                  <a:lnTo>
                    <a:pt x="1820101" y="1815105"/>
                  </a:lnTo>
                  <a:cubicBezTo>
                    <a:pt x="1819743" y="1815134"/>
                    <a:pt x="1819421" y="1815324"/>
                    <a:pt x="1819223" y="1815616"/>
                  </a:cubicBezTo>
                  <a:lnTo>
                    <a:pt x="1814325" y="1823805"/>
                  </a:lnTo>
                  <a:lnTo>
                    <a:pt x="1813301" y="1821611"/>
                  </a:lnTo>
                  <a:cubicBezTo>
                    <a:pt x="1813111" y="1821246"/>
                    <a:pt x="1812760" y="1821005"/>
                    <a:pt x="1812351" y="1820953"/>
                  </a:cubicBezTo>
                  <a:lnTo>
                    <a:pt x="1803797" y="1820953"/>
                  </a:lnTo>
                  <a:lnTo>
                    <a:pt x="1791002" y="1830751"/>
                  </a:lnTo>
                  <a:cubicBezTo>
                    <a:pt x="1790775" y="1830963"/>
                    <a:pt x="1790622" y="1831248"/>
                    <a:pt x="1790563" y="1831555"/>
                  </a:cubicBezTo>
                  <a:lnTo>
                    <a:pt x="1789613" y="1849687"/>
                  </a:lnTo>
                  <a:lnTo>
                    <a:pt x="1767679" y="1866064"/>
                  </a:lnTo>
                  <a:cubicBezTo>
                    <a:pt x="1767569" y="1866349"/>
                    <a:pt x="1767569" y="1866656"/>
                    <a:pt x="1767679" y="1866942"/>
                  </a:cubicBezTo>
                  <a:lnTo>
                    <a:pt x="1767679" y="1876666"/>
                  </a:lnTo>
                  <a:lnTo>
                    <a:pt x="1758759" y="1866210"/>
                  </a:lnTo>
                  <a:lnTo>
                    <a:pt x="1758759" y="1866210"/>
                  </a:lnTo>
                  <a:lnTo>
                    <a:pt x="1743551" y="1852246"/>
                  </a:lnTo>
                  <a:lnTo>
                    <a:pt x="1722714" y="1847274"/>
                  </a:lnTo>
                  <a:lnTo>
                    <a:pt x="1713868" y="1847274"/>
                  </a:lnTo>
                  <a:cubicBezTo>
                    <a:pt x="1713458" y="1847245"/>
                    <a:pt x="1713071" y="1847479"/>
                    <a:pt x="1712917" y="1847859"/>
                  </a:cubicBezTo>
                  <a:lnTo>
                    <a:pt x="1708530" y="1856633"/>
                  </a:lnTo>
                  <a:lnTo>
                    <a:pt x="1704582" y="1854293"/>
                  </a:lnTo>
                  <a:cubicBezTo>
                    <a:pt x="1704392" y="1854242"/>
                    <a:pt x="1704188" y="1854242"/>
                    <a:pt x="1703997" y="1854293"/>
                  </a:cubicBezTo>
                  <a:lnTo>
                    <a:pt x="1703632" y="1854293"/>
                  </a:lnTo>
                  <a:lnTo>
                    <a:pt x="1684549" y="1862043"/>
                  </a:lnTo>
                  <a:lnTo>
                    <a:pt x="1666637" y="1859265"/>
                  </a:lnTo>
                  <a:lnTo>
                    <a:pt x="1663420" y="1850418"/>
                  </a:lnTo>
                  <a:lnTo>
                    <a:pt x="1657644" y="1846616"/>
                  </a:lnTo>
                  <a:lnTo>
                    <a:pt x="1657644" y="1846616"/>
                  </a:lnTo>
                  <a:lnTo>
                    <a:pt x="1645141" y="1836088"/>
                  </a:lnTo>
                  <a:lnTo>
                    <a:pt x="1637830" y="1822489"/>
                  </a:lnTo>
                  <a:cubicBezTo>
                    <a:pt x="1637830" y="1822050"/>
                    <a:pt x="1638561" y="1821758"/>
                    <a:pt x="1638415" y="1821319"/>
                  </a:cubicBezTo>
                  <a:lnTo>
                    <a:pt x="1635637" y="1811961"/>
                  </a:lnTo>
                  <a:lnTo>
                    <a:pt x="1646311" y="1742723"/>
                  </a:lnTo>
                  <a:cubicBezTo>
                    <a:pt x="1646450" y="1741977"/>
                    <a:pt x="1646172" y="1741224"/>
                    <a:pt x="1645580" y="1740748"/>
                  </a:cubicBezTo>
                  <a:cubicBezTo>
                    <a:pt x="1645171" y="1740463"/>
                    <a:pt x="1644688" y="1740310"/>
                    <a:pt x="1644191" y="1740310"/>
                  </a:cubicBezTo>
                  <a:lnTo>
                    <a:pt x="1643387" y="1740310"/>
                  </a:lnTo>
                  <a:lnTo>
                    <a:pt x="1627887" y="1727588"/>
                  </a:lnTo>
                  <a:lnTo>
                    <a:pt x="1609755" y="1720716"/>
                  </a:lnTo>
                  <a:lnTo>
                    <a:pt x="1546219" y="1724591"/>
                  </a:lnTo>
                  <a:lnTo>
                    <a:pt x="1537738" y="1721300"/>
                  </a:lnTo>
                  <a:lnTo>
                    <a:pt x="1548047" y="1702291"/>
                  </a:lnTo>
                  <a:lnTo>
                    <a:pt x="1551995" y="1676775"/>
                  </a:lnTo>
                  <a:cubicBezTo>
                    <a:pt x="1552156" y="1676453"/>
                    <a:pt x="1552156" y="1676073"/>
                    <a:pt x="1551995" y="1675751"/>
                  </a:cubicBezTo>
                  <a:lnTo>
                    <a:pt x="1546805" y="1671437"/>
                  </a:lnTo>
                  <a:lnTo>
                    <a:pt x="1549948" y="1665954"/>
                  </a:lnTo>
                  <a:lnTo>
                    <a:pt x="1551045" y="1665954"/>
                  </a:lnTo>
                  <a:lnTo>
                    <a:pt x="1550314" y="1671291"/>
                  </a:lnTo>
                  <a:lnTo>
                    <a:pt x="1555285" y="1680065"/>
                  </a:lnTo>
                  <a:cubicBezTo>
                    <a:pt x="1555461" y="1680430"/>
                    <a:pt x="1555834" y="1680657"/>
                    <a:pt x="1556236" y="1680650"/>
                  </a:cubicBezTo>
                  <a:lnTo>
                    <a:pt x="1556236" y="1680650"/>
                  </a:lnTo>
                  <a:cubicBezTo>
                    <a:pt x="1556645" y="1680547"/>
                    <a:pt x="1556974" y="1680248"/>
                    <a:pt x="1557113" y="1679845"/>
                  </a:cubicBezTo>
                  <a:lnTo>
                    <a:pt x="1562962" y="1655279"/>
                  </a:lnTo>
                  <a:cubicBezTo>
                    <a:pt x="1563182" y="1654972"/>
                    <a:pt x="1563182" y="1654563"/>
                    <a:pt x="1562962" y="1654256"/>
                  </a:cubicBezTo>
                  <a:lnTo>
                    <a:pt x="1560842" y="1652062"/>
                  </a:lnTo>
                  <a:lnTo>
                    <a:pt x="1562962" y="1649869"/>
                  </a:lnTo>
                  <a:cubicBezTo>
                    <a:pt x="1563233" y="1649701"/>
                    <a:pt x="1563379" y="1649379"/>
                    <a:pt x="1563328" y="1649065"/>
                  </a:cubicBezTo>
                  <a:cubicBezTo>
                    <a:pt x="1563277" y="1648721"/>
                    <a:pt x="1563094" y="1648407"/>
                    <a:pt x="1562816" y="1648187"/>
                  </a:cubicBezTo>
                  <a:lnTo>
                    <a:pt x="1560769" y="1646798"/>
                  </a:lnTo>
                  <a:lnTo>
                    <a:pt x="1576927" y="1616310"/>
                  </a:lnTo>
                  <a:cubicBezTo>
                    <a:pt x="1577073" y="1615937"/>
                    <a:pt x="1577073" y="1615513"/>
                    <a:pt x="1576927" y="1615140"/>
                  </a:cubicBezTo>
                  <a:lnTo>
                    <a:pt x="1572979" y="1609291"/>
                  </a:lnTo>
                  <a:cubicBezTo>
                    <a:pt x="1572781" y="1609065"/>
                    <a:pt x="1572525" y="1608889"/>
                    <a:pt x="1572248" y="1608780"/>
                  </a:cubicBezTo>
                  <a:lnTo>
                    <a:pt x="1562231" y="1606806"/>
                  </a:lnTo>
                  <a:lnTo>
                    <a:pt x="1561573" y="1606806"/>
                  </a:lnTo>
                  <a:lnTo>
                    <a:pt x="1558429" y="1609364"/>
                  </a:lnTo>
                  <a:lnTo>
                    <a:pt x="1558429" y="1606732"/>
                  </a:lnTo>
                  <a:cubicBezTo>
                    <a:pt x="1558473" y="1606170"/>
                    <a:pt x="1558049" y="1605680"/>
                    <a:pt x="1557486" y="1605636"/>
                  </a:cubicBezTo>
                  <a:cubicBezTo>
                    <a:pt x="1557479" y="1605636"/>
                    <a:pt x="1557479" y="1605636"/>
                    <a:pt x="1557479" y="1605636"/>
                  </a:cubicBezTo>
                  <a:lnTo>
                    <a:pt x="1551191" y="1604685"/>
                  </a:lnTo>
                  <a:lnTo>
                    <a:pt x="1507323" y="1616456"/>
                  </a:lnTo>
                  <a:cubicBezTo>
                    <a:pt x="1506943" y="1616581"/>
                    <a:pt x="1506643" y="1616881"/>
                    <a:pt x="1506519" y="1617261"/>
                  </a:cubicBezTo>
                  <a:lnTo>
                    <a:pt x="1497819" y="1653817"/>
                  </a:lnTo>
                  <a:lnTo>
                    <a:pt x="1488387" y="1659447"/>
                  </a:lnTo>
                  <a:cubicBezTo>
                    <a:pt x="1488029" y="1659688"/>
                    <a:pt x="1487832" y="1660112"/>
                    <a:pt x="1487875" y="1660544"/>
                  </a:cubicBezTo>
                  <a:lnTo>
                    <a:pt x="1488753" y="1665808"/>
                  </a:lnTo>
                  <a:lnTo>
                    <a:pt x="1483854" y="1669025"/>
                  </a:lnTo>
                  <a:lnTo>
                    <a:pt x="1468062" y="1664199"/>
                  </a:lnTo>
                  <a:lnTo>
                    <a:pt x="1429312" y="1674947"/>
                  </a:lnTo>
                  <a:lnTo>
                    <a:pt x="1418637" y="1667197"/>
                  </a:lnTo>
                  <a:lnTo>
                    <a:pt x="1404819" y="1664053"/>
                  </a:lnTo>
                  <a:lnTo>
                    <a:pt x="1396338" y="1656742"/>
                  </a:lnTo>
                  <a:lnTo>
                    <a:pt x="1389027" y="1640803"/>
                  </a:lnTo>
                  <a:lnTo>
                    <a:pt x="1374404" y="1620551"/>
                  </a:lnTo>
                  <a:lnTo>
                    <a:pt x="1375354" y="1610169"/>
                  </a:lnTo>
                  <a:cubicBezTo>
                    <a:pt x="1375464" y="1609913"/>
                    <a:pt x="1375464" y="1609620"/>
                    <a:pt x="1375354" y="1609364"/>
                  </a:cubicBezTo>
                  <a:lnTo>
                    <a:pt x="1365777" y="1596350"/>
                  </a:lnTo>
                  <a:lnTo>
                    <a:pt x="1366727" y="1570615"/>
                  </a:lnTo>
                  <a:lnTo>
                    <a:pt x="1362706" y="1543709"/>
                  </a:lnTo>
                  <a:lnTo>
                    <a:pt x="1368482" y="1530402"/>
                  </a:lnTo>
                  <a:lnTo>
                    <a:pt x="1377840" y="1526674"/>
                  </a:lnTo>
                  <a:cubicBezTo>
                    <a:pt x="1378250" y="1526498"/>
                    <a:pt x="1378506" y="1526096"/>
                    <a:pt x="1378498" y="1525650"/>
                  </a:cubicBezTo>
                  <a:lnTo>
                    <a:pt x="1378498" y="1518339"/>
                  </a:lnTo>
                  <a:cubicBezTo>
                    <a:pt x="1378498" y="1518339"/>
                    <a:pt x="1378498" y="1518339"/>
                    <a:pt x="1378498" y="1518339"/>
                  </a:cubicBezTo>
                  <a:lnTo>
                    <a:pt x="1371699" y="1500280"/>
                  </a:lnTo>
                  <a:lnTo>
                    <a:pt x="1372649" y="1492457"/>
                  </a:lnTo>
                  <a:cubicBezTo>
                    <a:pt x="1372774" y="1492150"/>
                    <a:pt x="1372774" y="1491813"/>
                    <a:pt x="1372649" y="1491506"/>
                  </a:cubicBezTo>
                  <a:lnTo>
                    <a:pt x="1371114" y="1490044"/>
                  </a:lnTo>
                  <a:lnTo>
                    <a:pt x="1373965" y="1489386"/>
                  </a:lnTo>
                  <a:cubicBezTo>
                    <a:pt x="1374528" y="1489276"/>
                    <a:pt x="1374923" y="1488787"/>
                    <a:pt x="1374916" y="1488216"/>
                  </a:cubicBezTo>
                  <a:lnTo>
                    <a:pt x="1373015" y="1477030"/>
                  </a:lnTo>
                  <a:lnTo>
                    <a:pt x="1390196" y="1464674"/>
                  </a:lnTo>
                  <a:cubicBezTo>
                    <a:pt x="1390489" y="1464418"/>
                    <a:pt x="1390650" y="1464038"/>
                    <a:pt x="1390635" y="1463650"/>
                  </a:cubicBezTo>
                  <a:lnTo>
                    <a:pt x="1389758" y="1458021"/>
                  </a:lnTo>
                  <a:lnTo>
                    <a:pt x="1404380" y="1458021"/>
                  </a:lnTo>
                  <a:lnTo>
                    <a:pt x="1414251" y="1454072"/>
                  </a:lnTo>
                  <a:cubicBezTo>
                    <a:pt x="1414536" y="1453933"/>
                    <a:pt x="1414770" y="1453700"/>
                    <a:pt x="1414909" y="1453414"/>
                  </a:cubicBezTo>
                  <a:lnTo>
                    <a:pt x="1419368" y="1435136"/>
                  </a:lnTo>
                  <a:lnTo>
                    <a:pt x="1422001" y="1436672"/>
                  </a:lnTo>
                  <a:lnTo>
                    <a:pt x="1419807" y="1439669"/>
                  </a:lnTo>
                  <a:cubicBezTo>
                    <a:pt x="1419515" y="1440057"/>
                    <a:pt x="1419515" y="1440598"/>
                    <a:pt x="1419807" y="1440985"/>
                  </a:cubicBezTo>
                  <a:cubicBezTo>
                    <a:pt x="1420019" y="1441256"/>
                    <a:pt x="1420341" y="1441417"/>
                    <a:pt x="1420685" y="1441424"/>
                  </a:cubicBezTo>
                  <a:lnTo>
                    <a:pt x="1421123" y="1441424"/>
                  </a:lnTo>
                  <a:lnTo>
                    <a:pt x="1437281" y="1434551"/>
                  </a:lnTo>
                  <a:lnTo>
                    <a:pt x="1469305" y="1438426"/>
                  </a:lnTo>
                  <a:lnTo>
                    <a:pt x="1475592" y="1434771"/>
                  </a:lnTo>
                  <a:lnTo>
                    <a:pt x="1497526" y="1447419"/>
                  </a:lnTo>
                  <a:lnTo>
                    <a:pt x="1509298" y="1447419"/>
                  </a:lnTo>
                  <a:cubicBezTo>
                    <a:pt x="1509663" y="1447419"/>
                    <a:pt x="1509992" y="1447222"/>
                    <a:pt x="1510175" y="1446907"/>
                  </a:cubicBezTo>
                  <a:lnTo>
                    <a:pt x="1513465" y="1442009"/>
                  </a:lnTo>
                  <a:lnTo>
                    <a:pt x="1524286" y="1451075"/>
                  </a:lnTo>
                  <a:cubicBezTo>
                    <a:pt x="1524520" y="1451185"/>
                    <a:pt x="1524783" y="1451185"/>
                    <a:pt x="1525017" y="1451075"/>
                  </a:cubicBezTo>
                  <a:cubicBezTo>
                    <a:pt x="1525229" y="1451170"/>
                    <a:pt x="1525463" y="1451170"/>
                    <a:pt x="1525675" y="1451075"/>
                  </a:cubicBezTo>
                  <a:lnTo>
                    <a:pt x="1529550" y="1448223"/>
                  </a:lnTo>
                  <a:cubicBezTo>
                    <a:pt x="1529850" y="1448004"/>
                    <a:pt x="1530010" y="1447646"/>
                    <a:pt x="1529988" y="1447273"/>
                  </a:cubicBezTo>
                  <a:cubicBezTo>
                    <a:pt x="1530105" y="1447017"/>
                    <a:pt x="1530105" y="1446725"/>
                    <a:pt x="1529988" y="1446469"/>
                  </a:cubicBezTo>
                  <a:lnTo>
                    <a:pt x="1520191" y="1437403"/>
                  </a:lnTo>
                  <a:lnTo>
                    <a:pt x="1526625" y="1426363"/>
                  </a:lnTo>
                  <a:cubicBezTo>
                    <a:pt x="1526771" y="1426034"/>
                    <a:pt x="1526771" y="1425668"/>
                    <a:pt x="1526625" y="1425339"/>
                  </a:cubicBezTo>
                  <a:cubicBezTo>
                    <a:pt x="1526472" y="1424944"/>
                    <a:pt x="1526099" y="1424681"/>
                    <a:pt x="1525675" y="1424681"/>
                  </a:cubicBezTo>
                  <a:lnTo>
                    <a:pt x="1507908" y="1425632"/>
                  </a:lnTo>
                  <a:lnTo>
                    <a:pt x="1507323" y="1421976"/>
                  </a:lnTo>
                  <a:lnTo>
                    <a:pt x="1546366" y="1421025"/>
                  </a:lnTo>
                  <a:cubicBezTo>
                    <a:pt x="1546782" y="1421003"/>
                    <a:pt x="1547148" y="1420747"/>
                    <a:pt x="1547316" y="1420367"/>
                  </a:cubicBezTo>
                  <a:lnTo>
                    <a:pt x="1550387" y="1412179"/>
                  </a:lnTo>
                  <a:lnTo>
                    <a:pt x="1551118" y="1421976"/>
                  </a:lnTo>
                  <a:cubicBezTo>
                    <a:pt x="1551082" y="1422312"/>
                    <a:pt x="1551257" y="1422627"/>
                    <a:pt x="1551557" y="1422780"/>
                  </a:cubicBezTo>
                  <a:lnTo>
                    <a:pt x="1552215" y="1422780"/>
                  </a:lnTo>
                  <a:lnTo>
                    <a:pt x="1552215" y="1422780"/>
                  </a:lnTo>
                  <a:lnTo>
                    <a:pt x="1568446" y="1417370"/>
                  </a:lnTo>
                  <a:lnTo>
                    <a:pt x="1568446" y="1417735"/>
                  </a:lnTo>
                  <a:cubicBezTo>
                    <a:pt x="1568431" y="1418050"/>
                    <a:pt x="1568563" y="1418350"/>
                    <a:pt x="1568811" y="1418540"/>
                  </a:cubicBezTo>
                  <a:cubicBezTo>
                    <a:pt x="1569024" y="1418759"/>
                    <a:pt x="1569309" y="1418890"/>
                    <a:pt x="1569616" y="1418905"/>
                  </a:cubicBezTo>
                  <a:lnTo>
                    <a:pt x="1582922" y="1417881"/>
                  </a:lnTo>
                  <a:lnTo>
                    <a:pt x="1603175" y="1435282"/>
                  </a:lnTo>
                  <a:cubicBezTo>
                    <a:pt x="1603416" y="1435348"/>
                    <a:pt x="1603664" y="1435348"/>
                    <a:pt x="1603906" y="1435282"/>
                  </a:cubicBezTo>
                  <a:lnTo>
                    <a:pt x="1604271" y="1435282"/>
                  </a:lnTo>
                  <a:lnTo>
                    <a:pt x="1628179" y="1426728"/>
                  </a:lnTo>
                  <a:lnTo>
                    <a:pt x="1650917" y="1446542"/>
                  </a:lnTo>
                  <a:lnTo>
                    <a:pt x="1651868" y="1475787"/>
                  </a:lnTo>
                  <a:cubicBezTo>
                    <a:pt x="1651882" y="1476109"/>
                    <a:pt x="1652043" y="1476408"/>
                    <a:pt x="1652307" y="1476591"/>
                  </a:cubicBezTo>
                  <a:cubicBezTo>
                    <a:pt x="1652497" y="1476650"/>
                    <a:pt x="1652701" y="1476650"/>
                    <a:pt x="1652891" y="1476591"/>
                  </a:cubicBezTo>
                  <a:lnTo>
                    <a:pt x="1656328" y="1475933"/>
                  </a:lnTo>
                  <a:lnTo>
                    <a:pt x="1653842" y="1485072"/>
                  </a:lnTo>
                  <a:cubicBezTo>
                    <a:pt x="1653666" y="1485336"/>
                    <a:pt x="1653666" y="1485687"/>
                    <a:pt x="1653842" y="1485950"/>
                  </a:cubicBezTo>
                  <a:lnTo>
                    <a:pt x="1661738" y="1496844"/>
                  </a:lnTo>
                  <a:cubicBezTo>
                    <a:pt x="1661950" y="1497100"/>
                    <a:pt x="1662279" y="1497238"/>
                    <a:pt x="1662616" y="1497209"/>
                  </a:cubicBezTo>
                  <a:lnTo>
                    <a:pt x="1662616" y="1497209"/>
                  </a:lnTo>
                  <a:lnTo>
                    <a:pt x="1664443" y="1496624"/>
                  </a:lnTo>
                  <a:lnTo>
                    <a:pt x="1671097" y="1516145"/>
                  </a:lnTo>
                  <a:cubicBezTo>
                    <a:pt x="1671126" y="1516401"/>
                    <a:pt x="1671294" y="1516628"/>
                    <a:pt x="1671535" y="1516730"/>
                  </a:cubicBezTo>
                  <a:lnTo>
                    <a:pt x="1678042" y="1520459"/>
                  </a:lnTo>
                  <a:lnTo>
                    <a:pt x="1682868" y="1533839"/>
                  </a:lnTo>
                  <a:cubicBezTo>
                    <a:pt x="1683021" y="1534270"/>
                    <a:pt x="1683431" y="1534563"/>
                    <a:pt x="1683891" y="1534570"/>
                  </a:cubicBezTo>
                  <a:lnTo>
                    <a:pt x="1683891" y="1534570"/>
                  </a:lnTo>
                  <a:lnTo>
                    <a:pt x="1698514" y="1529671"/>
                  </a:lnTo>
                  <a:cubicBezTo>
                    <a:pt x="1698872" y="1529576"/>
                    <a:pt x="1699150" y="1529298"/>
                    <a:pt x="1699245" y="1528940"/>
                  </a:cubicBezTo>
                  <a:lnTo>
                    <a:pt x="1703120" y="1514317"/>
                  </a:lnTo>
                  <a:lnTo>
                    <a:pt x="1704070" y="1495308"/>
                  </a:lnTo>
                  <a:lnTo>
                    <a:pt x="1676872" y="1415469"/>
                  </a:lnTo>
                  <a:lnTo>
                    <a:pt x="1689082" y="1381691"/>
                  </a:lnTo>
                  <a:lnTo>
                    <a:pt x="1696028" y="1377742"/>
                  </a:lnTo>
                  <a:cubicBezTo>
                    <a:pt x="1696481" y="1377516"/>
                    <a:pt x="1696679" y="1376968"/>
                    <a:pt x="1696467" y="1376500"/>
                  </a:cubicBezTo>
                  <a:lnTo>
                    <a:pt x="1695005" y="1372040"/>
                  </a:lnTo>
                  <a:lnTo>
                    <a:pt x="1705971" y="1372040"/>
                  </a:lnTo>
                  <a:lnTo>
                    <a:pt x="1722934" y="1357929"/>
                  </a:lnTo>
                  <a:lnTo>
                    <a:pt x="1729221" y="1346669"/>
                  </a:lnTo>
                  <a:lnTo>
                    <a:pt x="1751155" y="1337530"/>
                  </a:lnTo>
                  <a:lnTo>
                    <a:pt x="1757443" y="1328026"/>
                  </a:lnTo>
                  <a:lnTo>
                    <a:pt x="1777695" y="1319691"/>
                  </a:lnTo>
                  <a:cubicBezTo>
                    <a:pt x="1778105" y="1319515"/>
                    <a:pt x="1778361" y="1319113"/>
                    <a:pt x="1778353" y="1318667"/>
                  </a:cubicBezTo>
                  <a:lnTo>
                    <a:pt x="1778353" y="1313769"/>
                  </a:lnTo>
                  <a:cubicBezTo>
                    <a:pt x="1778353" y="1313162"/>
                    <a:pt x="1777864" y="1312672"/>
                    <a:pt x="1777257" y="1312672"/>
                  </a:cubicBezTo>
                  <a:lnTo>
                    <a:pt x="1774698" y="1312672"/>
                  </a:lnTo>
                  <a:lnTo>
                    <a:pt x="1778134" y="1308578"/>
                  </a:lnTo>
                  <a:cubicBezTo>
                    <a:pt x="1778280" y="1308278"/>
                    <a:pt x="1778280" y="1307927"/>
                    <a:pt x="1778134" y="1307627"/>
                  </a:cubicBezTo>
                  <a:cubicBezTo>
                    <a:pt x="1778097" y="1307327"/>
                    <a:pt x="1777900" y="1307079"/>
                    <a:pt x="1777622" y="1306969"/>
                  </a:cubicBezTo>
                  <a:lnTo>
                    <a:pt x="1772870" y="1304191"/>
                  </a:lnTo>
                  <a:lnTo>
                    <a:pt x="1775941" y="1303167"/>
                  </a:lnTo>
                  <a:lnTo>
                    <a:pt x="1782301" y="1307773"/>
                  </a:lnTo>
                  <a:cubicBezTo>
                    <a:pt x="1782513" y="1307854"/>
                    <a:pt x="1782747" y="1307854"/>
                    <a:pt x="1782959" y="1307773"/>
                  </a:cubicBezTo>
                  <a:cubicBezTo>
                    <a:pt x="1783186" y="1307890"/>
                    <a:pt x="1783464" y="1307890"/>
                    <a:pt x="1783691" y="1307773"/>
                  </a:cubicBezTo>
                  <a:lnTo>
                    <a:pt x="1791514" y="1299950"/>
                  </a:lnTo>
                  <a:cubicBezTo>
                    <a:pt x="1791792" y="1299585"/>
                    <a:pt x="1791792" y="1299073"/>
                    <a:pt x="1791514" y="1298707"/>
                  </a:cubicBezTo>
                  <a:lnTo>
                    <a:pt x="1788589" y="1291835"/>
                  </a:lnTo>
                  <a:cubicBezTo>
                    <a:pt x="1788384" y="1291454"/>
                    <a:pt x="1787997" y="1291206"/>
                    <a:pt x="1787566" y="1291177"/>
                  </a:cubicBezTo>
                  <a:cubicBezTo>
                    <a:pt x="1787076" y="1291162"/>
                    <a:pt x="1786644" y="1291506"/>
                    <a:pt x="1786542" y="1291981"/>
                  </a:cubicBezTo>
                  <a:lnTo>
                    <a:pt x="1785445" y="1295344"/>
                  </a:lnTo>
                  <a:lnTo>
                    <a:pt x="1783617" y="1291835"/>
                  </a:lnTo>
                  <a:cubicBezTo>
                    <a:pt x="1783449" y="1291454"/>
                    <a:pt x="1783084" y="1291199"/>
                    <a:pt x="1782667" y="1291177"/>
                  </a:cubicBezTo>
                  <a:lnTo>
                    <a:pt x="1773016" y="1291177"/>
                  </a:lnTo>
                  <a:lnTo>
                    <a:pt x="1773528" y="1287229"/>
                  </a:lnTo>
                  <a:lnTo>
                    <a:pt x="1774844" y="1289861"/>
                  </a:lnTo>
                  <a:cubicBezTo>
                    <a:pt x="1774998" y="1290241"/>
                    <a:pt x="1775385" y="1290475"/>
                    <a:pt x="1775794" y="1290446"/>
                  </a:cubicBezTo>
                  <a:cubicBezTo>
                    <a:pt x="1775933" y="1290511"/>
                    <a:pt x="1776094" y="1290511"/>
                    <a:pt x="1776233" y="1290446"/>
                  </a:cubicBezTo>
                  <a:lnTo>
                    <a:pt x="1782375" y="1287594"/>
                  </a:lnTo>
                  <a:lnTo>
                    <a:pt x="1789247" y="1289568"/>
                  </a:lnTo>
                  <a:lnTo>
                    <a:pt x="1789247" y="1289568"/>
                  </a:lnTo>
                  <a:cubicBezTo>
                    <a:pt x="1789525" y="1289539"/>
                    <a:pt x="1789788" y="1289407"/>
                    <a:pt x="1789978" y="1289203"/>
                  </a:cubicBezTo>
                  <a:cubicBezTo>
                    <a:pt x="1790125" y="1288903"/>
                    <a:pt x="1790125" y="1288552"/>
                    <a:pt x="1789978" y="1288252"/>
                  </a:cubicBezTo>
                  <a:lnTo>
                    <a:pt x="1786030" y="1268585"/>
                  </a:lnTo>
                  <a:cubicBezTo>
                    <a:pt x="1786030" y="1268139"/>
                    <a:pt x="1785672" y="1267780"/>
                    <a:pt x="1785226" y="1267780"/>
                  </a:cubicBezTo>
                  <a:cubicBezTo>
                    <a:pt x="1785204" y="1267780"/>
                    <a:pt x="1785175" y="1267780"/>
                    <a:pt x="1785153" y="1267780"/>
                  </a:cubicBezTo>
                  <a:lnTo>
                    <a:pt x="1778573" y="1267049"/>
                  </a:lnTo>
                  <a:lnTo>
                    <a:pt x="1780620" y="1265806"/>
                  </a:lnTo>
                  <a:cubicBezTo>
                    <a:pt x="1781073" y="1265580"/>
                    <a:pt x="1781292" y="1265046"/>
                    <a:pt x="1781132" y="1264563"/>
                  </a:cubicBezTo>
                  <a:lnTo>
                    <a:pt x="1777330" y="1251403"/>
                  </a:lnTo>
                  <a:lnTo>
                    <a:pt x="1780035" y="1247894"/>
                  </a:lnTo>
                  <a:cubicBezTo>
                    <a:pt x="1780386" y="1247441"/>
                    <a:pt x="1780386" y="1246812"/>
                    <a:pt x="1780035" y="1246358"/>
                  </a:cubicBezTo>
                  <a:lnTo>
                    <a:pt x="1760806" y="1231005"/>
                  </a:lnTo>
                  <a:lnTo>
                    <a:pt x="1760806" y="1230566"/>
                  </a:lnTo>
                  <a:lnTo>
                    <a:pt x="1777695" y="1239998"/>
                  </a:lnTo>
                  <a:lnTo>
                    <a:pt x="1777695" y="1239998"/>
                  </a:lnTo>
                  <a:cubicBezTo>
                    <a:pt x="1777937" y="1240063"/>
                    <a:pt x="1778185" y="1240063"/>
                    <a:pt x="1778426" y="1239998"/>
                  </a:cubicBezTo>
                  <a:cubicBezTo>
                    <a:pt x="1778719" y="1239610"/>
                    <a:pt x="1778719" y="1239069"/>
                    <a:pt x="1778426" y="1238682"/>
                  </a:cubicBezTo>
                  <a:lnTo>
                    <a:pt x="1774624" y="1230347"/>
                  </a:lnTo>
                  <a:lnTo>
                    <a:pt x="1774624" y="1212215"/>
                  </a:lnTo>
                  <a:lnTo>
                    <a:pt x="1783837" y="1206585"/>
                  </a:lnTo>
                  <a:lnTo>
                    <a:pt x="1778426" y="1219087"/>
                  </a:lnTo>
                  <a:cubicBezTo>
                    <a:pt x="1778280" y="1219365"/>
                    <a:pt x="1778280" y="1219687"/>
                    <a:pt x="1778426" y="1219965"/>
                  </a:cubicBezTo>
                  <a:cubicBezTo>
                    <a:pt x="1778543" y="1220264"/>
                    <a:pt x="1778785" y="1220506"/>
                    <a:pt x="1779084" y="1220623"/>
                  </a:cubicBezTo>
                  <a:lnTo>
                    <a:pt x="1781058" y="1221207"/>
                  </a:lnTo>
                  <a:lnTo>
                    <a:pt x="1779304" y="1231151"/>
                  </a:lnTo>
                  <a:cubicBezTo>
                    <a:pt x="1779187" y="1231458"/>
                    <a:pt x="1779187" y="1231794"/>
                    <a:pt x="1779304" y="1232101"/>
                  </a:cubicBezTo>
                  <a:lnTo>
                    <a:pt x="1789613" y="1243215"/>
                  </a:lnTo>
                  <a:lnTo>
                    <a:pt x="1785007" y="1254620"/>
                  </a:lnTo>
                  <a:cubicBezTo>
                    <a:pt x="1785007" y="1254620"/>
                    <a:pt x="1785007" y="1255132"/>
                    <a:pt x="1785007" y="1255351"/>
                  </a:cubicBezTo>
                  <a:lnTo>
                    <a:pt x="1786908" y="1263174"/>
                  </a:lnTo>
                  <a:cubicBezTo>
                    <a:pt x="1787046" y="1263606"/>
                    <a:pt x="1787412" y="1263913"/>
                    <a:pt x="1787858" y="1263979"/>
                  </a:cubicBezTo>
                  <a:lnTo>
                    <a:pt x="1787858" y="1263979"/>
                  </a:lnTo>
                  <a:cubicBezTo>
                    <a:pt x="1788260" y="1263986"/>
                    <a:pt x="1788633" y="1263759"/>
                    <a:pt x="1788808" y="1263394"/>
                  </a:cubicBezTo>
                  <a:lnTo>
                    <a:pt x="1805478" y="1229031"/>
                  </a:lnTo>
                  <a:cubicBezTo>
                    <a:pt x="1805595" y="1228775"/>
                    <a:pt x="1805595" y="1228482"/>
                    <a:pt x="1805478" y="1228226"/>
                  </a:cubicBezTo>
                  <a:lnTo>
                    <a:pt x="1797070" y="1205488"/>
                  </a:lnTo>
                  <a:lnTo>
                    <a:pt x="1805405" y="1212434"/>
                  </a:lnTo>
                  <a:lnTo>
                    <a:pt x="1806283" y="1218941"/>
                  </a:lnTo>
                  <a:cubicBezTo>
                    <a:pt x="1806385" y="1219380"/>
                    <a:pt x="1806721" y="1219716"/>
                    <a:pt x="1807160" y="1219818"/>
                  </a:cubicBezTo>
                  <a:lnTo>
                    <a:pt x="1807160" y="1219818"/>
                  </a:lnTo>
                  <a:cubicBezTo>
                    <a:pt x="1807467" y="1219943"/>
                    <a:pt x="1807803" y="1219943"/>
                    <a:pt x="1808110" y="1219818"/>
                  </a:cubicBezTo>
                  <a:lnTo>
                    <a:pt x="1820978" y="1201906"/>
                  </a:lnTo>
                  <a:lnTo>
                    <a:pt x="1825877" y="1189111"/>
                  </a:lnTo>
                  <a:cubicBezTo>
                    <a:pt x="1826023" y="1188789"/>
                    <a:pt x="1826023" y="1188416"/>
                    <a:pt x="1825877" y="1188087"/>
                  </a:cubicBezTo>
                  <a:lnTo>
                    <a:pt x="1821198" y="1180776"/>
                  </a:lnTo>
                  <a:lnTo>
                    <a:pt x="1821929" y="1176755"/>
                  </a:lnTo>
                  <a:lnTo>
                    <a:pt x="1843862" y="1162132"/>
                  </a:lnTo>
                  <a:lnTo>
                    <a:pt x="1871353" y="1158257"/>
                  </a:lnTo>
                  <a:cubicBezTo>
                    <a:pt x="1871353" y="1158257"/>
                    <a:pt x="1871792" y="1158257"/>
                    <a:pt x="1872011" y="1157892"/>
                  </a:cubicBezTo>
                  <a:lnTo>
                    <a:pt x="1878006" y="1151019"/>
                  </a:lnTo>
                  <a:lnTo>
                    <a:pt x="1880127" y="1153944"/>
                  </a:lnTo>
                  <a:cubicBezTo>
                    <a:pt x="1880361" y="1154177"/>
                    <a:pt x="1880675" y="1154309"/>
                    <a:pt x="1881004" y="1154309"/>
                  </a:cubicBezTo>
                  <a:lnTo>
                    <a:pt x="1903742" y="1150434"/>
                  </a:lnTo>
                  <a:cubicBezTo>
                    <a:pt x="1904342" y="1150324"/>
                    <a:pt x="1904737" y="1149754"/>
                    <a:pt x="1904627" y="1149162"/>
                  </a:cubicBezTo>
                  <a:cubicBezTo>
                    <a:pt x="1904627" y="1149147"/>
                    <a:pt x="1904619" y="1149133"/>
                    <a:pt x="1904619" y="1149118"/>
                  </a:cubicBezTo>
                  <a:lnTo>
                    <a:pt x="1903669" y="1142319"/>
                  </a:lnTo>
                  <a:cubicBezTo>
                    <a:pt x="1903633" y="1141792"/>
                    <a:pt x="1903172" y="1141405"/>
                    <a:pt x="1902653" y="1141441"/>
                  </a:cubicBezTo>
                  <a:cubicBezTo>
                    <a:pt x="1902653" y="1141441"/>
                    <a:pt x="1902645" y="1141441"/>
                    <a:pt x="1902645" y="1141441"/>
                  </a:cubicBezTo>
                  <a:lnTo>
                    <a:pt x="1902645" y="1141441"/>
                  </a:lnTo>
                  <a:cubicBezTo>
                    <a:pt x="1902156" y="1141470"/>
                    <a:pt x="1901724" y="1141785"/>
                    <a:pt x="1901549" y="1142246"/>
                  </a:cubicBezTo>
                  <a:lnTo>
                    <a:pt x="1899867" y="1148387"/>
                  </a:lnTo>
                  <a:lnTo>
                    <a:pt x="1895407" y="1148387"/>
                  </a:lnTo>
                  <a:lnTo>
                    <a:pt x="1884294" y="1133764"/>
                  </a:lnTo>
                  <a:lnTo>
                    <a:pt x="1898917" y="1098451"/>
                  </a:lnTo>
                  <a:lnTo>
                    <a:pt x="1919096" y="1089823"/>
                  </a:lnTo>
                  <a:lnTo>
                    <a:pt x="1919681" y="1089239"/>
                  </a:lnTo>
                  <a:lnTo>
                    <a:pt x="1924945" y="1076736"/>
                  </a:lnTo>
                  <a:lnTo>
                    <a:pt x="1933645" y="1084048"/>
                  </a:lnTo>
                  <a:lnTo>
                    <a:pt x="1934376" y="1084048"/>
                  </a:lnTo>
                  <a:lnTo>
                    <a:pt x="1934815" y="1084048"/>
                  </a:lnTo>
                  <a:lnTo>
                    <a:pt x="1958869" y="1071911"/>
                  </a:lnTo>
                  <a:lnTo>
                    <a:pt x="1960770" y="1068986"/>
                  </a:lnTo>
                  <a:cubicBezTo>
                    <a:pt x="1960990" y="1068599"/>
                    <a:pt x="1960990" y="1068131"/>
                    <a:pt x="1960770" y="1067743"/>
                  </a:cubicBezTo>
                  <a:lnTo>
                    <a:pt x="1959089" y="1065184"/>
                  </a:lnTo>
                  <a:lnTo>
                    <a:pt x="1959820" y="1058531"/>
                  </a:lnTo>
                  <a:lnTo>
                    <a:pt x="1987091" y="1055460"/>
                  </a:lnTo>
                  <a:lnTo>
                    <a:pt x="2008001" y="1037401"/>
                  </a:lnTo>
                  <a:lnTo>
                    <a:pt x="2010268" y="1039083"/>
                  </a:lnTo>
                  <a:lnTo>
                    <a:pt x="2001275" y="1047930"/>
                  </a:lnTo>
                  <a:cubicBezTo>
                    <a:pt x="2001136" y="1048281"/>
                    <a:pt x="2001136" y="1048675"/>
                    <a:pt x="2001275" y="1049026"/>
                  </a:cubicBezTo>
                  <a:lnTo>
                    <a:pt x="2002298" y="1052901"/>
                  </a:lnTo>
                  <a:cubicBezTo>
                    <a:pt x="2002372" y="1053435"/>
                    <a:pt x="2002854" y="1053823"/>
                    <a:pt x="2003395" y="1053779"/>
                  </a:cubicBezTo>
                  <a:lnTo>
                    <a:pt x="2009317" y="1053779"/>
                  </a:lnTo>
                  <a:lnTo>
                    <a:pt x="1977221" y="1073592"/>
                  </a:lnTo>
                  <a:cubicBezTo>
                    <a:pt x="1976804" y="1073885"/>
                    <a:pt x="1976621" y="1074419"/>
                    <a:pt x="1976782" y="1074909"/>
                  </a:cubicBezTo>
                  <a:cubicBezTo>
                    <a:pt x="1976987" y="1075288"/>
                    <a:pt x="1977374" y="1075537"/>
                    <a:pt x="1977806" y="1075566"/>
                  </a:cubicBezTo>
                  <a:lnTo>
                    <a:pt x="1980876" y="1074981"/>
                  </a:lnTo>
                  <a:lnTo>
                    <a:pt x="1976709" y="1084413"/>
                  </a:lnTo>
                  <a:lnTo>
                    <a:pt x="1977732" y="1094210"/>
                  </a:lnTo>
                  <a:cubicBezTo>
                    <a:pt x="1977732" y="1094539"/>
                    <a:pt x="1977893" y="1094839"/>
                    <a:pt x="1978171" y="1095015"/>
                  </a:cubicBezTo>
                  <a:lnTo>
                    <a:pt x="1990966" y="1103861"/>
                  </a:lnTo>
                  <a:cubicBezTo>
                    <a:pt x="1991156" y="1103934"/>
                    <a:pt x="1991361" y="1103934"/>
                    <a:pt x="1991551" y="1103861"/>
                  </a:cubicBezTo>
                  <a:cubicBezTo>
                    <a:pt x="1991785" y="1103956"/>
                    <a:pt x="1992048" y="1103956"/>
                    <a:pt x="1992282" y="1103861"/>
                  </a:cubicBezTo>
                  <a:lnTo>
                    <a:pt x="2014216" y="1081927"/>
                  </a:lnTo>
                  <a:lnTo>
                    <a:pt x="2017725" y="1074616"/>
                  </a:lnTo>
                  <a:lnTo>
                    <a:pt x="2026938" y="1076371"/>
                  </a:lnTo>
                  <a:cubicBezTo>
                    <a:pt x="2027172" y="1076480"/>
                    <a:pt x="2027435" y="1076480"/>
                    <a:pt x="2027669" y="1076371"/>
                  </a:cubicBezTo>
                  <a:cubicBezTo>
                    <a:pt x="2027917" y="1076151"/>
                    <a:pt x="2028049" y="1075830"/>
                    <a:pt x="2028034" y="1075493"/>
                  </a:cubicBezTo>
                  <a:lnTo>
                    <a:pt x="2028034" y="1070668"/>
                  </a:lnTo>
                  <a:lnTo>
                    <a:pt x="2041121" y="1069644"/>
                  </a:lnTo>
                  <a:lnTo>
                    <a:pt x="2077678" y="1055022"/>
                  </a:lnTo>
                  <a:cubicBezTo>
                    <a:pt x="2078087" y="1054846"/>
                    <a:pt x="2078343" y="1054444"/>
                    <a:pt x="2078336" y="1053998"/>
                  </a:cubicBezTo>
                  <a:cubicBezTo>
                    <a:pt x="2078380" y="1053501"/>
                    <a:pt x="2078029" y="1053048"/>
                    <a:pt x="2077532" y="1052975"/>
                  </a:cubicBezTo>
                  <a:lnTo>
                    <a:pt x="2071610" y="1051293"/>
                  </a:lnTo>
                  <a:lnTo>
                    <a:pt x="2072414" y="1046321"/>
                  </a:lnTo>
                  <a:lnTo>
                    <a:pt x="2072414" y="1046321"/>
                  </a:lnTo>
                  <a:lnTo>
                    <a:pt x="2087036" y="1045151"/>
                  </a:lnTo>
                  <a:lnTo>
                    <a:pt x="2099393" y="1035281"/>
                  </a:lnTo>
                  <a:cubicBezTo>
                    <a:pt x="2099795" y="1034945"/>
                    <a:pt x="2099941" y="1034389"/>
                    <a:pt x="2099758" y="1033892"/>
                  </a:cubicBezTo>
                  <a:lnTo>
                    <a:pt x="2095883" y="1025045"/>
                  </a:lnTo>
                  <a:cubicBezTo>
                    <a:pt x="2095678" y="1024709"/>
                    <a:pt x="2095327" y="1024497"/>
                    <a:pt x="2094933" y="1024460"/>
                  </a:cubicBezTo>
                  <a:lnTo>
                    <a:pt x="2094933" y="1024460"/>
                  </a:lnTo>
                  <a:cubicBezTo>
                    <a:pt x="2094567" y="1024468"/>
                    <a:pt x="2094223" y="1024629"/>
                    <a:pt x="2093982" y="1024899"/>
                  </a:cubicBezTo>
                  <a:lnTo>
                    <a:pt x="2090400" y="1030309"/>
                  </a:lnTo>
                  <a:lnTo>
                    <a:pt x="2083673" y="1030309"/>
                  </a:lnTo>
                  <a:lnTo>
                    <a:pt x="2090034" y="1010130"/>
                  </a:lnTo>
                  <a:cubicBezTo>
                    <a:pt x="2090275" y="1009779"/>
                    <a:pt x="2090275" y="1009311"/>
                    <a:pt x="2090034" y="1008960"/>
                  </a:cubicBezTo>
                  <a:lnTo>
                    <a:pt x="2085135" y="1005012"/>
                  </a:lnTo>
                  <a:cubicBezTo>
                    <a:pt x="2084894" y="1004947"/>
                    <a:pt x="2084646" y="1004947"/>
                    <a:pt x="2084404" y="1005012"/>
                  </a:cubicBezTo>
                  <a:lnTo>
                    <a:pt x="2084404" y="1005012"/>
                  </a:lnTo>
                  <a:cubicBezTo>
                    <a:pt x="2084112" y="1005049"/>
                    <a:pt x="2083841" y="1005202"/>
                    <a:pt x="2083673" y="1005451"/>
                  </a:cubicBezTo>
                  <a:lnTo>
                    <a:pt x="2069051" y="1029359"/>
                  </a:lnTo>
                  <a:lnTo>
                    <a:pt x="2066126" y="1039156"/>
                  </a:lnTo>
                  <a:cubicBezTo>
                    <a:pt x="2065943" y="1039470"/>
                    <a:pt x="2065943" y="1039865"/>
                    <a:pt x="2066126" y="1040180"/>
                  </a:cubicBezTo>
                  <a:lnTo>
                    <a:pt x="2069197" y="1043982"/>
                  </a:lnTo>
                  <a:lnTo>
                    <a:pt x="2060935" y="1042446"/>
                  </a:lnTo>
                  <a:lnTo>
                    <a:pt x="2059254" y="1037182"/>
                  </a:lnTo>
                  <a:cubicBezTo>
                    <a:pt x="2059100" y="1036934"/>
                    <a:pt x="2058903" y="1036707"/>
                    <a:pt x="2058669" y="1036524"/>
                  </a:cubicBezTo>
                  <a:lnTo>
                    <a:pt x="2058157" y="1036524"/>
                  </a:lnTo>
                  <a:lnTo>
                    <a:pt x="2058157" y="1036524"/>
                  </a:lnTo>
                  <a:lnTo>
                    <a:pt x="2043534" y="1042300"/>
                  </a:lnTo>
                  <a:lnTo>
                    <a:pt x="2021600" y="1034331"/>
                  </a:lnTo>
                  <a:lnTo>
                    <a:pt x="2023867" y="1032576"/>
                  </a:lnTo>
                  <a:cubicBezTo>
                    <a:pt x="2024167" y="1032320"/>
                    <a:pt x="2024327" y="1031947"/>
                    <a:pt x="2024306" y="1031552"/>
                  </a:cubicBezTo>
                  <a:cubicBezTo>
                    <a:pt x="2024240" y="1031165"/>
                    <a:pt x="2023955" y="1030851"/>
                    <a:pt x="2023574" y="1030748"/>
                  </a:cubicBezTo>
                  <a:lnTo>
                    <a:pt x="2009390" y="1025191"/>
                  </a:lnTo>
                  <a:lnTo>
                    <a:pt x="2005662" y="1019781"/>
                  </a:lnTo>
                  <a:lnTo>
                    <a:pt x="2003614" y="1004062"/>
                  </a:lnTo>
                  <a:cubicBezTo>
                    <a:pt x="2003578" y="1003550"/>
                    <a:pt x="2003176" y="1003148"/>
                    <a:pt x="2002664" y="1003111"/>
                  </a:cubicBezTo>
                  <a:lnTo>
                    <a:pt x="1995353" y="1002307"/>
                  </a:lnTo>
                  <a:lnTo>
                    <a:pt x="2004492" y="985053"/>
                  </a:lnTo>
                  <a:cubicBezTo>
                    <a:pt x="2004777" y="984636"/>
                    <a:pt x="2004777" y="984080"/>
                    <a:pt x="2004492" y="983663"/>
                  </a:cubicBezTo>
                  <a:lnTo>
                    <a:pt x="1998570" y="979715"/>
                  </a:lnTo>
                  <a:lnTo>
                    <a:pt x="1997985" y="979715"/>
                  </a:lnTo>
                  <a:lnTo>
                    <a:pt x="1997473" y="979715"/>
                  </a:lnTo>
                  <a:lnTo>
                    <a:pt x="1987676" y="984248"/>
                  </a:lnTo>
                  <a:lnTo>
                    <a:pt x="1985263" y="979350"/>
                  </a:lnTo>
                  <a:cubicBezTo>
                    <a:pt x="1985088" y="979035"/>
                    <a:pt x="1984802" y="978801"/>
                    <a:pt x="1984459" y="978692"/>
                  </a:cubicBezTo>
                  <a:lnTo>
                    <a:pt x="1974077" y="976571"/>
                  </a:lnTo>
                  <a:lnTo>
                    <a:pt x="1982997" y="973939"/>
                  </a:lnTo>
                  <a:lnTo>
                    <a:pt x="1994768" y="976864"/>
                  </a:lnTo>
                  <a:lnTo>
                    <a:pt x="1994768" y="976864"/>
                  </a:lnTo>
                  <a:cubicBezTo>
                    <a:pt x="1995009" y="976937"/>
                    <a:pt x="1995258" y="976937"/>
                    <a:pt x="1995499" y="976864"/>
                  </a:cubicBezTo>
                  <a:lnTo>
                    <a:pt x="2014143" y="962241"/>
                  </a:lnTo>
                  <a:cubicBezTo>
                    <a:pt x="2014413" y="962007"/>
                    <a:pt x="2014552" y="961649"/>
                    <a:pt x="2014508" y="961291"/>
                  </a:cubicBezTo>
                  <a:lnTo>
                    <a:pt x="2013558" y="949519"/>
                  </a:lnTo>
                  <a:cubicBezTo>
                    <a:pt x="2013492" y="949176"/>
                    <a:pt x="2013309" y="948869"/>
                    <a:pt x="2013046" y="948642"/>
                  </a:cubicBezTo>
                  <a:lnTo>
                    <a:pt x="1998423" y="940746"/>
                  </a:lnTo>
                  <a:lnTo>
                    <a:pt x="1967643" y="942720"/>
                  </a:lnTo>
                  <a:lnTo>
                    <a:pt x="1933060" y="959609"/>
                  </a:lnTo>
                  <a:lnTo>
                    <a:pt x="1909372" y="978399"/>
                  </a:lnTo>
                  <a:lnTo>
                    <a:pt x="1887365" y="1004647"/>
                  </a:lnTo>
                  <a:lnTo>
                    <a:pt x="1884586" y="1006036"/>
                  </a:lnTo>
                  <a:lnTo>
                    <a:pt x="1896650" y="992291"/>
                  </a:lnTo>
                  <a:lnTo>
                    <a:pt x="1906009" y="973208"/>
                  </a:lnTo>
                  <a:lnTo>
                    <a:pt x="1914270" y="968895"/>
                  </a:lnTo>
                  <a:lnTo>
                    <a:pt x="1923921" y="953394"/>
                  </a:lnTo>
                  <a:lnTo>
                    <a:pt x="1939056" y="939942"/>
                  </a:lnTo>
                  <a:lnTo>
                    <a:pt x="1953678" y="937968"/>
                  </a:lnTo>
                  <a:cubicBezTo>
                    <a:pt x="1954036" y="937939"/>
                    <a:pt x="1954344" y="937712"/>
                    <a:pt x="1954483" y="937383"/>
                  </a:cubicBezTo>
                  <a:lnTo>
                    <a:pt x="1963037" y="920055"/>
                  </a:lnTo>
                  <a:lnTo>
                    <a:pt x="1973199" y="911501"/>
                  </a:lnTo>
                  <a:lnTo>
                    <a:pt x="2052235" y="911501"/>
                  </a:lnTo>
                  <a:lnTo>
                    <a:pt x="2064006" y="916399"/>
                  </a:lnTo>
                  <a:lnTo>
                    <a:pt x="2064810" y="916399"/>
                  </a:lnTo>
                  <a:lnTo>
                    <a:pt x="2090327" y="907333"/>
                  </a:lnTo>
                  <a:lnTo>
                    <a:pt x="2089815" y="909234"/>
                  </a:lnTo>
                  <a:cubicBezTo>
                    <a:pt x="2089749" y="909805"/>
                    <a:pt x="2090078" y="910353"/>
                    <a:pt x="2090619" y="910550"/>
                  </a:cubicBezTo>
                  <a:lnTo>
                    <a:pt x="2094640" y="911501"/>
                  </a:lnTo>
                  <a:lnTo>
                    <a:pt x="2094640" y="911501"/>
                  </a:lnTo>
                  <a:cubicBezTo>
                    <a:pt x="2094940" y="911472"/>
                    <a:pt x="2095225" y="911347"/>
                    <a:pt x="2095444" y="911135"/>
                  </a:cubicBezTo>
                  <a:lnTo>
                    <a:pt x="2126298" y="879112"/>
                  </a:lnTo>
                  <a:lnTo>
                    <a:pt x="2161246" y="871801"/>
                  </a:lnTo>
                  <a:lnTo>
                    <a:pt x="2179817" y="852499"/>
                  </a:lnTo>
                  <a:cubicBezTo>
                    <a:pt x="2180234" y="852074"/>
                    <a:pt x="2180234" y="851387"/>
                    <a:pt x="2179817" y="850963"/>
                  </a:cubicBezTo>
                  <a:lnTo>
                    <a:pt x="2175357" y="846430"/>
                  </a:lnTo>
                  <a:lnTo>
                    <a:pt x="2179159" y="846942"/>
                  </a:lnTo>
                  <a:cubicBezTo>
                    <a:pt x="2179554" y="846920"/>
                    <a:pt x="2179912" y="846701"/>
                    <a:pt x="2180109" y="846357"/>
                  </a:cubicBezTo>
                  <a:cubicBezTo>
                    <a:pt x="2180351" y="845977"/>
                    <a:pt x="2180351" y="845494"/>
                    <a:pt x="2180109" y="845114"/>
                  </a:cubicBezTo>
                  <a:lnTo>
                    <a:pt x="2174480" y="839338"/>
                  </a:lnTo>
                  <a:lnTo>
                    <a:pt x="2177843" y="838022"/>
                  </a:lnTo>
                  <a:cubicBezTo>
                    <a:pt x="2178369" y="837818"/>
                    <a:pt x="2178654" y="837247"/>
                    <a:pt x="2178501" y="836706"/>
                  </a:cubicBezTo>
                  <a:lnTo>
                    <a:pt x="2175503" y="825008"/>
                  </a:lnTo>
                  <a:cubicBezTo>
                    <a:pt x="2175496" y="824745"/>
                    <a:pt x="2175364" y="824496"/>
                    <a:pt x="2175138" y="824350"/>
                  </a:cubicBezTo>
                  <a:lnTo>
                    <a:pt x="2169289" y="820475"/>
                  </a:lnTo>
                  <a:lnTo>
                    <a:pt x="2178428" y="820475"/>
                  </a:lnTo>
                  <a:cubicBezTo>
                    <a:pt x="2179064" y="820380"/>
                    <a:pt x="2179510" y="819788"/>
                    <a:pt x="2179415" y="819152"/>
                  </a:cubicBezTo>
                  <a:cubicBezTo>
                    <a:pt x="2179400" y="819027"/>
                    <a:pt x="2179364" y="818903"/>
                    <a:pt x="2179305" y="818794"/>
                  </a:cubicBezTo>
                  <a:lnTo>
                    <a:pt x="2173895" y="809727"/>
                  </a:lnTo>
                  <a:lnTo>
                    <a:pt x="2175211" y="808338"/>
                  </a:lnTo>
                  <a:cubicBezTo>
                    <a:pt x="2175416" y="808053"/>
                    <a:pt x="2175416" y="807673"/>
                    <a:pt x="2175211" y="807388"/>
                  </a:cubicBezTo>
                  <a:cubicBezTo>
                    <a:pt x="2175167" y="807015"/>
                    <a:pt x="2174911" y="806701"/>
                    <a:pt x="2174553" y="806584"/>
                  </a:cubicBezTo>
                  <a:lnTo>
                    <a:pt x="2155031" y="798688"/>
                  </a:lnTo>
                  <a:lnTo>
                    <a:pt x="2154593" y="798688"/>
                  </a:lnTo>
                  <a:cubicBezTo>
                    <a:pt x="2154191" y="798680"/>
                    <a:pt x="2153818" y="798907"/>
                    <a:pt x="2153643" y="799272"/>
                  </a:cubicBezTo>
                  <a:lnTo>
                    <a:pt x="2148744" y="808192"/>
                  </a:lnTo>
                  <a:lnTo>
                    <a:pt x="2148744" y="786697"/>
                  </a:lnTo>
                  <a:cubicBezTo>
                    <a:pt x="2148876" y="786441"/>
                    <a:pt x="2148876" y="786141"/>
                    <a:pt x="2148744" y="785893"/>
                  </a:cubicBezTo>
                  <a:cubicBezTo>
                    <a:pt x="2148488" y="785790"/>
                    <a:pt x="2148195" y="785790"/>
                    <a:pt x="2147940" y="785893"/>
                  </a:cubicBezTo>
                  <a:lnTo>
                    <a:pt x="2131270" y="786843"/>
                  </a:lnTo>
                  <a:cubicBezTo>
                    <a:pt x="2130736" y="786909"/>
                    <a:pt x="2130312" y="787333"/>
                    <a:pt x="2130246" y="787867"/>
                  </a:cubicBezTo>
                  <a:cubicBezTo>
                    <a:pt x="2130122" y="788335"/>
                    <a:pt x="2130407" y="788817"/>
                    <a:pt x="2130875" y="788934"/>
                  </a:cubicBezTo>
                  <a:cubicBezTo>
                    <a:pt x="2130934" y="788949"/>
                    <a:pt x="2130992" y="788963"/>
                    <a:pt x="2131050" y="788963"/>
                  </a:cubicBezTo>
                  <a:lnTo>
                    <a:pt x="2133829" y="789695"/>
                  </a:lnTo>
                  <a:lnTo>
                    <a:pt x="2119864" y="792034"/>
                  </a:lnTo>
                  <a:lnTo>
                    <a:pt x="2090619" y="814918"/>
                  </a:lnTo>
                  <a:lnTo>
                    <a:pt x="2091350" y="808704"/>
                  </a:lnTo>
                  <a:cubicBezTo>
                    <a:pt x="2091365" y="808200"/>
                    <a:pt x="2091080" y="807739"/>
                    <a:pt x="2090619" y="807534"/>
                  </a:cubicBezTo>
                  <a:lnTo>
                    <a:pt x="2076727" y="802343"/>
                  </a:lnTo>
                  <a:lnTo>
                    <a:pt x="2079579" y="800076"/>
                  </a:lnTo>
                  <a:lnTo>
                    <a:pt x="2091716" y="806584"/>
                  </a:lnTo>
                  <a:lnTo>
                    <a:pt x="2092227" y="806584"/>
                  </a:lnTo>
                  <a:cubicBezTo>
                    <a:pt x="2092608" y="806569"/>
                    <a:pt x="2092944" y="806342"/>
                    <a:pt x="2093105" y="805999"/>
                  </a:cubicBezTo>
                  <a:lnTo>
                    <a:pt x="2097857" y="797518"/>
                  </a:lnTo>
                  <a:lnTo>
                    <a:pt x="2121034" y="789841"/>
                  </a:lnTo>
                  <a:cubicBezTo>
                    <a:pt x="2121531" y="789643"/>
                    <a:pt x="2121838" y="789132"/>
                    <a:pt x="2121765" y="788598"/>
                  </a:cubicBezTo>
                  <a:cubicBezTo>
                    <a:pt x="2121692" y="788064"/>
                    <a:pt x="2121210" y="787677"/>
                    <a:pt x="2120669" y="787721"/>
                  </a:cubicBezTo>
                  <a:lnTo>
                    <a:pt x="2113357" y="788232"/>
                  </a:lnTo>
                  <a:lnTo>
                    <a:pt x="2145381" y="775072"/>
                  </a:lnTo>
                  <a:cubicBezTo>
                    <a:pt x="2145688" y="774904"/>
                    <a:pt x="2145900" y="774611"/>
                    <a:pt x="2145966" y="774268"/>
                  </a:cubicBezTo>
                  <a:cubicBezTo>
                    <a:pt x="2146112" y="773990"/>
                    <a:pt x="2146112" y="773668"/>
                    <a:pt x="2145966" y="773390"/>
                  </a:cubicBezTo>
                  <a:lnTo>
                    <a:pt x="2134121" y="759645"/>
                  </a:lnTo>
                  <a:cubicBezTo>
                    <a:pt x="2133939" y="759426"/>
                    <a:pt x="2133675" y="759294"/>
                    <a:pt x="2133390" y="759280"/>
                  </a:cubicBezTo>
                  <a:lnTo>
                    <a:pt x="2133390" y="759280"/>
                  </a:lnTo>
                  <a:cubicBezTo>
                    <a:pt x="2133156" y="759184"/>
                    <a:pt x="2132893" y="759184"/>
                    <a:pt x="2132659" y="759280"/>
                  </a:cubicBezTo>
                  <a:lnTo>
                    <a:pt x="2126298" y="765640"/>
                  </a:lnTo>
                  <a:lnTo>
                    <a:pt x="2119645" y="763301"/>
                  </a:lnTo>
                  <a:lnTo>
                    <a:pt x="2111749" y="751530"/>
                  </a:lnTo>
                  <a:cubicBezTo>
                    <a:pt x="2111537" y="751303"/>
                    <a:pt x="2111252" y="751149"/>
                    <a:pt x="2110944" y="751091"/>
                  </a:cubicBezTo>
                  <a:lnTo>
                    <a:pt x="2110944" y="751091"/>
                  </a:lnTo>
                  <a:cubicBezTo>
                    <a:pt x="2110689" y="750981"/>
                    <a:pt x="2110396" y="750981"/>
                    <a:pt x="2110140" y="751091"/>
                  </a:cubicBezTo>
                  <a:lnTo>
                    <a:pt x="2103999" y="757817"/>
                  </a:lnTo>
                  <a:lnTo>
                    <a:pt x="2106119" y="752188"/>
                  </a:lnTo>
                  <a:cubicBezTo>
                    <a:pt x="2106287" y="751844"/>
                    <a:pt x="2106287" y="751435"/>
                    <a:pt x="2106119" y="751091"/>
                  </a:cubicBezTo>
                  <a:lnTo>
                    <a:pt x="2102171" y="747143"/>
                  </a:lnTo>
                  <a:cubicBezTo>
                    <a:pt x="2101937" y="747055"/>
                    <a:pt x="2101674" y="747055"/>
                    <a:pt x="2101440" y="747143"/>
                  </a:cubicBezTo>
                  <a:lnTo>
                    <a:pt x="2088791" y="748751"/>
                  </a:lnTo>
                  <a:lnTo>
                    <a:pt x="2091716" y="744218"/>
                  </a:lnTo>
                  <a:lnTo>
                    <a:pt x="2090692" y="733397"/>
                  </a:lnTo>
                  <a:cubicBezTo>
                    <a:pt x="2090670" y="732937"/>
                    <a:pt x="2090341" y="732542"/>
                    <a:pt x="2089888" y="732447"/>
                  </a:cubicBezTo>
                  <a:lnTo>
                    <a:pt x="2071975" y="727695"/>
                  </a:lnTo>
                  <a:lnTo>
                    <a:pt x="2070147" y="717971"/>
                  </a:lnTo>
                  <a:cubicBezTo>
                    <a:pt x="2070111" y="717408"/>
                    <a:pt x="2069621" y="716984"/>
                    <a:pt x="2069058" y="717020"/>
                  </a:cubicBezTo>
                  <a:cubicBezTo>
                    <a:pt x="2069051" y="717020"/>
                    <a:pt x="2069051" y="717020"/>
                    <a:pt x="2069051" y="717020"/>
                  </a:cubicBezTo>
                  <a:lnTo>
                    <a:pt x="2060204" y="717678"/>
                  </a:lnTo>
                  <a:lnTo>
                    <a:pt x="2061959" y="715924"/>
                  </a:lnTo>
                  <a:cubicBezTo>
                    <a:pt x="2062288" y="715463"/>
                    <a:pt x="2062288" y="714849"/>
                    <a:pt x="2061959" y="714388"/>
                  </a:cubicBezTo>
                  <a:lnTo>
                    <a:pt x="2057718" y="709343"/>
                  </a:lnTo>
                  <a:lnTo>
                    <a:pt x="2060862" y="706053"/>
                  </a:lnTo>
                  <a:cubicBezTo>
                    <a:pt x="2061118" y="705732"/>
                    <a:pt x="2061118" y="705278"/>
                    <a:pt x="2060862" y="704957"/>
                  </a:cubicBezTo>
                  <a:cubicBezTo>
                    <a:pt x="2060738" y="704532"/>
                    <a:pt x="2060350" y="704240"/>
                    <a:pt x="2059912" y="704225"/>
                  </a:cubicBezTo>
                  <a:lnTo>
                    <a:pt x="2045289" y="702909"/>
                  </a:lnTo>
                  <a:lnTo>
                    <a:pt x="2052600" y="701447"/>
                  </a:lnTo>
                  <a:cubicBezTo>
                    <a:pt x="2052966" y="701447"/>
                    <a:pt x="2053258" y="701447"/>
                    <a:pt x="2053404" y="700716"/>
                  </a:cubicBezTo>
                  <a:cubicBezTo>
                    <a:pt x="2053551" y="700467"/>
                    <a:pt x="2053551" y="700160"/>
                    <a:pt x="2053404" y="699912"/>
                  </a:cubicBezTo>
                  <a:lnTo>
                    <a:pt x="2060716" y="702398"/>
                  </a:lnTo>
                  <a:lnTo>
                    <a:pt x="2061081" y="702398"/>
                  </a:lnTo>
                  <a:cubicBezTo>
                    <a:pt x="2061323" y="702456"/>
                    <a:pt x="2061571" y="702456"/>
                    <a:pt x="2061812" y="702398"/>
                  </a:cubicBezTo>
                  <a:cubicBezTo>
                    <a:pt x="2061995" y="702054"/>
                    <a:pt x="2061995" y="701645"/>
                    <a:pt x="2061812" y="701301"/>
                  </a:cubicBezTo>
                  <a:lnTo>
                    <a:pt x="2061008" y="697938"/>
                  </a:lnTo>
                  <a:lnTo>
                    <a:pt x="2067442" y="690626"/>
                  </a:lnTo>
                  <a:cubicBezTo>
                    <a:pt x="2067720" y="690261"/>
                    <a:pt x="2067720" y="689749"/>
                    <a:pt x="2067442" y="689384"/>
                  </a:cubicBezTo>
                  <a:lnTo>
                    <a:pt x="2057572" y="674761"/>
                  </a:lnTo>
                  <a:cubicBezTo>
                    <a:pt x="2057382" y="674461"/>
                    <a:pt x="2057046" y="674293"/>
                    <a:pt x="2056695" y="674322"/>
                  </a:cubicBezTo>
                  <a:lnTo>
                    <a:pt x="2051723" y="674761"/>
                  </a:lnTo>
                  <a:lnTo>
                    <a:pt x="2059034" y="670447"/>
                  </a:lnTo>
                  <a:cubicBezTo>
                    <a:pt x="2059305" y="670330"/>
                    <a:pt x="2059495" y="670082"/>
                    <a:pt x="2059546" y="669789"/>
                  </a:cubicBezTo>
                  <a:cubicBezTo>
                    <a:pt x="2059619" y="669475"/>
                    <a:pt x="2059619" y="669153"/>
                    <a:pt x="2059546" y="668839"/>
                  </a:cubicBezTo>
                  <a:lnTo>
                    <a:pt x="2051650" y="658091"/>
                  </a:lnTo>
                  <a:cubicBezTo>
                    <a:pt x="2051438" y="657821"/>
                    <a:pt x="2051116" y="657660"/>
                    <a:pt x="2050772" y="657652"/>
                  </a:cubicBezTo>
                  <a:lnTo>
                    <a:pt x="2046970" y="658164"/>
                  </a:lnTo>
                  <a:lnTo>
                    <a:pt x="2049456" y="655532"/>
                  </a:lnTo>
                  <a:cubicBezTo>
                    <a:pt x="2049859" y="655137"/>
                    <a:pt x="2049866" y="654487"/>
                    <a:pt x="2049471" y="654085"/>
                  </a:cubicBezTo>
                  <a:cubicBezTo>
                    <a:pt x="2049464" y="654077"/>
                    <a:pt x="2049464" y="654077"/>
                    <a:pt x="2049456" y="654070"/>
                  </a:cubicBezTo>
                  <a:lnTo>
                    <a:pt x="2045508" y="649171"/>
                  </a:lnTo>
                  <a:cubicBezTo>
                    <a:pt x="2045289" y="648923"/>
                    <a:pt x="2044967" y="648791"/>
                    <a:pt x="2044631" y="648806"/>
                  </a:cubicBezTo>
                  <a:lnTo>
                    <a:pt x="2044631" y="648806"/>
                  </a:lnTo>
                  <a:lnTo>
                    <a:pt x="2035931" y="650780"/>
                  </a:lnTo>
                  <a:lnTo>
                    <a:pt x="2045728" y="641860"/>
                  </a:lnTo>
                  <a:cubicBezTo>
                    <a:pt x="2045910" y="641516"/>
                    <a:pt x="2045910" y="641107"/>
                    <a:pt x="2045728" y="640763"/>
                  </a:cubicBezTo>
                  <a:cubicBezTo>
                    <a:pt x="2045611" y="640361"/>
                    <a:pt x="2045267" y="640076"/>
                    <a:pt x="2044850" y="640032"/>
                  </a:cubicBezTo>
                  <a:lnTo>
                    <a:pt x="2028765" y="636742"/>
                  </a:lnTo>
                  <a:lnTo>
                    <a:pt x="2039220" y="632209"/>
                  </a:lnTo>
                  <a:cubicBezTo>
                    <a:pt x="2039579" y="632092"/>
                    <a:pt x="2039835" y="631778"/>
                    <a:pt x="2039878" y="631405"/>
                  </a:cubicBezTo>
                  <a:cubicBezTo>
                    <a:pt x="2039944" y="631010"/>
                    <a:pt x="2039776" y="630608"/>
                    <a:pt x="2039440" y="630381"/>
                  </a:cubicBezTo>
                  <a:lnTo>
                    <a:pt x="2032128" y="624898"/>
                  </a:lnTo>
                  <a:lnTo>
                    <a:pt x="2033006" y="615685"/>
                  </a:lnTo>
                  <a:cubicBezTo>
                    <a:pt x="2033152" y="615386"/>
                    <a:pt x="2033152" y="615035"/>
                    <a:pt x="2033006" y="614735"/>
                  </a:cubicBezTo>
                  <a:cubicBezTo>
                    <a:pt x="2032750" y="614633"/>
                    <a:pt x="2032458" y="614633"/>
                    <a:pt x="2032202" y="614735"/>
                  </a:cubicBezTo>
                  <a:lnTo>
                    <a:pt x="2018091" y="617367"/>
                  </a:lnTo>
                  <a:lnTo>
                    <a:pt x="2029862" y="610860"/>
                  </a:lnTo>
                  <a:cubicBezTo>
                    <a:pt x="2030169" y="610648"/>
                    <a:pt x="2030337" y="610283"/>
                    <a:pt x="2030301" y="609910"/>
                  </a:cubicBezTo>
                  <a:cubicBezTo>
                    <a:pt x="2030330" y="609559"/>
                    <a:pt x="2030162" y="609222"/>
                    <a:pt x="2029862" y="609032"/>
                  </a:cubicBezTo>
                  <a:lnTo>
                    <a:pt x="2018383" y="602818"/>
                  </a:lnTo>
                  <a:lnTo>
                    <a:pt x="2022185" y="598943"/>
                  </a:lnTo>
                  <a:cubicBezTo>
                    <a:pt x="2022397" y="598606"/>
                    <a:pt x="2022397" y="598182"/>
                    <a:pt x="2022185" y="597846"/>
                  </a:cubicBezTo>
                  <a:cubicBezTo>
                    <a:pt x="2022068" y="597444"/>
                    <a:pt x="2021725" y="597159"/>
                    <a:pt x="2021308" y="597115"/>
                  </a:cubicBezTo>
                  <a:lnTo>
                    <a:pt x="2015166" y="596164"/>
                  </a:lnTo>
                  <a:lnTo>
                    <a:pt x="2012388" y="584174"/>
                  </a:lnTo>
                  <a:cubicBezTo>
                    <a:pt x="2012256" y="583713"/>
                    <a:pt x="2011847" y="583384"/>
                    <a:pt x="2011364" y="583370"/>
                  </a:cubicBezTo>
                  <a:lnTo>
                    <a:pt x="2008147" y="583370"/>
                  </a:lnTo>
                  <a:lnTo>
                    <a:pt x="2010414" y="578983"/>
                  </a:lnTo>
                  <a:cubicBezTo>
                    <a:pt x="2010487" y="578698"/>
                    <a:pt x="2010487" y="578391"/>
                    <a:pt x="2010414" y="578106"/>
                  </a:cubicBezTo>
                  <a:lnTo>
                    <a:pt x="2006466" y="568308"/>
                  </a:lnTo>
                  <a:cubicBezTo>
                    <a:pt x="2006305" y="567892"/>
                    <a:pt x="2005888" y="567621"/>
                    <a:pt x="2005442" y="567650"/>
                  </a:cubicBezTo>
                  <a:lnTo>
                    <a:pt x="1999593" y="567650"/>
                  </a:lnTo>
                  <a:cubicBezTo>
                    <a:pt x="1999198" y="567606"/>
                    <a:pt x="1998826" y="567811"/>
                    <a:pt x="1998643" y="568162"/>
                  </a:cubicBezTo>
                  <a:lnTo>
                    <a:pt x="1985994" y="589292"/>
                  </a:lnTo>
                  <a:cubicBezTo>
                    <a:pt x="1985782" y="589628"/>
                    <a:pt x="1985782" y="590052"/>
                    <a:pt x="1985994" y="590388"/>
                  </a:cubicBezTo>
                  <a:lnTo>
                    <a:pt x="1991405" y="600332"/>
                  </a:lnTo>
                  <a:lnTo>
                    <a:pt x="1983362" y="605669"/>
                  </a:lnTo>
                  <a:cubicBezTo>
                    <a:pt x="1982945" y="605962"/>
                    <a:pt x="1982763" y="606495"/>
                    <a:pt x="1982924" y="606985"/>
                  </a:cubicBezTo>
                  <a:lnTo>
                    <a:pt x="1984898" y="611153"/>
                  </a:lnTo>
                  <a:lnTo>
                    <a:pt x="1982119" y="620219"/>
                  </a:lnTo>
                  <a:lnTo>
                    <a:pt x="1976051" y="620219"/>
                  </a:lnTo>
                  <a:cubicBezTo>
                    <a:pt x="1975671" y="620233"/>
                    <a:pt x="1975334" y="620460"/>
                    <a:pt x="1975174" y="620803"/>
                  </a:cubicBezTo>
                  <a:cubicBezTo>
                    <a:pt x="1974961" y="621140"/>
                    <a:pt x="1974961" y="621564"/>
                    <a:pt x="1975174" y="621900"/>
                  </a:cubicBezTo>
                  <a:lnTo>
                    <a:pt x="1980730" y="630162"/>
                  </a:lnTo>
                  <a:lnTo>
                    <a:pt x="1978171" y="634768"/>
                  </a:lnTo>
                  <a:lnTo>
                    <a:pt x="1978171" y="629138"/>
                  </a:lnTo>
                  <a:cubicBezTo>
                    <a:pt x="1978164" y="628795"/>
                    <a:pt x="1978003" y="628473"/>
                    <a:pt x="1977732" y="628261"/>
                  </a:cubicBezTo>
                  <a:lnTo>
                    <a:pt x="1969909" y="622339"/>
                  </a:lnTo>
                  <a:cubicBezTo>
                    <a:pt x="1969697" y="622273"/>
                    <a:pt x="1969463" y="622273"/>
                    <a:pt x="1969251" y="622339"/>
                  </a:cubicBezTo>
                  <a:lnTo>
                    <a:pt x="1969251" y="622339"/>
                  </a:lnTo>
                  <a:cubicBezTo>
                    <a:pt x="1968915" y="622463"/>
                    <a:pt x="1968645" y="622734"/>
                    <a:pt x="1968520" y="623070"/>
                  </a:cubicBezTo>
                  <a:lnTo>
                    <a:pt x="1963987" y="636230"/>
                  </a:lnTo>
                  <a:lnTo>
                    <a:pt x="1945855" y="648513"/>
                  </a:lnTo>
                  <a:lnTo>
                    <a:pt x="1944174" y="638351"/>
                  </a:lnTo>
                  <a:cubicBezTo>
                    <a:pt x="1944174" y="638351"/>
                    <a:pt x="1943808" y="637693"/>
                    <a:pt x="1943516" y="637546"/>
                  </a:cubicBezTo>
                  <a:lnTo>
                    <a:pt x="1943077" y="637546"/>
                  </a:lnTo>
                  <a:cubicBezTo>
                    <a:pt x="1942836" y="637488"/>
                    <a:pt x="1942587" y="637488"/>
                    <a:pt x="1942346" y="637546"/>
                  </a:cubicBezTo>
                  <a:lnTo>
                    <a:pt x="1941907" y="637985"/>
                  </a:lnTo>
                  <a:lnTo>
                    <a:pt x="1943223" y="631697"/>
                  </a:lnTo>
                  <a:cubicBezTo>
                    <a:pt x="1943325" y="631156"/>
                    <a:pt x="1943011" y="630630"/>
                    <a:pt x="1942492" y="630454"/>
                  </a:cubicBezTo>
                  <a:lnTo>
                    <a:pt x="1942126" y="630454"/>
                  </a:lnTo>
                  <a:cubicBezTo>
                    <a:pt x="1941702" y="630433"/>
                    <a:pt x="1941300" y="630659"/>
                    <a:pt x="1941103" y="631039"/>
                  </a:cubicBezTo>
                  <a:lnTo>
                    <a:pt x="1935839" y="643615"/>
                  </a:lnTo>
                  <a:lnTo>
                    <a:pt x="1936277" y="638058"/>
                  </a:lnTo>
                  <a:lnTo>
                    <a:pt x="1931452" y="621389"/>
                  </a:lnTo>
                  <a:cubicBezTo>
                    <a:pt x="1931320" y="620928"/>
                    <a:pt x="1930911" y="620599"/>
                    <a:pt x="1930428" y="620584"/>
                  </a:cubicBezTo>
                  <a:lnTo>
                    <a:pt x="1930428" y="620584"/>
                  </a:lnTo>
                  <a:lnTo>
                    <a:pt x="1901183" y="626872"/>
                  </a:lnTo>
                  <a:lnTo>
                    <a:pt x="1903523" y="625556"/>
                  </a:lnTo>
                  <a:cubicBezTo>
                    <a:pt x="1904027" y="625300"/>
                    <a:pt x="1904225" y="624678"/>
                    <a:pt x="1903969" y="624181"/>
                  </a:cubicBezTo>
                  <a:cubicBezTo>
                    <a:pt x="1903969" y="624174"/>
                    <a:pt x="1903961" y="624174"/>
                    <a:pt x="1903961" y="624167"/>
                  </a:cubicBezTo>
                  <a:lnTo>
                    <a:pt x="1902499" y="621169"/>
                  </a:lnTo>
                  <a:lnTo>
                    <a:pt x="1907471" y="623655"/>
                  </a:lnTo>
                  <a:lnTo>
                    <a:pt x="1908421" y="623655"/>
                  </a:lnTo>
                  <a:lnTo>
                    <a:pt x="1916245" y="619707"/>
                  </a:lnTo>
                  <a:cubicBezTo>
                    <a:pt x="1916566" y="619597"/>
                    <a:pt x="1916793" y="619312"/>
                    <a:pt x="1916829" y="618976"/>
                  </a:cubicBezTo>
                  <a:cubicBezTo>
                    <a:pt x="1916975" y="618727"/>
                    <a:pt x="1916975" y="618420"/>
                    <a:pt x="1916829" y="618172"/>
                  </a:cubicBezTo>
                  <a:lnTo>
                    <a:pt x="1912370" y="610860"/>
                  </a:lnTo>
                  <a:lnTo>
                    <a:pt x="1916610" y="606546"/>
                  </a:lnTo>
                  <a:cubicBezTo>
                    <a:pt x="1916851" y="606196"/>
                    <a:pt x="1916851" y="605727"/>
                    <a:pt x="1916610" y="605377"/>
                  </a:cubicBezTo>
                  <a:cubicBezTo>
                    <a:pt x="1916478" y="604989"/>
                    <a:pt x="1916142" y="604704"/>
                    <a:pt x="1915733" y="604646"/>
                  </a:cubicBezTo>
                  <a:lnTo>
                    <a:pt x="1909372" y="603914"/>
                  </a:lnTo>
                  <a:lnTo>
                    <a:pt x="1913686" y="593386"/>
                  </a:lnTo>
                  <a:cubicBezTo>
                    <a:pt x="1913795" y="593101"/>
                    <a:pt x="1913795" y="592794"/>
                    <a:pt x="1913686" y="592509"/>
                  </a:cubicBezTo>
                  <a:lnTo>
                    <a:pt x="1908787" y="582712"/>
                  </a:lnTo>
                  <a:cubicBezTo>
                    <a:pt x="1908787" y="582712"/>
                    <a:pt x="1908275" y="582127"/>
                    <a:pt x="1907983" y="582127"/>
                  </a:cubicBezTo>
                  <a:lnTo>
                    <a:pt x="1886634" y="578106"/>
                  </a:lnTo>
                  <a:lnTo>
                    <a:pt x="1912735" y="577448"/>
                  </a:lnTo>
                  <a:cubicBezTo>
                    <a:pt x="1913071" y="577367"/>
                    <a:pt x="1913379" y="577192"/>
                    <a:pt x="1913612" y="576936"/>
                  </a:cubicBezTo>
                  <a:cubicBezTo>
                    <a:pt x="1913759" y="576614"/>
                    <a:pt x="1913759" y="576241"/>
                    <a:pt x="1913612" y="575912"/>
                  </a:cubicBezTo>
                  <a:lnTo>
                    <a:pt x="1906959" y="559608"/>
                  </a:lnTo>
                  <a:lnTo>
                    <a:pt x="1913612" y="543304"/>
                  </a:lnTo>
                  <a:cubicBezTo>
                    <a:pt x="1913795" y="542989"/>
                    <a:pt x="1913795" y="542595"/>
                    <a:pt x="1913612" y="542280"/>
                  </a:cubicBezTo>
                  <a:lnTo>
                    <a:pt x="1908714" y="536358"/>
                  </a:lnTo>
                  <a:cubicBezTo>
                    <a:pt x="1908487" y="536161"/>
                    <a:pt x="1908209" y="536036"/>
                    <a:pt x="1907910" y="535992"/>
                  </a:cubicBezTo>
                  <a:lnTo>
                    <a:pt x="1907910" y="535992"/>
                  </a:lnTo>
                  <a:cubicBezTo>
                    <a:pt x="1907676" y="535897"/>
                    <a:pt x="1907412" y="535897"/>
                    <a:pt x="1907178" y="535992"/>
                  </a:cubicBezTo>
                  <a:lnTo>
                    <a:pt x="1899502" y="543669"/>
                  </a:lnTo>
                  <a:lnTo>
                    <a:pt x="1896211" y="536358"/>
                  </a:lnTo>
                  <a:cubicBezTo>
                    <a:pt x="1896065" y="536007"/>
                    <a:pt x="1895714" y="535773"/>
                    <a:pt x="1895334" y="535773"/>
                  </a:cubicBezTo>
                  <a:lnTo>
                    <a:pt x="1870476" y="532849"/>
                  </a:lnTo>
                  <a:lnTo>
                    <a:pt x="1866089" y="521370"/>
                  </a:lnTo>
                  <a:lnTo>
                    <a:pt x="1871353" y="517056"/>
                  </a:lnTo>
                  <a:cubicBezTo>
                    <a:pt x="1871646" y="516669"/>
                    <a:pt x="1871646" y="516128"/>
                    <a:pt x="1871353" y="515740"/>
                  </a:cubicBezTo>
                  <a:cubicBezTo>
                    <a:pt x="1871163" y="515345"/>
                    <a:pt x="1870768" y="515089"/>
                    <a:pt x="1870330" y="515082"/>
                  </a:cubicBezTo>
                  <a:lnTo>
                    <a:pt x="1858704" y="516764"/>
                  </a:lnTo>
                  <a:lnTo>
                    <a:pt x="1860532" y="513766"/>
                  </a:lnTo>
                  <a:cubicBezTo>
                    <a:pt x="1860679" y="513488"/>
                    <a:pt x="1860679" y="513167"/>
                    <a:pt x="1860532" y="512889"/>
                  </a:cubicBezTo>
                  <a:lnTo>
                    <a:pt x="1857608" y="502141"/>
                  </a:lnTo>
                  <a:cubicBezTo>
                    <a:pt x="1857520" y="501827"/>
                    <a:pt x="1857308" y="501564"/>
                    <a:pt x="1857023" y="501410"/>
                  </a:cubicBezTo>
                  <a:lnTo>
                    <a:pt x="1856072" y="501410"/>
                  </a:lnTo>
                  <a:lnTo>
                    <a:pt x="1847445" y="505358"/>
                  </a:lnTo>
                  <a:lnTo>
                    <a:pt x="1850735" y="492929"/>
                  </a:lnTo>
                  <a:cubicBezTo>
                    <a:pt x="1850896" y="492446"/>
                    <a:pt x="1850677" y="491913"/>
                    <a:pt x="1850224" y="491686"/>
                  </a:cubicBezTo>
                  <a:lnTo>
                    <a:pt x="1826681" y="477941"/>
                  </a:lnTo>
                  <a:cubicBezTo>
                    <a:pt x="1826345" y="477743"/>
                    <a:pt x="1825921" y="477743"/>
                    <a:pt x="1825584" y="477941"/>
                  </a:cubicBezTo>
                  <a:lnTo>
                    <a:pt x="1801530" y="491393"/>
                  </a:lnTo>
                  <a:lnTo>
                    <a:pt x="1754884" y="473919"/>
                  </a:lnTo>
                  <a:lnTo>
                    <a:pt x="1754445" y="473919"/>
                  </a:lnTo>
                  <a:cubicBezTo>
                    <a:pt x="1754153" y="473883"/>
                    <a:pt x="1753860" y="474029"/>
                    <a:pt x="1753714" y="474285"/>
                  </a:cubicBezTo>
                  <a:lnTo>
                    <a:pt x="1741139" y="488688"/>
                  </a:lnTo>
                  <a:cubicBezTo>
                    <a:pt x="1740985" y="488959"/>
                    <a:pt x="1740985" y="489295"/>
                    <a:pt x="1741139" y="489566"/>
                  </a:cubicBezTo>
                  <a:lnTo>
                    <a:pt x="1743040" y="508209"/>
                  </a:lnTo>
                  <a:cubicBezTo>
                    <a:pt x="1743113" y="508677"/>
                    <a:pt x="1743464" y="509050"/>
                    <a:pt x="1743917" y="509160"/>
                  </a:cubicBezTo>
                  <a:lnTo>
                    <a:pt x="1755469" y="511792"/>
                  </a:lnTo>
                  <a:lnTo>
                    <a:pt x="1742089" y="546959"/>
                  </a:lnTo>
                  <a:cubicBezTo>
                    <a:pt x="1741980" y="547215"/>
                    <a:pt x="1741980" y="547508"/>
                    <a:pt x="1742089" y="547764"/>
                  </a:cubicBezTo>
                  <a:cubicBezTo>
                    <a:pt x="1742089" y="547764"/>
                    <a:pt x="1742089" y="548202"/>
                    <a:pt x="1742747" y="548348"/>
                  </a:cubicBezTo>
                  <a:lnTo>
                    <a:pt x="1751375" y="551273"/>
                  </a:lnTo>
                  <a:lnTo>
                    <a:pt x="1748596" y="552150"/>
                  </a:lnTo>
                  <a:cubicBezTo>
                    <a:pt x="1748085" y="552377"/>
                    <a:pt x="1747785" y="552911"/>
                    <a:pt x="1747865" y="553466"/>
                  </a:cubicBezTo>
                  <a:lnTo>
                    <a:pt x="1749912" y="563410"/>
                  </a:lnTo>
                  <a:lnTo>
                    <a:pt x="1753714" y="572841"/>
                  </a:lnTo>
                  <a:lnTo>
                    <a:pt x="1750863" y="580153"/>
                  </a:lnTo>
                  <a:cubicBezTo>
                    <a:pt x="1750724" y="580482"/>
                    <a:pt x="1750724" y="580847"/>
                    <a:pt x="1750863" y="581176"/>
                  </a:cubicBezTo>
                  <a:cubicBezTo>
                    <a:pt x="1751046" y="581491"/>
                    <a:pt x="1751375" y="581688"/>
                    <a:pt x="1751740" y="581688"/>
                  </a:cubicBezTo>
                  <a:lnTo>
                    <a:pt x="1759929" y="581688"/>
                  </a:lnTo>
                  <a:lnTo>
                    <a:pt x="1755688" y="590900"/>
                  </a:lnTo>
                  <a:cubicBezTo>
                    <a:pt x="1755425" y="591397"/>
                    <a:pt x="1755615" y="592019"/>
                    <a:pt x="1756112" y="592282"/>
                  </a:cubicBezTo>
                  <a:cubicBezTo>
                    <a:pt x="1756120" y="592282"/>
                    <a:pt x="1756120" y="592289"/>
                    <a:pt x="1756127" y="592289"/>
                  </a:cubicBezTo>
                  <a:lnTo>
                    <a:pt x="1757662" y="593167"/>
                  </a:lnTo>
                  <a:lnTo>
                    <a:pt x="1751740" y="592216"/>
                  </a:lnTo>
                  <a:cubicBezTo>
                    <a:pt x="1751499" y="592150"/>
                    <a:pt x="1751250" y="592150"/>
                    <a:pt x="1751009" y="592216"/>
                  </a:cubicBezTo>
                  <a:cubicBezTo>
                    <a:pt x="1750790" y="592428"/>
                    <a:pt x="1750658" y="592713"/>
                    <a:pt x="1750643" y="593021"/>
                  </a:cubicBezTo>
                  <a:lnTo>
                    <a:pt x="1750643" y="606035"/>
                  </a:lnTo>
                  <a:lnTo>
                    <a:pt x="1730757" y="613346"/>
                  </a:lnTo>
                  <a:cubicBezTo>
                    <a:pt x="1730333" y="613514"/>
                    <a:pt x="1730048" y="613916"/>
                    <a:pt x="1730026" y="614369"/>
                  </a:cubicBezTo>
                  <a:lnTo>
                    <a:pt x="1730026" y="624240"/>
                  </a:lnTo>
                  <a:cubicBezTo>
                    <a:pt x="1730040" y="624562"/>
                    <a:pt x="1730201" y="624861"/>
                    <a:pt x="1730464" y="625044"/>
                  </a:cubicBezTo>
                  <a:lnTo>
                    <a:pt x="1753641" y="644127"/>
                  </a:lnTo>
                  <a:lnTo>
                    <a:pt x="1766436" y="690992"/>
                  </a:lnTo>
                  <a:lnTo>
                    <a:pt x="1769360" y="714608"/>
                  </a:lnTo>
                  <a:cubicBezTo>
                    <a:pt x="1769382" y="715068"/>
                    <a:pt x="1769711" y="715463"/>
                    <a:pt x="1770165" y="715558"/>
                  </a:cubicBezTo>
                  <a:lnTo>
                    <a:pt x="1770165" y="715558"/>
                  </a:lnTo>
                  <a:cubicBezTo>
                    <a:pt x="1770574" y="715587"/>
                    <a:pt x="1770962" y="715353"/>
                    <a:pt x="1771115" y="714973"/>
                  </a:cubicBezTo>
                  <a:lnTo>
                    <a:pt x="1775941" y="707077"/>
                  </a:lnTo>
                  <a:lnTo>
                    <a:pt x="1779450" y="715631"/>
                  </a:lnTo>
                  <a:lnTo>
                    <a:pt x="1770019" y="717313"/>
                  </a:lnTo>
                  <a:cubicBezTo>
                    <a:pt x="1769711" y="717364"/>
                    <a:pt x="1769441" y="717554"/>
                    <a:pt x="1769287" y="717824"/>
                  </a:cubicBezTo>
                  <a:lnTo>
                    <a:pt x="1751886" y="747070"/>
                  </a:lnTo>
                  <a:lnTo>
                    <a:pt x="1713648" y="774487"/>
                  </a:lnTo>
                  <a:cubicBezTo>
                    <a:pt x="1713305" y="774911"/>
                    <a:pt x="1713305" y="775525"/>
                    <a:pt x="1713648" y="775949"/>
                  </a:cubicBezTo>
                  <a:lnTo>
                    <a:pt x="1726224" y="795105"/>
                  </a:lnTo>
                  <a:lnTo>
                    <a:pt x="1731342" y="841897"/>
                  </a:lnTo>
                  <a:lnTo>
                    <a:pt x="1738653" y="849208"/>
                  </a:lnTo>
                  <a:lnTo>
                    <a:pt x="1738068" y="849208"/>
                  </a:lnTo>
                  <a:cubicBezTo>
                    <a:pt x="1737827" y="849143"/>
                    <a:pt x="1737578" y="849143"/>
                    <a:pt x="1737337" y="849208"/>
                  </a:cubicBezTo>
                  <a:lnTo>
                    <a:pt x="1724542" y="861053"/>
                  </a:lnTo>
                  <a:cubicBezTo>
                    <a:pt x="1724199" y="861477"/>
                    <a:pt x="1724199" y="862091"/>
                    <a:pt x="1724542" y="862515"/>
                  </a:cubicBezTo>
                  <a:lnTo>
                    <a:pt x="1731854" y="871727"/>
                  </a:lnTo>
                  <a:lnTo>
                    <a:pt x="1728856" y="877869"/>
                  </a:lnTo>
                  <a:lnTo>
                    <a:pt x="1719059" y="870558"/>
                  </a:lnTo>
                  <a:cubicBezTo>
                    <a:pt x="1718847" y="870470"/>
                    <a:pt x="1718613" y="870470"/>
                    <a:pt x="1718401" y="870558"/>
                  </a:cubicBezTo>
                  <a:cubicBezTo>
                    <a:pt x="1718145" y="870455"/>
                    <a:pt x="1717852" y="870455"/>
                    <a:pt x="1717596" y="870558"/>
                  </a:cubicBezTo>
                  <a:lnTo>
                    <a:pt x="1715111" y="873263"/>
                  </a:lnTo>
                  <a:lnTo>
                    <a:pt x="1712186" y="874213"/>
                  </a:lnTo>
                  <a:cubicBezTo>
                    <a:pt x="1711711" y="874352"/>
                    <a:pt x="1711396" y="874813"/>
                    <a:pt x="1711455" y="875310"/>
                  </a:cubicBezTo>
                  <a:lnTo>
                    <a:pt x="1712186" y="883060"/>
                  </a:lnTo>
                  <a:lnTo>
                    <a:pt x="1700269" y="876334"/>
                  </a:lnTo>
                  <a:cubicBezTo>
                    <a:pt x="1700100" y="876275"/>
                    <a:pt x="1699925" y="876275"/>
                    <a:pt x="1699757" y="876334"/>
                  </a:cubicBezTo>
                  <a:cubicBezTo>
                    <a:pt x="1699567" y="876275"/>
                    <a:pt x="1699362" y="876275"/>
                    <a:pt x="1699172" y="876334"/>
                  </a:cubicBezTo>
                  <a:lnTo>
                    <a:pt x="1690837" y="881890"/>
                  </a:lnTo>
                  <a:lnTo>
                    <a:pt x="1696686" y="874944"/>
                  </a:lnTo>
                  <a:cubicBezTo>
                    <a:pt x="1696686" y="874944"/>
                    <a:pt x="1697052" y="874359"/>
                    <a:pt x="1696686" y="874067"/>
                  </a:cubicBezTo>
                  <a:lnTo>
                    <a:pt x="1694419" y="863685"/>
                  </a:lnTo>
                  <a:lnTo>
                    <a:pt x="1684622" y="853888"/>
                  </a:lnTo>
                  <a:cubicBezTo>
                    <a:pt x="1684366" y="853785"/>
                    <a:pt x="1684074" y="853785"/>
                    <a:pt x="1683818" y="853888"/>
                  </a:cubicBezTo>
                  <a:lnTo>
                    <a:pt x="1669196" y="853888"/>
                  </a:lnTo>
                  <a:lnTo>
                    <a:pt x="1679358" y="848039"/>
                  </a:lnTo>
                  <a:cubicBezTo>
                    <a:pt x="1679651" y="847907"/>
                    <a:pt x="1679848" y="847629"/>
                    <a:pt x="1679870" y="847308"/>
                  </a:cubicBezTo>
                  <a:cubicBezTo>
                    <a:pt x="1680016" y="847030"/>
                    <a:pt x="1680016" y="846708"/>
                    <a:pt x="1679870" y="846430"/>
                  </a:cubicBezTo>
                  <a:lnTo>
                    <a:pt x="1663420" y="825227"/>
                  </a:lnTo>
                  <a:lnTo>
                    <a:pt x="1665394" y="816527"/>
                  </a:lnTo>
                  <a:lnTo>
                    <a:pt x="1661446" y="788232"/>
                  </a:lnTo>
                  <a:lnTo>
                    <a:pt x="1663420" y="755916"/>
                  </a:lnTo>
                  <a:cubicBezTo>
                    <a:pt x="1663464" y="755339"/>
                    <a:pt x="1663047" y="754820"/>
                    <a:pt x="1662469" y="754747"/>
                  </a:cubicBezTo>
                  <a:lnTo>
                    <a:pt x="1604417" y="748824"/>
                  </a:lnTo>
                  <a:lnTo>
                    <a:pt x="1603833" y="748824"/>
                  </a:lnTo>
                  <a:lnTo>
                    <a:pt x="1604491" y="747216"/>
                  </a:lnTo>
                  <a:cubicBezTo>
                    <a:pt x="1604732" y="746836"/>
                    <a:pt x="1604732" y="746353"/>
                    <a:pt x="1604491" y="745973"/>
                  </a:cubicBezTo>
                  <a:lnTo>
                    <a:pt x="1592354" y="735883"/>
                  </a:lnTo>
                  <a:lnTo>
                    <a:pt x="1561500" y="726598"/>
                  </a:lnTo>
                  <a:lnTo>
                    <a:pt x="1549436" y="708612"/>
                  </a:lnTo>
                  <a:lnTo>
                    <a:pt x="1529696" y="696695"/>
                  </a:lnTo>
                  <a:lnTo>
                    <a:pt x="1492408" y="679001"/>
                  </a:lnTo>
                  <a:lnTo>
                    <a:pt x="1491531" y="679001"/>
                  </a:lnTo>
                  <a:lnTo>
                    <a:pt x="1462944" y="689968"/>
                  </a:lnTo>
                  <a:lnTo>
                    <a:pt x="1467184" y="685728"/>
                  </a:lnTo>
                  <a:cubicBezTo>
                    <a:pt x="1467404" y="685516"/>
                    <a:pt x="1467535" y="685231"/>
                    <a:pt x="1467550" y="684924"/>
                  </a:cubicBezTo>
                  <a:lnTo>
                    <a:pt x="1467550" y="672787"/>
                  </a:lnTo>
                  <a:lnTo>
                    <a:pt x="1451904" y="627676"/>
                  </a:lnTo>
                  <a:cubicBezTo>
                    <a:pt x="1451772" y="627289"/>
                    <a:pt x="1451436" y="627003"/>
                    <a:pt x="1451026" y="626945"/>
                  </a:cubicBezTo>
                  <a:lnTo>
                    <a:pt x="1433187" y="624020"/>
                  </a:lnTo>
                  <a:cubicBezTo>
                    <a:pt x="1432690" y="624028"/>
                    <a:pt x="1432244" y="624350"/>
                    <a:pt x="1432090" y="624825"/>
                  </a:cubicBezTo>
                  <a:lnTo>
                    <a:pt x="1430262" y="631624"/>
                  </a:lnTo>
                  <a:lnTo>
                    <a:pt x="1428069" y="622266"/>
                  </a:lnTo>
                  <a:lnTo>
                    <a:pt x="1419734" y="614955"/>
                  </a:lnTo>
                  <a:lnTo>
                    <a:pt x="1421489" y="609398"/>
                  </a:lnTo>
                  <a:lnTo>
                    <a:pt x="1422366" y="560778"/>
                  </a:lnTo>
                  <a:lnTo>
                    <a:pt x="1434137" y="533287"/>
                  </a:lnTo>
                  <a:cubicBezTo>
                    <a:pt x="1434408" y="532944"/>
                    <a:pt x="1434408" y="532461"/>
                    <a:pt x="1434137" y="532117"/>
                  </a:cubicBezTo>
                  <a:lnTo>
                    <a:pt x="1427192" y="524294"/>
                  </a:lnTo>
                  <a:lnTo>
                    <a:pt x="1446055" y="514716"/>
                  </a:lnTo>
                  <a:lnTo>
                    <a:pt x="1450003" y="507844"/>
                  </a:lnTo>
                  <a:cubicBezTo>
                    <a:pt x="1450149" y="507566"/>
                    <a:pt x="1450149" y="507244"/>
                    <a:pt x="1450003" y="506966"/>
                  </a:cubicBezTo>
                  <a:lnTo>
                    <a:pt x="1448541" y="503530"/>
                  </a:lnTo>
                  <a:lnTo>
                    <a:pt x="1450880" y="503530"/>
                  </a:lnTo>
                  <a:cubicBezTo>
                    <a:pt x="1451304" y="503537"/>
                    <a:pt x="1451692" y="503311"/>
                    <a:pt x="1451904" y="502945"/>
                  </a:cubicBezTo>
                  <a:lnTo>
                    <a:pt x="1457168" y="493221"/>
                  </a:lnTo>
                  <a:lnTo>
                    <a:pt x="1463090" y="497462"/>
                  </a:lnTo>
                  <a:lnTo>
                    <a:pt x="1463675" y="497462"/>
                  </a:lnTo>
                  <a:cubicBezTo>
                    <a:pt x="1463843" y="497520"/>
                    <a:pt x="1464018" y="497520"/>
                    <a:pt x="1464187" y="497462"/>
                  </a:cubicBezTo>
                  <a:cubicBezTo>
                    <a:pt x="1464582" y="497279"/>
                    <a:pt x="1464815" y="496870"/>
                    <a:pt x="1464772" y="496438"/>
                  </a:cubicBezTo>
                  <a:lnTo>
                    <a:pt x="1464772" y="476040"/>
                  </a:lnTo>
                  <a:lnTo>
                    <a:pt x="1476397" y="476040"/>
                  </a:lnTo>
                  <a:cubicBezTo>
                    <a:pt x="1476960" y="476084"/>
                    <a:pt x="1477449" y="475660"/>
                    <a:pt x="1477493" y="475097"/>
                  </a:cubicBezTo>
                  <a:cubicBezTo>
                    <a:pt x="1477493" y="475089"/>
                    <a:pt x="1477493" y="475089"/>
                    <a:pt x="1477493" y="475089"/>
                  </a:cubicBezTo>
                  <a:cubicBezTo>
                    <a:pt x="1477581" y="474548"/>
                    <a:pt x="1477230" y="474029"/>
                    <a:pt x="1476689" y="473919"/>
                  </a:cubicBezTo>
                  <a:lnTo>
                    <a:pt x="1469378" y="472092"/>
                  </a:lnTo>
                  <a:lnTo>
                    <a:pt x="1468574" y="465292"/>
                  </a:lnTo>
                  <a:lnTo>
                    <a:pt x="1486486" y="466096"/>
                  </a:lnTo>
                  <a:lnTo>
                    <a:pt x="1502132" y="458273"/>
                  </a:lnTo>
                  <a:cubicBezTo>
                    <a:pt x="1502564" y="458054"/>
                    <a:pt x="1502805" y="457579"/>
                    <a:pt x="1502717" y="457104"/>
                  </a:cubicBezTo>
                  <a:lnTo>
                    <a:pt x="1497819" y="435170"/>
                  </a:lnTo>
                  <a:cubicBezTo>
                    <a:pt x="1497782" y="434833"/>
                    <a:pt x="1497555" y="434548"/>
                    <a:pt x="1497234" y="434438"/>
                  </a:cubicBezTo>
                  <a:lnTo>
                    <a:pt x="1479614" y="424641"/>
                  </a:lnTo>
                  <a:lnTo>
                    <a:pt x="1479102" y="424641"/>
                  </a:lnTo>
                  <a:lnTo>
                    <a:pt x="1478444" y="424641"/>
                  </a:lnTo>
                  <a:lnTo>
                    <a:pt x="1472887" y="428589"/>
                  </a:lnTo>
                  <a:lnTo>
                    <a:pt x="1472887" y="428078"/>
                  </a:lnTo>
                  <a:cubicBezTo>
                    <a:pt x="1472960" y="427793"/>
                    <a:pt x="1472960" y="427485"/>
                    <a:pt x="1472887" y="427200"/>
                  </a:cubicBezTo>
                  <a:cubicBezTo>
                    <a:pt x="1472770" y="426922"/>
                    <a:pt x="1472565" y="426689"/>
                    <a:pt x="1472302" y="426542"/>
                  </a:cubicBezTo>
                  <a:lnTo>
                    <a:pt x="1449710" y="414771"/>
                  </a:lnTo>
                  <a:cubicBezTo>
                    <a:pt x="1449571" y="414705"/>
                    <a:pt x="1449411" y="414705"/>
                    <a:pt x="1449272" y="414771"/>
                  </a:cubicBezTo>
                  <a:lnTo>
                    <a:pt x="1448687" y="414771"/>
                  </a:lnTo>
                  <a:cubicBezTo>
                    <a:pt x="1448394" y="414939"/>
                    <a:pt x="1448204" y="415239"/>
                    <a:pt x="1448175" y="415575"/>
                  </a:cubicBezTo>
                  <a:lnTo>
                    <a:pt x="1447517" y="419085"/>
                  </a:lnTo>
                  <a:lnTo>
                    <a:pt x="1444739" y="415795"/>
                  </a:lnTo>
                  <a:lnTo>
                    <a:pt x="1447444" y="413236"/>
                  </a:lnTo>
                  <a:lnTo>
                    <a:pt x="1471937" y="424714"/>
                  </a:lnTo>
                  <a:lnTo>
                    <a:pt x="1483269" y="422814"/>
                  </a:lnTo>
                  <a:lnTo>
                    <a:pt x="1500597" y="436266"/>
                  </a:lnTo>
                  <a:cubicBezTo>
                    <a:pt x="1500809" y="436332"/>
                    <a:pt x="1501043" y="436332"/>
                    <a:pt x="1501255" y="436266"/>
                  </a:cubicBezTo>
                  <a:cubicBezTo>
                    <a:pt x="1501445" y="436332"/>
                    <a:pt x="1501650" y="436332"/>
                    <a:pt x="1501840" y="436266"/>
                  </a:cubicBezTo>
                  <a:lnTo>
                    <a:pt x="1512661" y="428443"/>
                  </a:lnTo>
                  <a:cubicBezTo>
                    <a:pt x="1512960" y="428253"/>
                    <a:pt x="1513129" y="427917"/>
                    <a:pt x="1513099" y="427566"/>
                  </a:cubicBezTo>
                  <a:lnTo>
                    <a:pt x="1513977" y="415868"/>
                  </a:lnTo>
                  <a:lnTo>
                    <a:pt x="1516974" y="415868"/>
                  </a:lnTo>
                  <a:cubicBezTo>
                    <a:pt x="1517289" y="415882"/>
                    <a:pt x="1517589" y="415751"/>
                    <a:pt x="1517779" y="415502"/>
                  </a:cubicBezTo>
                  <a:cubicBezTo>
                    <a:pt x="1517888" y="415217"/>
                    <a:pt x="1517888" y="414910"/>
                    <a:pt x="1517779" y="414625"/>
                  </a:cubicBezTo>
                  <a:lnTo>
                    <a:pt x="1517047" y="409653"/>
                  </a:lnTo>
                  <a:lnTo>
                    <a:pt x="1530062" y="414844"/>
                  </a:lnTo>
                  <a:lnTo>
                    <a:pt x="1530793" y="414844"/>
                  </a:lnTo>
                  <a:lnTo>
                    <a:pt x="1550460" y="406948"/>
                  </a:lnTo>
                  <a:cubicBezTo>
                    <a:pt x="1550731" y="406889"/>
                    <a:pt x="1550950" y="406699"/>
                    <a:pt x="1551045" y="406436"/>
                  </a:cubicBezTo>
                  <a:lnTo>
                    <a:pt x="1574587" y="359351"/>
                  </a:lnTo>
                  <a:cubicBezTo>
                    <a:pt x="1574734" y="359022"/>
                    <a:pt x="1574734" y="358650"/>
                    <a:pt x="1574587" y="358328"/>
                  </a:cubicBezTo>
                  <a:cubicBezTo>
                    <a:pt x="1574405" y="358050"/>
                    <a:pt x="1574112" y="357867"/>
                    <a:pt x="1573783" y="357816"/>
                  </a:cubicBezTo>
                  <a:lnTo>
                    <a:pt x="1532182" y="352186"/>
                  </a:lnTo>
                  <a:lnTo>
                    <a:pt x="1510248" y="330252"/>
                  </a:lnTo>
                  <a:lnTo>
                    <a:pt x="1512076" y="327693"/>
                  </a:lnTo>
                  <a:lnTo>
                    <a:pt x="1537373" y="336906"/>
                  </a:lnTo>
                  <a:lnTo>
                    <a:pt x="1551118" y="353576"/>
                  </a:lnTo>
                  <a:cubicBezTo>
                    <a:pt x="1551396" y="353700"/>
                    <a:pt x="1551718" y="353700"/>
                    <a:pt x="1551995" y="353576"/>
                  </a:cubicBezTo>
                  <a:lnTo>
                    <a:pt x="1565814" y="351675"/>
                  </a:lnTo>
                  <a:cubicBezTo>
                    <a:pt x="1566099" y="351616"/>
                    <a:pt x="1566362" y="351463"/>
                    <a:pt x="1566545" y="351236"/>
                  </a:cubicBezTo>
                  <a:lnTo>
                    <a:pt x="1591111" y="317896"/>
                  </a:lnTo>
                  <a:cubicBezTo>
                    <a:pt x="1591213" y="317640"/>
                    <a:pt x="1591213" y="317348"/>
                    <a:pt x="1591111" y="317092"/>
                  </a:cubicBezTo>
                  <a:lnTo>
                    <a:pt x="1590087" y="307295"/>
                  </a:lnTo>
                  <a:cubicBezTo>
                    <a:pt x="1590051" y="306820"/>
                    <a:pt x="1589736" y="306418"/>
                    <a:pt x="1589283" y="306271"/>
                  </a:cubicBezTo>
                  <a:lnTo>
                    <a:pt x="1578755" y="303639"/>
                  </a:lnTo>
                  <a:lnTo>
                    <a:pt x="1581899" y="295743"/>
                  </a:lnTo>
                  <a:lnTo>
                    <a:pt x="1602809" y="295743"/>
                  </a:lnTo>
                  <a:lnTo>
                    <a:pt x="1605660" y="309561"/>
                  </a:lnTo>
                  <a:cubicBezTo>
                    <a:pt x="1605741" y="310007"/>
                    <a:pt x="1606092" y="310358"/>
                    <a:pt x="1606538" y="310439"/>
                  </a:cubicBezTo>
                  <a:lnTo>
                    <a:pt x="1619406" y="312413"/>
                  </a:lnTo>
                  <a:cubicBezTo>
                    <a:pt x="1619647" y="312457"/>
                    <a:pt x="1619895" y="312457"/>
                    <a:pt x="1620137" y="312413"/>
                  </a:cubicBezTo>
                  <a:lnTo>
                    <a:pt x="1620576" y="311682"/>
                  </a:lnTo>
                  <a:lnTo>
                    <a:pt x="1621306" y="305613"/>
                  </a:lnTo>
                  <a:lnTo>
                    <a:pt x="1633590" y="314387"/>
                  </a:lnTo>
                  <a:cubicBezTo>
                    <a:pt x="1633780" y="314460"/>
                    <a:pt x="1633984" y="314460"/>
                    <a:pt x="1634174" y="314387"/>
                  </a:cubicBezTo>
                  <a:lnTo>
                    <a:pt x="1634832" y="314387"/>
                  </a:lnTo>
                  <a:cubicBezTo>
                    <a:pt x="1635140" y="314029"/>
                    <a:pt x="1635140" y="313502"/>
                    <a:pt x="1634832" y="313144"/>
                  </a:cubicBezTo>
                  <a:lnTo>
                    <a:pt x="1627521" y="294866"/>
                  </a:lnTo>
                  <a:lnTo>
                    <a:pt x="1629568" y="290113"/>
                  </a:lnTo>
                  <a:lnTo>
                    <a:pt x="1641193" y="304370"/>
                  </a:lnTo>
                  <a:cubicBezTo>
                    <a:pt x="1641398" y="304612"/>
                    <a:pt x="1641683" y="304772"/>
                    <a:pt x="1641998" y="304809"/>
                  </a:cubicBezTo>
                  <a:cubicBezTo>
                    <a:pt x="1642210" y="304897"/>
                    <a:pt x="1642444" y="304897"/>
                    <a:pt x="1642656" y="304809"/>
                  </a:cubicBezTo>
                  <a:lnTo>
                    <a:pt x="1656620" y="294793"/>
                  </a:lnTo>
                  <a:lnTo>
                    <a:pt x="1682356" y="262769"/>
                  </a:lnTo>
                  <a:lnTo>
                    <a:pt x="1683380" y="249024"/>
                  </a:lnTo>
                  <a:cubicBezTo>
                    <a:pt x="1683460" y="248790"/>
                    <a:pt x="1683460" y="248527"/>
                    <a:pt x="1683380" y="248293"/>
                  </a:cubicBezTo>
                  <a:lnTo>
                    <a:pt x="1667002" y="228040"/>
                  </a:lnTo>
                  <a:lnTo>
                    <a:pt x="1669927" y="212833"/>
                  </a:lnTo>
                  <a:cubicBezTo>
                    <a:pt x="1669963" y="212424"/>
                    <a:pt x="1669766" y="212029"/>
                    <a:pt x="1669415" y="211809"/>
                  </a:cubicBezTo>
                  <a:cubicBezTo>
                    <a:pt x="1669225" y="211729"/>
                    <a:pt x="1669013" y="211729"/>
                    <a:pt x="1668830" y="211809"/>
                  </a:cubicBezTo>
                  <a:lnTo>
                    <a:pt x="1668318" y="211809"/>
                  </a:lnTo>
                  <a:lnTo>
                    <a:pt x="1664005" y="214003"/>
                  </a:lnTo>
                  <a:lnTo>
                    <a:pt x="1664005" y="206692"/>
                  </a:lnTo>
                  <a:cubicBezTo>
                    <a:pt x="1664092" y="206479"/>
                    <a:pt x="1664092" y="206245"/>
                    <a:pt x="1664005" y="206033"/>
                  </a:cubicBezTo>
                  <a:lnTo>
                    <a:pt x="1658302" y="199453"/>
                  </a:lnTo>
                  <a:lnTo>
                    <a:pt x="1665613" y="197260"/>
                  </a:lnTo>
                  <a:lnTo>
                    <a:pt x="1669049" y="203328"/>
                  </a:lnTo>
                  <a:cubicBezTo>
                    <a:pt x="1669210" y="203643"/>
                    <a:pt x="1669510" y="203855"/>
                    <a:pt x="1669854" y="203913"/>
                  </a:cubicBezTo>
                  <a:lnTo>
                    <a:pt x="1669854" y="203913"/>
                  </a:lnTo>
                  <a:cubicBezTo>
                    <a:pt x="1670117" y="203972"/>
                    <a:pt x="1670395" y="203972"/>
                    <a:pt x="1670658" y="203913"/>
                  </a:cubicBezTo>
                  <a:lnTo>
                    <a:pt x="1680747" y="193458"/>
                  </a:lnTo>
                  <a:lnTo>
                    <a:pt x="1682722" y="180736"/>
                  </a:lnTo>
                  <a:cubicBezTo>
                    <a:pt x="1682809" y="180137"/>
                    <a:pt x="1682392" y="179581"/>
                    <a:pt x="1681793" y="179493"/>
                  </a:cubicBezTo>
                  <a:cubicBezTo>
                    <a:pt x="1681786" y="179493"/>
                    <a:pt x="1681778" y="179493"/>
                    <a:pt x="1681771" y="179493"/>
                  </a:cubicBezTo>
                  <a:lnTo>
                    <a:pt x="1671097" y="177812"/>
                  </a:lnTo>
                  <a:lnTo>
                    <a:pt x="1682429" y="165529"/>
                  </a:lnTo>
                  <a:cubicBezTo>
                    <a:pt x="1682619" y="165236"/>
                    <a:pt x="1682619" y="164871"/>
                    <a:pt x="1682429" y="164578"/>
                  </a:cubicBezTo>
                  <a:cubicBezTo>
                    <a:pt x="1682363" y="164191"/>
                    <a:pt x="1682078" y="163876"/>
                    <a:pt x="1681698" y="163774"/>
                  </a:cubicBezTo>
                  <a:lnTo>
                    <a:pt x="1663712" y="158291"/>
                  </a:lnTo>
                  <a:lnTo>
                    <a:pt x="1655450" y="147397"/>
                  </a:lnTo>
                  <a:lnTo>
                    <a:pt x="1658521" y="145130"/>
                  </a:lnTo>
                  <a:cubicBezTo>
                    <a:pt x="1658857" y="144838"/>
                    <a:pt x="1658996" y="144385"/>
                    <a:pt x="1658887" y="143960"/>
                  </a:cubicBezTo>
                  <a:lnTo>
                    <a:pt x="1655962" y="133140"/>
                  </a:lnTo>
                  <a:cubicBezTo>
                    <a:pt x="1655852" y="132723"/>
                    <a:pt x="1655509" y="132409"/>
                    <a:pt x="1655085" y="132335"/>
                  </a:cubicBezTo>
                  <a:lnTo>
                    <a:pt x="1600908" y="126486"/>
                  </a:lnTo>
                  <a:cubicBezTo>
                    <a:pt x="1600703" y="126384"/>
                    <a:pt x="1600455" y="126384"/>
                    <a:pt x="1600250" y="126486"/>
                  </a:cubicBezTo>
                  <a:cubicBezTo>
                    <a:pt x="1600133" y="126742"/>
                    <a:pt x="1600133" y="127035"/>
                    <a:pt x="1600250" y="127291"/>
                  </a:cubicBezTo>
                  <a:lnTo>
                    <a:pt x="1600250" y="154781"/>
                  </a:lnTo>
                  <a:cubicBezTo>
                    <a:pt x="1600170" y="155015"/>
                    <a:pt x="1600170" y="155278"/>
                    <a:pt x="1600250" y="155512"/>
                  </a:cubicBezTo>
                  <a:lnTo>
                    <a:pt x="1614215" y="168527"/>
                  </a:lnTo>
                  <a:lnTo>
                    <a:pt x="1606099" y="177519"/>
                  </a:lnTo>
                  <a:cubicBezTo>
                    <a:pt x="1605953" y="177819"/>
                    <a:pt x="1605953" y="178170"/>
                    <a:pt x="1606099" y="178470"/>
                  </a:cubicBezTo>
                  <a:cubicBezTo>
                    <a:pt x="1606106" y="178792"/>
                    <a:pt x="1606311" y="179084"/>
                    <a:pt x="1606611" y="179201"/>
                  </a:cubicBezTo>
                  <a:lnTo>
                    <a:pt x="1613118" y="182930"/>
                  </a:lnTo>
                  <a:lnTo>
                    <a:pt x="1595059" y="188048"/>
                  </a:lnTo>
                  <a:cubicBezTo>
                    <a:pt x="1594606" y="188194"/>
                    <a:pt x="1594291" y="188596"/>
                    <a:pt x="1594255" y="189071"/>
                  </a:cubicBezTo>
                  <a:lnTo>
                    <a:pt x="1593377" y="205302"/>
                  </a:lnTo>
                  <a:lnTo>
                    <a:pt x="1580656" y="234548"/>
                  </a:lnTo>
                  <a:lnTo>
                    <a:pt x="1578755" y="209543"/>
                  </a:lnTo>
                  <a:cubicBezTo>
                    <a:pt x="1578718" y="209228"/>
                    <a:pt x="1578557" y="208943"/>
                    <a:pt x="1578316" y="208739"/>
                  </a:cubicBezTo>
                  <a:cubicBezTo>
                    <a:pt x="1578104" y="208665"/>
                    <a:pt x="1577870" y="208665"/>
                    <a:pt x="1577658" y="208739"/>
                  </a:cubicBezTo>
                  <a:lnTo>
                    <a:pt x="1577293" y="208739"/>
                  </a:lnTo>
                  <a:lnTo>
                    <a:pt x="1571444" y="210639"/>
                  </a:lnTo>
                  <a:cubicBezTo>
                    <a:pt x="1570998" y="210822"/>
                    <a:pt x="1570705" y="211254"/>
                    <a:pt x="1570712" y="211736"/>
                  </a:cubicBezTo>
                  <a:lnTo>
                    <a:pt x="1570712" y="229430"/>
                  </a:lnTo>
                  <a:cubicBezTo>
                    <a:pt x="1570727" y="229737"/>
                    <a:pt x="1570859" y="230022"/>
                    <a:pt x="1571078" y="230234"/>
                  </a:cubicBezTo>
                  <a:lnTo>
                    <a:pt x="1578901" y="237106"/>
                  </a:lnTo>
                  <a:cubicBezTo>
                    <a:pt x="1579113" y="237172"/>
                    <a:pt x="1579347" y="237172"/>
                    <a:pt x="1579559" y="237106"/>
                  </a:cubicBezTo>
                  <a:lnTo>
                    <a:pt x="1578609" y="252095"/>
                  </a:lnTo>
                  <a:lnTo>
                    <a:pt x="1565668" y="261234"/>
                  </a:lnTo>
                  <a:lnTo>
                    <a:pt x="1545781" y="227529"/>
                  </a:lnTo>
                  <a:lnTo>
                    <a:pt x="1547828" y="210493"/>
                  </a:lnTo>
                  <a:cubicBezTo>
                    <a:pt x="1548025" y="210727"/>
                    <a:pt x="1548325" y="210866"/>
                    <a:pt x="1548632" y="210859"/>
                  </a:cubicBezTo>
                  <a:lnTo>
                    <a:pt x="1555944" y="209835"/>
                  </a:lnTo>
                  <a:cubicBezTo>
                    <a:pt x="1556251" y="209784"/>
                    <a:pt x="1556521" y="209594"/>
                    <a:pt x="1556675" y="209323"/>
                  </a:cubicBezTo>
                  <a:cubicBezTo>
                    <a:pt x="1556784" y="209068"/>
                    <a:pt x="1556784" y="208775"/>
                    <a:pt x="1556675" y="208519"/>
                  </a:cubicBezTo>
                  <a:lnTo>
                    <a:pt x="1548632" y="177666"/>
                  </a:lnTo>
                  <a:lnTo>
                    <a:pt x="1532986" y="157048"/>
                  </a:lnTo>
                  <a:cubicBezTo>
                    <a:pt x="1532774" y="156777"/>
                    <a:pt x="1532452" y="156616"/>
                    <a:pt x="1532109" y="156609"/>
                  </a:cubicBezTo>
                  <a:lnTo>
                    <a:pt x="1523116" y="157633"/>
                  </a:lnTo>
                  <a:cubicBezTo>
                    <a:pt x="1522750" y="157640"/>
                    <a:pt x="1522436" y="157874"/>
                    <a:pt x="1522312" y="158218"/>
                  </a:cubicBezTo>
                  <a:lnTo>
                    <a:pt x="1516243" y="169550"/>
                  </a:lnTo>
                  <a:lnTo>
                    <a:pt x="1516243" y="187682"/>
                  </a:lnTo>
                  <a:lnTo>
                    <a:pt x="1507177" y="206180"/>
                  </a:lnTo>
                  <a:lnTo>
                    <a:pt x="1503375" y="197187"/>
                  </a:lnTo>
                  <a:lnTo>
                    <a:pt x="1506300" y="181467"/>
                  </a:lnTo>
                  <a:cubicBezTo>
                    <a:pt x="1506402" y="181212"/>
                    <a:pt x="1506402" y="180919"/>
                    <a:pt x="1506300" y="180663"/>
                  </a:cubicBezTo>
                  <a:lnTo>
                    <a:pt x="1489264" y="153831"/>
                  </a:lnTo>
                  <a:lnTo>
                    <a:pt x="1495260" y="155805"/>
                  </a:lnTo>
                  <a:lnTo>
                    <a:pt x="1495260" y="155805"/>
                  </a:lnTo>
                  <a:cubicBezTo>
                    <a:pt x="1495450" y="155863"/>
                    <a:pt x="1495655" y="155863"/>
                    <a:pt x="1495845" y="155805"/>
                  </a:cubicBezTo>
                  <a:cubicBezTo>
                    <a:pt x="1496144" y="155651"/>
                    <a:pt x="1496320" y="155337"/>
                    <a:pt x="1496283" y="155001"/>
                  </a:cubicBezTo>
                  <a:lnTo>
                    <a:pt x="1497307" y="144180"/>
                  </a:lnTo>
                  <a:cubicBezTo>
                    <a:pt x="1497314" y="143653"/>
                    <a:pt x="1496949" y="143185"/>
                    <a:pt x="1496430" y="143083"/>
                  </a:cubicBezTo>
                  <a:lnTo>
                    <a:pt x="1461993" y="134675"/>
                  </a:lnTo>
                  <a:lnTo>
                    <a:pt x="1476616" y="119321"/>
                  </a:lnTo>
                  <a:cubicBezTo>
                    <a:pt x="1476996" y="118963"/>
                    <a:pt x="1477018" y="118364"/>
                    <a:pt x="1476660" y="117976"/>
                  </a:cubicBezTo>
                  <a:cubicBezTo>
                    <a:pt x="1476645" y="117961"/>
                    <a:pt x="1476630" y="117947"/>
                    <a:pt x="1476616" y="117932"/>
                  </a:cubicBezTo>
                  <a:lnTo>
                    <a:pt x="1469305" y="108427"/>
                  </a:lnTo>
                  <a:lnTo>
                    <a:pt x="1483489" y="110913"/>
                  </a:lnTo>
                  <a:cubicBezTo>
                    <a:pt x="1484095" y="110913"/>
                    <a:pt x="1484585" y="110424"/>
                    <a:pt x="1484585" y="109817"/>
                  </a:cubicBezTo>
                  <a:cubicBezTo>
                    <a:pt x="1484585" y="109583"/>
                    <a:pt x="1484505" y="109349"/>
                    <a:pt x="1484366" y="109159"/>
                  </a:cubicBezTo>
                  <a:lnTo>
                    <a:pt x="1457095" y="70189"/>
                  </a:lnTo>
                  <a:lnTo>
                    <a:pt x="1454901" y="40140"/>
                  </a:lnTo>
                  <a:lnTo>
                    <a:pt x="1443349" y="26322"/>
                  </a:lnTo>
                  <a:lnTo>
                    <a:pt x="1441375" y="12576"/>
                  </a:lnTo>
                  <a:cubicBezTo>
                    <a:pt x="1441324" y="12247"/>
                    <a:pt x="1441141" y="11955"/>
                    <a:pt x="1440864" y="11772"/>
                  </a:cubicBezTo>
                  <a:lnTo>
                    <a:pt x="1440352" y="11772"/>
                  </a:lnTo>
                  <a:lnTo>
                    <a:pt x="1439913" y="11772"/>
                  </a:lnTo>
                  <a:lnTo>
                    <a:pt x="1427996" y="16378"/>
                  </a:lnTo>
                  <a:lnTo>
                    <a:pt x="1424852" y="11699"/>
                  </a:lnTo>
                  <a:lnTo>
                    <a:pt x="1427557" y="4388"/>
                  </a:lnTo>
                  <a:cubicBezTo>
                    <a:pt x="1427733" y="4125"/>
                    <a:pt x="1427733" y="3774"/>
                    <a:pt x="1427557" y="3510"/>
                  </a:cubicBezTo>
                  <a:cubicBezTo>
                    <a:pt x="1427462" y="3247"/>
                    <a:pt x="1427243" y="3057"/>
                    <a:pt x="1426972" y="2999"/>
                  </a:cubicBezTo>
                  <a:lnTo>
                    <a:pt x="1417175" y="1"/>
                  </a:lnTo>
                  <a:lnTo>
                    <a:pt x="1417175" y="1"/>
                  </a:lnTo>
                  <a:cubicBezTo>
                    <a:pt x="1416810" y="-14"/>
                    <a:pt x="1416451" y="155"/>
                    <a:pt x="1416225" y="440"/>
                  </a:cubicBezTo>
                  <a:lnTo>
                    <a:pt x="1400505" y="23032"/>
                  </a:lnTo>
                  <a:cubicBezTo>
                    <a:pt x="1400249" y="23404"/>
                    <a:pt x="1400249" y="23902"/>
                    <a:pt x="1400505" y="24274"/>
                  </a:cubicBezTo>
                  <a:lnTo>
                    <a:pt x="1406062" y="31586"/>
                  </a:lnTo>
                  <a:lnTo>
                    <a:pt x="1404600" y="40871"/>
                  </a:lnTo>
                  <a:lnTo>
                    <a:pt x="1399116" y="35461"/>
                  </a:lnTo>
                  <a:cubicBezTo>
                    <a:pt x="1398904" y="35395"/>
                    <a:pt x="1398670" y="35395"/>
                    <a:pt x="1398458" y="35461"/>
                  </a:cubicBezTo>
                  <a:cubicBezTo>
                    <a:pt x="1398224" y="35351"/>
                    <a:pt x="1397961" y="35351"/>
                    <a:pt x="1397727" y="35461"/>
                  </a:cubicBezTo>
                  <a:lnTo>
                    <a:pt x="1389831" y="42333"/>
                  </a:lnTo>
                  <a:cubicBezTo>
                    <a:pt x="1389597" y="42501"/>
                    <a:pt x="1389458" y="42772"/>
                    <a:pt x="1389465" y="43064"/>
                  </a:cubicBezTo>
                  <a:lnTo>
                    <a:pt x="1387491" y="69531"/>
                  </a:lnTo>
                  <a:cubicBezTo>
                    <a:pt x="1387389" y="69787"/>
                    <a:pt x="1387389" y="70080"/>
                    <a:pt x="1387491" y="70336"/>
                  </a:cubicBezTo>
                  <a:lnTo>
                    <a:pt x="1395753" y="79548"/>
                  </a:lnTo>
                  <a:lnTo>
                    <a:pt x="1384274" y="95121"/>
                  </a:lnTo>
                  <a:lnTo>
                    <a:pt x="1384274" y="111864"/>
                  </a:lnTo>
                  <a:cubicBezTo>
                    <a:pt x="1384303" y="112164"/>
                    <a:pt x="1384428" y="112449"/>
                    <a:pt x="1384640" y="112668"/>
                  </a:cubicBezTo>
                  <a:lnTo>
                    <a:pt x="1426826" y="149225"/>
                  </a:lnTo>
                  <a:lnTo>
                    <a:pt x="1427484" y="149225"/>
                  </a:lnTo>
                  <a:lnTo>
                    <a:pt x="1427923" y="149225"/>
                  </a:lnTo>
                  <a:lnTo>
                    <a:pt x="1439401" y="145642"/>
                  </a:lnTo>
                  <a:lnTo>
                    <a:pt x="1439401" y="148128"/>
                  </a:lnTo>
                  <a:lnTo>
                    <a:pt x="1438524" y="148128"/>
                  </a:lnTo>
                  <a:lnTo>
                    <a:pt x="1431724" y="151052"/>
                  </a:lnTo>
                  <a:cubicBezTo>
                    <a:pt x="1431403" y="151169"/>
                    <a:pt x="1431140" y="151403"/>
                    <a:pt x="1430993" y="151710"/>
                  </a:cubicBezTo>
                  <a:lnTo>
                    <a:pt x="1421196" y="185123"/>
                  </a:lnTo>
                  <a:cubicBezTo>
                    <a:pt x="1421057" y="185452"/>
                    <a:pt x="1421057" y="185818"/>
                    <a:pt x="1421196" y="186147"/>
                  </a:cubicBezTo>
                  <a:cubicBezTo>
                    <a:pt x="1421474" y="186264"/>
                    <a:pt x="1421796" y="186264"/>
                    <a:pt x="1422074" y="186147"/>
                  </a:cubicBezTo>
                  <a:lnTo>
                    <a:pt x="1432968" y="185196"/>
                  </a:lnTo>
                  <a:cubicBezTo>
                    <a:pt x="1433296" y="185196"/>
                    <a:pt x="1433596" y="185035"/>
                    <a:pt x="1433772" y="184758"/>
                  </a:cubicBezTo>
                  <a:lnTo>
                    <a:pt x="1437647" y="178982"/>
                  </a:lnTo>
                  <a:lnTo>
                    <a:pt x="1442472" y="192800"/>
                  </a:lnTo>
                  <a:lnTo>
                    <a:pt x="1421562" y="219340"/>
                  </a:lnTo>
                  <a:lnTo>
                    <a:pt x="1403430" y="217366"/>
                  </a:lnTo>
                  <a:cubicBezTo>
                    <a:pt x="1403064" y="217366"/>
                    <a:pt x="1402735" y="217563"/>
                    <a:pt x="1402552" y="217878"/>
                  </a:cubicBezTo>
                  <a:cubicBezTo>
                    <a:pt x="1402370" y="218221"/>
                    <a:pt x="1402370" y="218631"/>
                    <a:pt x="1402552" y="218974"/>
                  </a:cubicBezTo>
                  <a:lnTo>
                    <a:pt x="1405404" y="224165"/>
                  </a:lnTo>
                  <a:lnTo>
                    <a:pt x="1402552" y="236887"/>
                  </a:lnTo>
                  <a:cubicBezTo>
                    <a:pt x="1402406" y="237165"/>
                    <a:pt x="1402406" y="237487"/>
                    <a:pt x="1402552" y="237765"/>
                  </a:cubicBezTo>
                  <a:lnTo>
                    <a:pt x="1408182" y="245953"/>
                  </a:lnTo>
                  <a:lnTo>
                    <a:pt x="1408182" y="260576"/>
                  </a:lnTo>
                  <a:lnTo>
                    <a:pt x="1404892" y="258309"/>
                  </a:lnTo>
                  <a:lnTo>
                    <a:pt x="1407305" y="254288"/>
                  </a:lnTo>
                  <a:cubicBezTo>
                    <a:pt x="1407634" y="253827"/>
                    <a:pt x="1407524" y="253191"/>
                    <a:pt x="1407064" y="252862"/>
                  </a:cubicBezTo>
                  <a:cubicBezTo>
                    <a:pt x="1406859" y="252716"/>
                    <a:pt x="1406603" y="252650"/>
                    <a:pt x="1406354" y="252679"/>
                  </a:cubicBezTo>
                  <a:lnTo>
                    <a:pt x="1405916" y="252679"/>
                  </a:lnTo>
                  <a:lnTo>
                    <a:pt x="1397654" y="256774"/>
                  </a:lnTo>
                  <a:lnTo>
                    <a:pt x="1397654" y="249462"/>
                  </a:lnTo>
                  <a:cubicBezTo>
                    <a:pt x="1397632" y="249046"/>
                    <a:pt x="1397376" y="248680"/>
                    <a:pt x="1396996" y="248512"/>
                  </a:cubicBezTo>
                  <a:lnTo>
                    <a:pt x="1390781" y="245441"/>
                  </a:lnTo>
                  <a:lnTo>
                    <a:pt x="1397142" y="240616"/>
                  </a:lnTo>
                  <a:cubicBezTo>
                    <a:pt x="1397559" y="240192"/>
                    <a:pt x="1397559" y="239504"/>
                    <a:pt x="1397142" y="239081"/>
                  </a:cubicBezTo>
                  <a:lnTo>
                    <a:pt x="1394437" y="235498"/>
                  </a:lnTo>
                  <a:lnTo>
                    <a:pt x="1397362" y="210420"/>
                  </a:lnTo>
                  <a:cubicBezTo>
                    <a:pt x="1397398" y="209952"/>
                    <a:pt x="1397135" y="209514"/>
                    <a:pt x="1396704" y="209323"/>
                  </a:cubicBezTo>
                  <a:lnTo>
                    <a:pt x="1396265" y="209323"/>
                  </a:lnTo>
                  <a:cubicBezTo>
                    <a:pt x="1396023" y="209258"/>
                    <a:pt x="1395775" y="209258"/>
                    <a:pt x="1395534" y="209323"/>
                  </a:cubicBezTo>
                  <a:lnTo>
                    <a:pt x="1385225" y="218901"/>
                  </a:lnTo>
                  <a:lnTo>
                    <a:pt x="1387491" y="207422"/>
                  </a:lnTo>
                  <a:cubicBezTo>
                    <a:pt x="1387681" y="207130"/>
                    <a:pt x="1387681" y="206764"/>
                    <a:pt x="1387491" y="206472"/>
                  </a:cubicBezTo>
                  <a:cubicBezTo>
                    <a:pt x="1387301" y="206245"/>
                    <a:pt x="1387045" y="206092"/>
                    <a:pt x="1386760" y="206033"/>
                  </a:cubicBezTo>
                  <a:lnTo>
                    <a:pt x="1378498" y="206984"/>
                  </a:lnTo>
                  <a:lnTo>
                    <a:pt x="1371918" y="196748"/>
                  </a:lnTo>
                  <a:cubicBezTo>
                    <a:pt x="1371728" y="196448"/>
                    <a:pt x="1371392" y="196280"/>
                    <a:pt x="1371041" y="196309"/>
                  </a:cubicBezTo>
                  <a:lnTo>
                    <a:pt x="1344355" y="201208"/>
                  </a:lnTo>
                  <a:cubicBezTo>
                    <a:pt x="1344018" y="201288"/>
                    <a:pt x="1343733" y="201500"/>
                    <a:pt x="1343550" y="201793"/>
                  </a:cubicBezTo>
                  <a:cubicBezTo>
                    <a:pt x="1343404" y="202092"/>
                    <a:pt x="1343404" y="202443"/>
                    <a:pt x="1343550" y="202743"/>
                  </a:cubicBezTo>
                  <a:lnTo>
                    <a:pt x="1356272" y="230161"/>
                  </a:lnTo>
                  <a:cubicBezTo>
                    <a:pt x="1356440" y="230585"/>
                    <a:pt x="1356842" y="230870"/>
                    <a:pt x="1357296" y="230892"/>
                  </a:cubicBezTo>
                  <a:lnTo>
                    <a:pt x="1372869" y="228114"/>
                  </a:lnTo>
                  <a:lnTo>
                    <a:pt x="1372869" y="237911"/>
                  </a:lnTo>
                  <a:lnTo>
                    <a:pt x="1370456" y="241201"/>
                  </a:lnTo>
                  <a:lnTo>
                    <a:pt x="1354956" y="234767"/>
                  </a:lnTo>
                  <a:lnTo>
                    <a:pt x="1348303" y="218536"/>
                  </a:lnTo>
                  <a:cubicBezTo>
                    <a:pt x="1348303" y="218536"/>
                    <a:pt x="1347937" y="217951"/>
                    <a:pt x="1347572" y="217951"/>
                  </a:cubicBezTo>
                  <a:lnTo>
                    <a:pt x="1347572" y="217951"/>
                  </a:lnTo>
                  <a:cubicBezTo>
                    <a:pt x="1347359" y="217878"/>
                    <a:pt x="1347126" y="217878"/>
                    <a:pt x="1346913" y="217951"/>
                  </a:cubicBezTo>
                  <a:lnTo>
                    <a:pt x="1343038" y="220948"/>
                  </a:lnTo>
                  <a:cubicBezTo>
                    <a:pt x="1342600" y="221226"/>
                    <a:pt x="1342417" y="221775"/>
                    <a:pt x="1342600" y="222264"/>
                  </a:cubicBezTo>
                  <a:lnTo>
                    <a:pt x="1348595" y="234109"/>
                  </a:lnTo>
                  <a:lnTo>
                    <a:pt x="1312039" y="228552"/>
                  </a:lnTo>
                  <a:lnTo>
                    <a:pt x="1275482" y="237253"/>
                  </a:lnTo>
                  <a:lnTo>
                    <a:pt x="1256326" y="215319"/>
                  </a:lnTo>
                  <a:cubicBezTo>
                    <a:pt x="1256144" y="215055"/>
                    <a:pt x="1255844" y="214895"/>
                    <a:pt x="1255522" y="214880"/>
                  </a:cubicBezTo>
                  <a:lnTo>
                    <a:pt x="1229348" y="216415"/>
                  </a:lnTo>
                  <a:lnTo>
                    <a:pt x="1229348" y="210639"/>
                  </a:lnTo>
                  <a:cubicBezTo>
                    <a:pt x="1229362" y="210288"/>
                    <a:pt x="1229194" y="209960"/>
                    <a:pt x="1228909" y="209762"/>
                  </a:cubicBezTo>
                  <a:lnTo>
                    <a:pt x="1212751" y="199015"/>
                  </a:lnTo>
                  <a:lnTo>
                    <a:pt x="1215018" y="197918"/>
                  </a:lnTo>
                  <a:cubicBezTo>
                    <a:pt x="1215288" y="197779"/>
                    <a:pt x="1215493" y="197545"/>
                    <a:pt x="1215602" y="197260"/>
                  </a:cubicBezTo>
                  <a:cubicBezTo>
                    <a:pt x="1215719" y="196982"/>
                    <a:pt x="1215719" y="196660"/>
                    <a:pt x="1215602" y="196383"/>
                  </a:cubicBezTo>
                  <a:lnTo>
                    <a:pt x="1210119" y="187243"/>
                  </a:lnTo>
                  <a:lnTo>
                    <a:pt x="1212459" y="184977"/>
                  </a:lnTo>
                  <a:cubicBezTo>
                    <a:pt x="1212883" y="184524"/>
                    <a:pt x="1212883" y="183822"/>
                    <a:pt x="1212459" y="183368"/>
                  </a:cubicBezTo>
                  <a:lnTo>
                    <a:pt x="1199737" y="170647"/>
                  </a:lnTo>
                  <a:cubicBezTo>
                    <a:pt x="1199576" y="170398"/>
                    <a:pt x="1199298" y="170259"/>
                    <a:pt x="1199006" y="170281"/>
                  </a:cubicBezTo>
                  <a:lnTo>
                    <a:pt x="1198567" y="170281"/>
                  </a:lnTo>
                  <a:lnTo>
                    <a:pt x="1156820" y="188413"/>
                  </a:lnTo>
                  <a:lnTo>
                    <a:pt x="1147973" y="203036"/>
                  </a:lnTo>
                  <a:cubicBezTo>
                    <a:pt x="1147644" y="203438"/>
                    <a:pt x="1147644" y="204023"/>
                    <a:pt x="1147973" y="204425"/>
                  </a:cubicBezTo>
                  <a:lnTo>
                    <a:pt x="1163619" y="217220"/>
                  </a:lnTo>
                  <a:cubicBezTo>
                    <a:pt x="1163853" y="217315"/>
                    <a:pt x="1164116" y="217315"/>
                    <a:pt x="1164350" y="217220"/>
                  </a:cubicBezTo>
                  <a:lnTo>
                    <a:pt x="1164716" y="217220"/>
                  </a:lnTo>
                  <a:lnTo>
                    <a:pt x="1171661" y="214295"/>
                  </a:lnTo>
                  <a:cubicBezTo>
                    <a:pt x="1171969" y="214120"/>
                    <a:pt x="1172203" y="213827"/>
                    <a:pt x="1172320" y="213491"/>
                  </a:cubicBezTo>
                  <a:cubicBezTo>
                    <a:pt x="1172363" y="213133"/>
                    <a:pt x="1172225" y="212782"/>
                    <a:pt x="1171954" y="212540"/>
                  </a:cubicBezTo>
                  <a:lnTo>
                    <a:pt x="1167056" y="207642"/>
                  </a:lnTo>
                  <a:lnTo>
                    <a:pt x="1172320" y="204644"/>
                  </a:lnTo>
                  <a:lnTo>
                    <a:pt x="1188551" y="209470"/>
                  </a:lnTo>
                  <a:lnTo>
                    <a:pt x="1188551" y="209470"/>
                  </a:lnTo>
                  <a:lnTo>
                    <a:pt x="1189136" y="209470"/>
                  </a:lnTo>
                  <a:cubicBezTo>
                    <a:pt x="1189384" y="209294"/>
                    <a:pt x="1189567" y="209031"/>
                    <a:pt x="1189647" y="208739"/>
                  </a:cubicBezTo>
                  <a:lnTo>
                    <a:pt x="1191621" y="199965"/>
                  </a:lnTo>
                  <a:cubicBezTo>
                    <a:pt x="1191760" y="199614"/>
                    <a:pt x="1191760" y="199219"/>
                    <a:pt x="1191621" y="198868"/>
                  </a:cubicBezTo>
                  <a:lnTo>
                    <a:pt x="1190525" y="197845"/>
                  </a:lnTo>
                  <a:lnTo>
                    <a:pt x="1192791" y="197845"/>
                  </a:lnTo>
                  <a:cubicBezTo>
                    <a:pt x="1193171" y="197830"/>
                    <a:pt x="1193522" y="197640"/>
                    <a:pt x="1193742" y="197333"/>
                  </a:cubicBezTo>
                  <a:cubicBezTo>
                    <a:pt x="1193895" y="196982"/>
                    <a:pt x="1193895" y="196587"/>
                    <a:pt x="1193742" y="196236"/>
                  </a:cubicBezTo>
                  <a:lnTo>
                    <a:pt x="1192353" y="193458"/>
                  </a:lnTo>
                  <a:lnTo>
                    <a:pt x="1202442" y="189875"/>
                  </a:lnTo>
                  <a:lnTo>
                    <a:pt x="1193011" y="209616"/>
                  </a:lnTo>
                  <a:lnTo>
                    <a:pt x="1170345" y="218755"/>
                  </a:lnTo>
                  <a:lnTo>
                    <a:pt x="1167348" y="223727"/>
                  </a:lnTo>
                  <a:cubicBezTo>
                    <a:pt x="1166982" y="224121"/>
                    <a:pt x="1166982" y="224721"/>
                    <a:pt x="1167348" y="225116"/>
                  </a:cubicBezTo>
                  <a:lnTo>
                    <a:pt x="1169322" y="226359"/>
                  </a:lnTo>
                  <a:lnTo>
                    <a:pt x="1161280" y="235352"/>
                  </a:lnTo>
                  <a:cubicBezTo>
                    <a:pt x="1161053" y="235710"/>
                    <a:pt x="1161053" y="236163"/>
                    <a:pt x="1161280" y="236522"/>
                  </a:cubicBezTo>
                  <a:lnTo>
                    <a:pt x="1176560" y="267010"/>
                  </a:lnTo>
                  <a:lnTo>
                    <a:pt x="1174440" y="268472"/>
                  </a:lnTo>
                  <a:cubicBezTo>
                    <a:pt x="1174111" y="268874"/>
                    <a:pt x="1174111" y="269459"/>
                    <a:pt x="1174440" y="269861"/>
                  </a:cubicBezTo>
                  <a:lnTo>
                    <a:pt x="1177657" y="276295"/>
                  </a:lnTo>
                  <a:lnTo>
                    <a:pt x="1168445" y="277172"/>
                  </a:lnTo>
                  <a:cubicBezTo>
                    <a:pt x="1167911" y="277209"/>
                    <a:pt x="1167494" y="277655"/>
                    <a:pt x="1167494" y="278196"/>
                  </a:cubicBezTo>
                  <a:lnTo>
                    <a:pt x="1167494" y="282875"/>
                  </a:lnTo>
                  <a:lnTo>
                    <a:pt x="1157624" y="270080"/>
                  </a:lnTo>
                  <a:lnTo>
                    <a:pt x="1167860" y="267521"/>
                  </a:lnTo>
                  <a:cubicBezTo>
                    <a:pt x="1167860" y="267521"/>
                    <a:pt x="1168372" y="267521"/>
                    <a:pt x="1168591" y="266937"/>
                  </a:cubicBezTo>
                  <a:cubicBezTo>
                    <a:pt x="1168737" y="266659"/>
                    <a:pt x="1168737" y="266337"/>
                    <a:pt x="1168591" y="266059"/>
                  </a:cubicBezTo>
                  <a:lnTo>
                    <a:pt x="1164643" y="256189"/>
                  </a:lnTo>
                  <a:cubicBezTo>
                    <a:pt x="1164643" y="256189"/>
                    <a:pt x="1164643" y="255750"/>
                    <a:pt x="1164058" y="255604"/>
                  </a:cubicBezTo>
                  <a:lnTo>
                    <a:pt x="1153822" y="251875"/>
                  </a:lnTo>
                  <a:lnTo>
                    <a:pt x="1152945" y="239812"/>
                  </a:lnTo>
                  <a:cubicBezTo>
                    <a:pt x="1152879" y="239314"/>
                    <a:pt x="1152491" y="238927"/>
                    <a:pt x="1151994" y="238861"/>
                  </a:cubicBezTo>
                  <a:lnTo>
                    <a:pt x="1151994" y="238861"/>
                  </a:lnTo>
                  <a:cubicBezTo>
                    <a:pt x="1151512" y="238876"/>
                    <a:pt x="1151102" y="239205"/>
                    <a:pt x="1150971" y="239665"/>
                  </a:cubicBezTo>
                  <a:lnTo>
                    <a:pt x="1148558" y="247415"/>
                  </a:lnTo>
                  <a:lnTo>
                    <a:pt x="1147242" y="235864"/>
                  </a:lnTo>
                  <a:cubicBezTo>
                    <a:pt x="1147169" y="235315"/>
                    <a:pt x="1146701" y="234906"/>
                    <a:pt x="1146145" y="234913"/>
                  </a:cubicBezTo>
                  <a:lnTo>
                    <a:pt x="1131523" y="234913"/>
                  </a:lnTo>
                  <a:lnTo>
                    <a:pt x="1125893" y="219925"/>
                  </a:lnTo>
                  <a:cubicBezTo>
                    <a:pt x="1125805" y="219625"/>
                    <a:pt x="1125593" y="219384"/>
                    <a:pt x="1125308" y="219267"/>
                  </a:cubicBezTo>
                  <a:lnTo>
                    <a:pt x="1124358" y="219267"/>
                  </a:lnTo>
                  <a:lnTo>
                    <a:pt x="1090579" y="236814"/>
                  </a:lnTo>
                  <a:lnTo>
                    <a:pt x="1036183" y="234986"/>
                  </a:lnTo>
                  <a:lnTo>
                    <a:pt x="1020025" y="225993"/>
                  </a:lnTo>
                  <a:lnTo>
                    <a:pt x="1024412" y="223142"/>
                  </a:lnTo>
                  <a:cubicBezTo>
                    <a:pt x="1024719" y="222923"/>
                    <a:pt x="1024909" y="222572"/>
                    <a:pt x="1024924" y="222191"/>
                  </a:cubicBezTo>
                  <a:lnTo>
                    <a:pt x="1024924" y="214222"/>
                  </a:lnTo>
                  <a:lnTo>
                    <a:pt x="1034867" y="211444"/>
                  </a:lnTo>
                  <a:cubicBezTo>
                    <a:pt x="1035342" y="211341"/>
                    <a:pt x="1035686" y="210910"/>
                    <a:pt x="1035671" y="210420"/>
                  </a:cubicBezTo>
                  <a:cubicBezTo>
                    <a:pt x="1035671" y="210091"/>
                    <a:pt x="1035540" y="209777"/>
                    <a:pt x="1035306" y="209543"/>
                  </a:cubicBezTo>
                  <a:lnTo>
                    <a:pt x="1048320" y="209543"/>
                  </a:lnTo>
                  <a:cubicBezTo>
                    <a:pt x="1048671" y="209558"/>
                    <a:pt x="1049000" y="209389"/>
                    <a:pt x="1049197" y="209104"/>
                  </a:cubicBezTo>
                  <a:cubicBezTo>
                    <a:pt x="1049344" y="208826"/>
                    <a:pt x="1049344" y="208505"/>
                    <a:pt x="1049197" y="208227"/>
                  </a:cubicBezTo>
                  <a:lnTo>
                    <a:pt x="1045980" y="193970"/>
                  </a:lnTo>
                  <a:lnTo>
                    <a:pt x="1026386" y="172036"/>
                  </a:lnTo>
                  <a:cubicBezTo>
                    <a:pt x="1026152" y="171955"/>
                    <a:pt x="1025889" y="171955"/>
                    <a:pt x="1025655" y="172036"/>
                  </a:cubicBezTo>
                  <a:lnTo>
                    <a:pt x="1005914" y="170062"/>
                  </a:lnTo>
                  <a:cubicBezTo>
                    <a:pt x="1005549" y="170062"/>
                    <a:pt x="1005220" y="170259"/>
                    <a:pt x="1005037" y="170574"/>
                  </a:cubicBezTo>
                  <a:cubicBezTo>
                    <a:pt x="1004825" y="170910"/>
                    <a:pt x="1004825" y="171334"/>
                    <a:pt x="1005037" y="171670"/>
                  </a:cubicBezTo>
                  <a:lnTo>
                    <a:pt x="1008766" y="178982"/>
                  </a:lnTo>
                  <a:lnTo>
                    <a:pt x="991730" y="173864"/>
                  </a:lnTo>
                  <a:lnTo>
                    <a:pt x="931047" y="149444"/>
                  </a:lnTo>
                  <a:lnTo>
                    <a:pt x="899023" y="126706"/>
                  </a:lnTo>
                  <a:lnTo>
                    <a:pt x="873580" y="126706"/>
                  </a:lnTo>
                  <a:cubicBezTo>
                    <a:pt x="873090" y="126677"/>
                    <a:pt x="872644" y="126976"/>
                    <a:pt x="872483" y="127437"/>
                  </a:cubicBezTo>
                  <a:lnTo>
                    <a:pt x="865172" y="148347"/>
                  </a:lnTo>
                  <a:lnTo>
                    <a:pt x="847186" y="150029"/>
                  </a:lnTo>
                  <a:lnTo>
                    <a:pt x="856106" y="132189"/>
                  </a:lnTo>
                  <a:cubicBezTo>
                    <a:pt x="856325" y="131882"/>
                    <a:pt x="856325" y="131473"/>
                    <a:pt x="856106" y="131166"/>
                  </a:cubicBezTo>
                  <a:cubicBezTo>
                    <a:pt x="855916" y="130880"/>
                    <a:pt x="855631" y="130669"/>
                    <a:pt x="855302" y="130581"/>
                  </a:cubicBezTo>
                  <a:lnTo>
                    <a:pt x="847478" y="129776"/>
                  </a:lnTo>
                  <a:lnTo>
                    <a:pt x="847478" y="109670"/>
                  </a:lnTo>
                  <a:cubicBezTo>
                    <a:pt x="847478" y="109064"/>
                    <a:pt x="846989" y="108574"/>
                    <a:pt x="846382" y="108574"/>
                  </a:cubicBezTo>
                  <a:lnTo>
                    <a:pt x="841483" y="108574"/>
                  </a:lnTo>
                  <a:cubicBezTo>
                    <a:pt x="841067" y="108581"/>
                    <a:pt x="840679" y="108800"/>
                    <a:pt x="840460" y="109159"/>
                  </a:cubicBezTo>
                  <a:cubicBezTo>
                    <a:pt x="840277" y="109502"/>
                    <a:pt x="840277" y="109912"/>
                    <a:pt x="840460" y="110255"/>
                  </a:cubicBezTo>
                  <a:lnTo>
                    <a:pt x="843165" y="114569"/>
                  </a:lnTo>
                  <a:lnTo>
                    <a:pt x="841995" y="116909"/>
                  </a:lnTo>
                  <a:lnTo>
                    <a:pt x="840094" y="115593"/>
                  </a:lnTo>
                  <a:cubicBezTo>
                    <a:pt x="839904" y="115534"/>
                    <a:pt x="839699" y="115534"/>
                    <a:pt x="839509" y="115593"/>
                  </a:cubicBezTo>
                  <a:lnTo>
                    <a:pt x="839509" y="115593"/>
                  </a:lnTo>
                  <a:cubicBezTo>
                    <a:pt x="839253" y="115666"/>
                    <a:pt x="839019" y="115819"/>
                    <a:pt x="838851" y="116031"/>
                  </a:cubicBezTo>
                  <a:lnTo>
                    <a:pt x="826056" y="137965"/>
                  </a:lnTo>
                  <a:cubicBezTo>
                    <a:pt x="825683" y="138382"/>
                    <a:pt x="825683" y="139011"/>
                    <a:pt x="826056" y="139427"/>
                  </a:cubicBezTo>
                  <a:lnTo>
                    <a:pt x="830736" y="142498"/>
                  </a:lnTo>
                  <a:lnTo>
                    <a:pt x="822693" y="148274"/>
                  </a:lnTo>
                  <a:lnTo>
                    <a:pt x="816405" y="149151"/>
                  </a:lnTo>
                  <a:lnTo>
                    <a:pt x="803245" y="132335"/>
                  </a:lnTo>
                  <a:lnTo>
                    <a:pt x="791401" y="99435"/>
                  </a:lnTo>
                  <a:lnTo>
                    <a:pt x="776778" y="84812"/>
                  </a:lnTo>
                  <a:cubicBezTo>
                    <a:pt x="776544" y="84724"/>
                    <a:pt x="776281" y="84724"/>
                    <a:pt x="776047" y="84812"/>
                  </a:cubicBezTo>
                  <a:lnTo>
                    <a:pt x="776047" y="84812"/>
                  </a:lnTo>
                  <a:cubicBezTo>
                    <a:pt x="775711" y="84841"/>
                    <a:pt x="775411" y="85031"/>
                    <a:pt x="775243" y="85324"/>
                  </a:cubicBezTo>
                  <a:lnTo>
                    <a:pt x="771368" y="93220"/>
                  </a:lnTo>
                  <a:cubicBezTo>
                    <a:pt x="771024" y="93564"/>
                    <a:pt x="771024" y="94119"/>
                    <a:pt x="771368" y="94463"/>
                  </a:cubicBezTo>
                  <a:cubicBezTo>
                    <a:pt x="771368" y="94463"/>
                    <a:pt x="771368" y="94463"/>
                    <a:pt x="771368" y="94463"/>
                  </a:cubicBezTo>
                  <a:lnTo>
                    <a:pt x="781311" y="103529"/>
                  </a:lnTo>
                  <a:lnTo>
                    <a:pt x="758207" y="128387"/>
                  </a:lnTo>
                  <a:lnTo>
                    <a:pt x="761278" y="119541"/>
                  </a:lnTo>
                  <a:cubicBezTo>
                    <a:pt x="761549" y="119197"/>
                    <a:pt x="761549" y="118714"/>
                    <a:pt x="761278" y="118371"/>
                  </a:cubicBezTo>
                  <a:cubicBezTo>
                    <a:pt x="761073" y="118269"/>
                    <a:pt x="760825" y="118269"/>
                    <a:pt x="760620" y="118371"/>
                  </a:cubicBezTo>
                  <a:lnTo>
                    <a:pt x="760108" y="118371"/>
                  </a:lnTo>
                  <a:lnTo>
                    <a:pt x="730863" y="134529"/>
                  </a:lnTo>
                  <a:lnTo>
                    <a:pt x="719238" y="157121"/>
                  </a:lnTo>
                  <a:lnTo>
                    <a:pt x="719238" y="145861"/>
                  </a:lnTo>
                  <a:cubicBezTo>
                    <a:pt x="719268" y="145452"/>
                    <a:pt x="719034" y="145064"/>
                    <a:pt x="718653" y="144911"/>
                  </a:cubicBezTo>
                  <a:cubicBezTo>
                    <a:pt x="718485" y="144852"/>
                    <a:pt x="718310" y="144852"/>
                    <a:pt x="718141" y="144911"/>
                  </a:cubicBezTo>
                  <a:cubicBezTo>
                    <a:pt x="717929" y="144845"/>
                    <a:pt x="717696" y="144845"/>
                    <a:pt x="717483" y="144911"/>
                  </a:cubicBezTo>
                  <a:lnTo>
                    <a:pt x="686849" y="162312"/>
                  </a:lnTo>
                  <a:lnTo>
                    <a:pt x="702934" y="143302"/>
                  </a:lnTo>
                  <a:lnTo>
                    <a:pt x="720774" y="142060"/>
                  </a:lnTo>
                  <a:lnTo>
                    <a:pt x="746509" y="119248"/>
                  </a:lnTo>
                  <a:lnTo>
                    <a:pt x="750458" y="113326"/>
                  </a:lnTo>
                  <a:cubicBezTo>
                    <a:pt x="750604" y="113026"/>
                    <a:pt x="750604" y="112675"/>
                    <a:pt x="750458" y="112376"/>
                  </a:cubicBezTo>
                  <a:lnTo>
                    <a:pt x="746509" y="101555"/>
                  </a:lnTo>
                  <a:cubicBezTo>
                    <a:pt x="746444" y="101248"/>
                    <a:pt x="746224" y="100992"/>
                    <a:pt x="745925" y="100897"/>
                  </a:cubicBezTo>
                  <a:lnTo>
                    <a:pt x="745486" y="100897"/>
                  </a:lnTo>
                  <a:cubicBezTo>
                    <a:pt x="745318" y="100838"/>
                    <a:pt x="745142" y="100838"/>
                    <a:pt x="744974" y="100897"/>
                  </a:cubicBezTo>
                  <a:lnTo>
                    <a:pt x="662283" y="153026"/>
                  </a:lnTo>
                  <a:lnTo>
                    <a:pt x="648538" y="167649"/>
                  </a:lnTo>
                  <a:lnTo>
                    <a:pt x="664038" y="139501"/>
                  </a:lnTo>
                  <a:cubicBezTo>
                    <a:pt x="664250" y="139164"/>
                    <a:pt x="664250" y="138740"/>
                    <a:pt x="664038" y="138404"/>
                  </a:cubicBezTo>
                  <a:cubicBezTo>
                    <a:pt x="663797" y="138133"/>
                    <a:pt x="663453" y="137972"/>
                    <a:pt x="663087" y="137965"/>
                  </a:cubicBezTo>
                  <a:lnTo>
                    <a:pt x="655776" y="138769"/>
                  </a:lnTo>
                  <a:lnTo>
                    <a:pt x="652998" y="128899"/>
                  </a:lnTo>
                  <a:cubicBezTo>
                    <a:pt x="652903" y="128446"/>
                    <a:pt x="652508" y="128117"/>
                    <a:pt x="652047" y="128095"/>
                  </a:cubicBezTo>
                  <a:lnTo>
                    <a:pt x="652047" y="128095"/>
                  </a:lnTo>
                  <a:cubicBezTo>
                    <a:pt x="651587" y="128102"/>
                    <a:pt x="651177" y="128395"/>
                    <a:pt x="651024" y="128826"/>
                  </a:cubicBezTo>
                  <a:lnTo>
                    <a:pt x="647076" y="140597"/>
                  </a:lnTo>
                  <a:cubicBezTo>
                    <a:pt x="646929" y="140919"/>
                    <a:pt x="646929" y="141299"/>
                    <a:pt x="647076" y="141621"/>
                  </a:cubicBezTo>
                  <a:lnTo>
                    <a:pt x="649123" y="144399"/>
                  </a:lnTo>
                  <a:lnTo>
                    <a:pt x="641081" y="147616"/>
                  </a:lnTo>
                  <a:lnTo>
                    <a:pt x="634647" y="144911"/>
                  </a:lnTo>
                  <a:lnTo>
                    <a:pt x="634208" y="144911"/>
                  </a:lnTo>
                  <a:cubicBezTo>
                    <a:pt x="633974" y="144831"/>
                    <a:pt x="633711" y="144831"/>
                    <a:pt x="633477" y="144911"/>
                  </a:cubicBezTo>
                  <a:cubicBezTo>
                    <a:pt x="633236" y="145262"/>
                    <a:pt x="633236" y="145730"/>
                    <a:pt x="633477" y="146081"/>
                  </a:cubicBezTo>
                  <a:lnTo>
                    <a:pt x="638375" y="159826"/>
                  </a:lnTo>
                  <a:cubicBezTo>
                    <a:pt x="638529" y="160257"/>
                    <a:pt x="638938" y="160550"/>
                    <a:pt x="639399" y="160557"/>
                  </a:cubicBezTo>
                  <a:lnTo>
                    <a:pt x="645248" y="159899"/>
                  </a:lnTo>
                  <a:lnTo>
                    <a:pt x="640569" y="164578"/>
                  </a:lnTo>
                  <a:cubicBezTo>
                    <a:pt x="640400" y="164900"/>
                    <a:pt x="640400" y="165280"/>
                    <a:pt x="640569" y="165602"/>
                  </a:cubicBezTo>
                  <a:cubicBezTo>
                    <a:pt x="640634" y="165989"/>
                    <a:pt x="640920" y="166304"/>
                    <a:pt x="641300" y="166406"/>
                  </a:cubicBezTo>
                  <a:lnTo>
                    <a:pt x="647149" y="168307"/>
                  </a:lnTo>
                  <a:lnTo>
                    <a:pt x="647149" y="168307"/>
                  </a:lnTo>
                  <a:cubicBezTo>
                    <a:pt x="647544" y="168278"/>
                    <a:pt x="647909" y="168095"/>
                    <a:pt x="648172" y="167795"/>
                  </a:cubicBezTo>
                  <a:lnTo>
                    <a:pt x="648172" y="167795"/>
                  </a:lnTo>
                  <a:cubicBezTo>
                    <a:pt x="647931" y="168146"/>
                    <a:pt x="647931" y="168614"/>
                    <a:pt x="648172" y="168965"/>
                  </a:cubicBezTo>
                  <a:lnTo>
                    <a:pt x="656873" y="187024"/>
                  </a:lnTo>
                  <a:lnTo>
                    <a:pt x="656288" y="191923"/>
                  </a:lnTo>
                  <a:lnTo>
                    <a:pt x="647076" y="177739"/>
                  </a:lnTo>
                  <a:cubicBezTo>
                    <a:pt x="646929" y="177424"/>
                    <a:pt x="646615" y="177227"/>
                    <a:pt x="646271" y="177227"/>
                  </a:cubicBezTo>
                  <a:lnTo>
                    <a:pt x="632453" y="176276"/>
                  </a:lnTo>
                  <a:cubicBezTo>
                    <a:pt x="632051" y="176291"/>
                    <a:pt x="631678" y="176481"/>
                    <a:pt x="631430" y="176788"/>
                  </a:cubicBezTo>
                  <a:cubicBezTo>
                    <a:pt x="631283" y="177161"/>
                    <a:pt x="631283" y="177585"/>
                    <a:pt x="631430" y="177958"/>
                  </a:cubicBezTo>
                  <a:lnTo>
                    <a:pt x="637644" y="188340"/>
                  </a:lnTo>
                  <a:lnTo>
                    <a:pt x="634647" y="188925"/>
                  </a:lnTo>
                  <a:lnTo>
                    <a:pt x="611835" y="173279"/>
                  </a:lnTo>
                  <a:lnTo>
                    <a:pt x="593630" y="173279"/>
                  </a:lnTo>
                  <a:lnTo>
                    <a:pt x="559121" y="138038"/>
                  </a:lnTo>
                  <a:lnTo>
                    <a:pt x="525708" y="130142"/>
                  </a:lnTo>
                  <a:lnTo>
                    <a:pt x="525708" y="130142"/>
                  </a:lnTo>
                  <a:cubicBezTo>
                    <a:pt x="525496" y="130047"/>
                    <a:pt x="525262" y="130047"/>
                    <a:pt x="525050" y="130142"/>
                  </a:cubicBezTo>
                  <a:lnTo>
                    <a:pt x="525050" y="130142"/>
                  </a:lnTo>
                  <a:lnTo>
                    <a:pt x="520810" y="134456"/>
                  </a:lnTo>
                  <a:lnTo>
                    <a:pt x="483229" y="108501"/>
                  </a:lnTo>
                  <a:cubicBezTo>
                    <a:pt x="483229" y="108501"/>
                    <a:pt x="482864" y="108501"/>
                    <a:pt x="482645" y="108501"/>
                  </a:cubicBezTo>
                  <a:lnTo>
                    <a:pt x="443748" y="115373"/>
                  </a:lnTo>
                  <a:lnTo>
                    <a:pt x="364933" y="87883"/>
                  </a:lnTo>
                  <a:lnTo>
                    <a:pt x="320699" y="88760"/>
                  </a:lnTo>
                  <a:lnTo>
                    <a:pt x="322673" y="85543"/>
                  </a:lnTo>
                  <a:cubicBezTo>
                    <a:pt x="322827" y="85273"/>
                    <a:pt x="322827" y="84936"/>
                    <a:pt x="322673" y="84666"/>
                  </a:cubicBezTo>
                  <a:cubicBezTo>
                    <a:pt x="322534" y="84381"/>
                    <a:pt x="322300" y="84147"/>
                    <a:pt x="322015" y="84008"/>
                  </a:cubicBezTo>
                  <a:lnTo>
                    <a:pt x="315216" y="81083"/>
                  </a:lnTo>
                  <a:lnTo>
                    <a:pt x="310025" y="78524"/>
                  </a:lnTo>
                  <a:lnTo>
                    <a:pt x="311853" y="69531"/>
                  </a:lnTo>
                  <a:cubicBezTo>
                    <a:pt x="312021" y="69239"/>
                    <a:pt x="312021" y="68873"/>
                    <a:pt x="311853" y="68581"/>
                  </a:cubicBezTo>
                  <a:cubicBezTo>
                    <a:pt x="311619" y="68486"/>
                    <a:pt x="311355" y="68486"/>
                    <a:pt x="311121" y="68581"/>
                  </a:cubicBezTo>
                  <a:lnTo>
                    <a:pt x="296938" y="70409"/>
                  </a:lnTo>
                  <a:lnTo>
                    <a:pt x="291381" y="61197"/>
                  </a:lnTo>
                  <a:cubicBezTo>
                    <a:pt x="291235" y="60846"/>
                    <a:pt x="290884" y="60612"/>
                    <a:pt x="290504" y="60612"/>
                  </a:cubicBezTo>
                  <a:cubicBezTo>
                    <a:pt x="290365" y="60531"/>
                    <a:pt x="290204" y="60531"/>
                    <a:pt x="290065" y="60612"/>
                  </a:cubicBezTo>
                  <a:lnTo>
                    <a:pt x="271129" y="69093"/>
                  </a:lnTo>
                  <a:lnTo>
                    <a:pt x="256067" y="51034"/>
                  </a:lnTo>
                  <a:cubicBezTo>
                    <a:pt x="255753" y="50946"/>
                    <a:pt x="255431" y="50946"/>
                    <a:pt x="255117" y="51034"/>
                  </a:cubicBezTo>
                  <a:cubicBezTo>
                    <a:pt x="254905" y="50968"/>
                    <a:pt x="254671" y="50968"/>
                    <a:pt x="254459" y="51034"/>
                  </a:cubicBezTo>
                  <a:lnTo>
                    <a:pt x="246636" y="56956"/>
                  </a:lnTo>
                  <a:cubicBezTo>
                    <a:pt x="246358" y="57227"/>
                    <a:pt x="246204" y="57592"/>
                    <a:pt x="246197" y="57980"/>
                  </a:cubicBezTo>
                  <a:lnTo>
                    <a:pt x="248756" y="73187"/>
                  </a:lnTo>
                  <a:lnTo>
                    <a:pt x="247659" y="72529"/>
                  </a:lnTo>
                  <a:lnTo>
                    <a:pt x="232452" y="67192"/>
                  </a:lnTo>
                  <a:lnTo>
                    <a:pt x="246197" y="50668"/>
                  </a:lnTo>
                  <a:cubicBezTo>
                    <a:pt x="246314" y="50390"/>
                    <a:pt x="246314" y="50069"/>
                    <a:pt x="246197" y="49791"/>
                  </a:cubicBezTo>
                  <a:cubicBezTo>
                    <a:pt x="246160" y="49455"/>
                    <a:pt x="245934" y="49169"/>
                    <a:pt x="245612" y="49060"/>
                  </a:cubicBezTo>
                  <a:lnTo>
                    <a:pt x="223020" y="37289"/>
                  </a:lnTo>
                  <a:lnTo>
                    <a:pt x="222508" y="37289"/>
                  </a:lnTo>
                  <a:cubicBezTo>
                    <a:pt x="222201" y="37281"/>
                    <a:pt x="221902" y="37420"/>
                    <a:pt x="221704" y="37654"/>
                  </a:cubicBezTo>
                  <a:lnTo>
                    <a:pt x="197431" y="66899"/>
                  </a:lnTo>
                  <a:lnTo>
                    <a:pt x="174327" y="69751"/>
                  </a:lnTo>
                  <a:cubicBezTo>
                    <a:pt x="173830" y="69817"/>
                    <a:pt x="173442" y="70204"/>
                    <a:pt x="173377" y="70701"/>
                  </a:cubicBezTo>
                  <a:lnTo>
                    <a:pt x="172645" y="75892"/>
                  </a:lnTo>
                  <a:lnTo>
                    <a:pt x="169282" y="73553"/>
                  </a:lnTo>
                  <a:lnTo>
                    <a:pt x="178129" y="64779"/>
                  </a:lnTo>
                  <a:cubicBezTo>
                    <a:pt x="178502" y="64362"/>
                    <a:pt x="178502" y="63734"/>
                    <a:pt x="178129" y="63317"/>
                  </a:cubicBezTo>
                  <a:cubicBezTo>
                    <a:pt x="177917" y="63046"/>
                    <a:pt x="177595" y="62885"/>
                    <a:pt x="177252" y="62878"/>
                  </a:cubicBezTo>
                  <a:cubicBezTo>
                    <a:pt x="177061" y="62812"/>
                    <a:pt x="176857" y="62812"/>
                    <a:pt x="176667" y="62878"/>
                  </a:cubicBezTo>
                  <a:lnTo>
                    <a:pt x="160728" y="72895"/>
                  </a:lnTo>
                  <a:lnTo>
                    <a:pt x="155756" y="78817"/>
                  </a:lnTo>
                  <a:cubicBezTo>
                    <a:pt x="155639" y="79095"/>
                    <a:pt x="155639" y="79416"/>
                    <a:pt x="155756" y="79694"/>
                  </a:cubicBezTo>
                  <a:cubicBezTo>
                    <a:pt x="155764" y="79979"/>
                    <a:pt x="155932" y="80235"/>
                    <a:pt x="156195" y="80352"/>
                  </a:cubicBezTo>
                  <a:lnTo>
                    <a:pt x="165992" y="87005"/>
                  </a:lnTo>
                  <a:lnTo>
                    <a:pt x="161459" y="88248"/>
                  </a:lnTo>
                  <a:cubicBezTo>
                    <a:pt x="161042" y="88358"/>
                    <a:pt x="160728" y="88702"/>
                    <a:pt x="160655" y="89126"/>
                  </a:cubicBezTo>
                  <a:lnTo>
                    <a:pt x="158169" y="99946"/>
                  </a:lnTo>
                  <a:lnTo>
                    <a:pt x="155098" y="96876"/>
                  </a:lnTo>
                  <a:lnTo>
                    <a:pt x="158754" y="87736"/>
                  </a:lnTo>
                  <a:cubicBezTo>
                    <a:pt x="158937" y="87422"/>
                    <a:pt x="158937" y="87027"/>
                    <a:pt x="158754" y="86713"/>
                  </a:cubicBezTo>
                  <a:lnTo>
                    <a:pt x="154879" y="81814"/>
                  </a:lnTo>
                  <a:cubicBezTo>
                    <a:pt x="154638" y="81544"/>
                    <a:pt x="154294" y="81383"/>
                    <a:pt x="153928" y="81376"/>
                  </a:cubicBezTo>
                  <a:lnTo>
                    <a:pt x="153344" y="81376"/>
                  </a:lnTo>
                  <a:lnTo>
                    <a:pt x="123002" y="105430"/>
                  </a:lnTo>
                  <a:lnTo>
                    <a:pt x="124610" y="101262"/>
                  </a:lnTo>
                  <a:cubicBezTo>
                    <a:pt x="124756" y="100985"/>
                    <a:pt x="124756" y="100663"/>
                    <a:pt x="124610" y="100385"/>
                  </a:cubicBezTo>
                  <a:cubicBezTo>
                    <a:pt x="124500" y="100107"/>
                    <a:pt x="124252" y="99910"/>
                    <a:pt x="123952" y="99873"/>
                  </a:cubicBezTo>
                  <a:lnTo>
                    <a:pt x="121028" y="98850"/>
                  </a:lnTo>
                  <a:lnTo>
                    <a:pt x="120662" y="98850"/>
                  </a:lnTo>
                  <a:cubicBezTo>
                    <a:pt x="120238" y="98916"/>
                    <a:pt x="119880" y="99193"/>
                    <a:pt x="119712" y="99581"/>
                  </a:cubicBezTo>
                  <a:lnTo>
                    <a:pt x="114813" y="112376"/>
                  </a:lnTo>
                  <a:cubicBezTo>
                    <a:pt x="114601" y="112712"/>
                    <a:pt x="114601" y="113136"/>
                    <a:pt x="114813" y="113472"/>
                  </a:cubicBezTo>
                  <a:lnTo>
                    <a:pt x="119419" y="118152"/>
                  </a:lnTo>
                  <a:lnTo>
                    <a:pt x="111157" y="113692"/>
                  </a:lnTo>
                  <a:lnTo>
                    <a:pt x="110719" y="113692"/>
                  </a:lnTo>
                  <a:cubicBezTo>
                    <a:pt x="110346" y="113655"/>
                    <a:pt x="109995" y="113867"/>
                    <a:pt x="109841" y="114203"/>
                  </a:cubicBezTo>
                  <a:lnTo>
                    <a:pt x="101945" y="127949"/>
                  </a:lnTo>
                  <a:cubicBezTo>
                    <a:pt x="101806" y="128300"/>
                    <a:pt x="101806" y="128694"/>
                    <a:pt x="101945" y="129045"/>
                  </a:cubicBezTo>
                  <a:cubicBezTo>
                    <a:pt x="102135" y="129360"/>
                    <a:pt x="102457" y="129572"/>
                    <a:pt x="102822" y="129630"/>
                  </a:cubicBezTo>
                  <a:lnTo>
                    <a:pt x="104285" y="129630"/>
                  </a:lnTo>
                  <a:lnTo>
                    <a:pt x="99752" y="130288"/>
                  </a:lnTo>
                  <a:cubicBezTo>
                    <a:pt x="99357" y="130376"/>
                    <a:pt x="99028" y="130647"/>
                    <a:pt x="98874" y="131019"/>
                  </a:cubicBezTo>
                  <a:cubicBezTo>
                    <a:pt x="98662" y="131356"/>
                    <a:pt x="98662" y="131780"/>
                    <a:pt x="98874" y="132116"/>
                  </a:cubicBezTo>
                  <a:lnTo>
                    <a:pt x="103554" y="136795"/>
                  </a:lnTo>
                  <a:lnTo>
                    <a:pt x="100044" y="135333"/>
                  </a:lnTo>
                  <a:lnTo>
                    <a:pt x="99167" y="135333"/>
                  </a:lnTo>
                  <a:cubicBezTo>
                    <a:pt x="98845" y="135479"/>
                    <a:pt x="98626" y="135786"/>
                    <a:pt x="98582" y="136137"/>
                  </a:cubicBezTo>
                  <a:lnTo>
                    <a:pt x="96900" y="149371"/>
                  </a:lnTo>
                  <a:lnTo>
                    <a:pt x="80450" y="170574"/>
                  </a:lnTo>
                  <a:lnTo>
                    <a:pt x="36582" y="177373"/>
                  </a:lnTo>
                  <a:cubicBezTo>
                    <a:pt x="36034" y="177446"/>
                    <a:pt x="35624" y="177914"/>
                    <a:pt x="35632" y="178470"/>
                  </a:cubicBezTo>
                  <a:lnTo>
                    <a:pt x="34608" y="198064"/>
                  </a:lnTo>
                  <a:cubicBezTo>
                    <a:pt x="34542" y="198357"/>
                    <a:pt x="34542" y="198649"/>
                    <a:pt x="34608" y="198941"/>
                  </a:cubicBezTo>
                  <a:lnTo>
                    <a:pt x="34608" y="198941"/>
                  </a:lnTo>
                  <a:lnTo>
                    <a:pt x="23934" y="203986"/>
                  </a:lnTo>
                  <a:cubicBezTo>
                    <a:pt x="23590" y="204110"/>
                    <a:pt x="23356" y="204425"/>
                    <a:pt x="23349" y="204790"/>
                  </a:cubicBezTo>
                  <a:cubicBezTo>
                    <a:pt x="23261" y="205193"/>
                    <a:pt x="23436" y="205602"/>
                    <a:pt x="23787" y="205814"/>
                  </a:cubicBezTo>
                  <a:lnTo>
                    <a:pt x="72700" y="239958"/>
                  </a:lnTo>
                  <a:lnTo>
                    <a:pt x="81254" y="249316"/>
                  </a:lnTo>
                  <a:lnTo>
                    <a:pt x="86153" y="269934"/>
                  </a:lnTo>
                  <a:cubicBezTo>
                    <a:pt x="86219" y="270256"/>
                    <a:pt x="86438" y="270534"/>
                    <a:pt x="86738" y="270665"/>
                  </a:cubicBezTo>
                  <a:lnTo>
                    <a:pt x="102457" y="277538"/>
                  </a:lnTo>
                  <a:lnTo>
                    <a:pt x="103407" y="277538"/>
                  </a:lnTo>
                  <a:cubicBezTo>
                    <a:pt x="103744" y="277553"/>
                    <a:pt x="104065" y="277421"/>
                    <a:pt x="104285" y="277172"/>
                  </a:cubicBezTo>
                  <a:lnTo>
                    <a:pt x="110426" y="270300"/>
                  </a:lnTo>
                  <a:lnTo>
                    <a:pt x="109183" y="276222"/>
                  </a:lnTo>
                  <a:cubicBezTo>
                    <a:pt x="108986" y="276536"/>
                    <a:pt x="108986" y="276931"/>
                    <a:pt x="109183" y="277246"/>
                  </a:cubicBezTo>
                  <a:cubicBezTo>
                    <a:pt x="109183" y="277246"/>
                    <a:pt x="109549" y="277246"/>
                    <a:pt x="109768" y="277246"/>
                  </a:cubicBezTo>
                  <a:lnTo>
                    <a:pt x="109330" y="277246"/>
                  </a:lnTo>
                  <a:cubicBezTo>
                    <a:pt x="108898" y="277501"/>
                    <a:pt x="108715" y="278020"/>
                    <a:pt x="108891" y="278488"/>
                  </a:cubicBezTo>
                  <a:lnTo>
                    <a:pt x="111815" y="287335"/>
                  </a:lnTo>
                  <a:cubicBezTo>
                    <a:pt x="111998" y="287781"/>
                    <a:pt x="112429" y="288073"/>
                    <a:pt x="112912" y="288066"/>
                  </a:cubicBezTo>
                  <a:lnTo>
                    <a:pt x="118761" y="288066"/>
                  </a:lnTo>
                  <a:cubicBezTo>
                    <a:pt x="119229" y="288088"/>
                    <a:pt x="119653" y="287781"/>
                    <a:pt x="119785" y="287335"/>
                  </a:cubicBezTo>
                  <a:cubicBezTo>
                    <a:pt x="119997" y="286969"/>
                    <a:pt x="119997" y="286523"/>
                    <a:pt x="119785" y="286165"/>
                  </a:cubicBezTo>
                  <a:lnTo>
                    <a:pt x="110938" y="277392"/>
                  </a:lnTo>
                  <a:cubicBezTo>
                    <a:pt x="110938" y="277392"/>
                    <a:pt x="110938" y="277392"/>
                    <a:pt x="110426" y="277392"/>
                  </a:cubicBezTo>
                  <a:lnTo>
                    <a:pt x="126219" y="274687"/>
                  </a:lnTo>
                  <a:lnTo>
                    <a:pt x="127535" y="277246"/>
                  </a:lnTo>
                  <a:lnTo>
                    <a:pt x="121028" y="285507"/>
                  </a:lnTo>
                  <a:cubicBezTo>
                    <a:pt x="120655" y="285924"/>
                    <a:pt x="120655" y="286553"/>
                    <a:pt x="121028" y="286969"/>
                  </a:cubicBezTo>
                  <a:lnTo>
                    <a:pt x="131848" y="297790"/>
                  </a:lnTo>
                  <a:cubicBezTo>
                    <a:pt x="132082" y="297885"/>
                    <a:pt x="132345" y="297885"/>
                    <a:pt x="132580" y="297790"/>
                  </a:cubicBezTo>
                  <a:lnTo>
                    <a:pt x="132945" y="297790"/>
                  </a:lnTo>
                  <a:cubicBezTo>
                    <a:pt x="133333" y="297659"/>
                    <a:pt x="133618" y="297322"/>
                    <a:pt x="133676" y="296913"/>
                  </a:cubicBezTo>
                  <a:lnTo>
                    <a:pt x="134553" y="290260"/>
                  </a:lnTo>
                  <a:lnTo>
                    <a:pt x="163360" y="296182"/>
                  </a:lnTo>
                  <a:lnTo>
                    <a:pt x="144643" y="304590"/>
                  </a:lnTo>
                  <a:lnTo>
                    <a:pt x="125341" y="299764"/>
                  </a:lnTo>
                  <a:lnTo>
                    <a:pt x="118761" y="290333"/>
                  </a:lnTo>
                  <a:cubicBezTo>
                    <a:pt x="118593" y="290004"/>
                    <a:pt x="118249" y="289806"/>
                    <a:pt x="117884" y="289821"/>
                  </a:cubicBezTo>
                  <a:cubicBezTo>
                    <a:pt x="117694" y="289755"/>
                    <a:pt x="117489" y="289755"/>
                    <a:pt x="117299" y="289821"/>
                  </a:cubicBezTo>
                  <a:cubicBezTo>
                    <a:pt x="116860" y="290099"/>
                    <a:pt x="116677" y="290647"/>
                    <a:pt x="116860" y="291137"/>
                  </a:cubicBezTo>
                  <a:lnTo>
                    <a:pt x="120735" y="300276"/>
                  </a:lnTo>
                  <a:lnTo>
                    <a:pt x="118761" y="307149"/>
                  </a:lnTo>
                  <a:cubicBezTo>
                    <a:pt x="118651" y="307434"/>
                    <a:pt x="118651" y="307741"/>
                    <a:pt x="118761" y="308026"/>
                  </a:cubicBezTo>
                  <a:cubicBezTo>
                    <a:pt x="118915" y="308296"/>
                    <a:pt x="119185" y="308487"/>
                    <a:pt x="119492" y="308538"/>
                  </a:cubicBezTo>
                  <a:lnTo>
                    <a:pt x="126804" y="309635"/>
                  </a:lnTo>
                  <a:lnTo>
                    <a:pt x="121759" y="323892"/>
                  </a:lnTo>
                  <a:lnTo>
                    <a:pt x="87907" y="319358"/>
                  </a:lnTo>
                  <a:lnTo>
                    <a:pt x="80084" y="312486"/>
                  </a:lnTo>
                  <a:lnTo>
                    <a:pt x="84837" y="309269"/>
                  </a:lnTo>
                  <a:cubicBezTo>
                    <a:pt x="85136" y="309079"/>
                    <a:pt x="85305" y="308742"/>
                    <a:pt x="85275" y="308392"/>
                  </a:cubicBezTo>
                  <a:lnTo>
                    <a:pt x="85275" y="296840"/>
                  </a:lnTo>
                  <a:cubicBezTo>
                    <a:pt x="85239" y="296445"/>
                    <a:pt x="85027" y="296094"/>
                    <a:pt x="84690" y="295889"/>
                  </a:cubicBezTo>
                  <a:lnTo>
                    <a:pt x="80231" y="293769"/>
                  </a:lnTo>
                  <a:lnTo>
                    <a:pt x="66924" y="293769"/>
                  </a:lnTo>
                  <a:lnTo>
                    <a:pt x="44917" y="309927"/>
                  </a:lnTo>
                  <a:cubicBezTo>
                    <a:pt x="44661" y="310088"/>
                    <a:pt x="44500" y="310358"/>
                    <a:pt x="44478" y="310658"/>
                  </a:cubicBezTo>
                  <a:cubicBezTo>
                    <a:pt x="44369" y="310943"/>
                    <a:pt x="44369" y="311250"/>
                    <a:pt x="44478" y="311536"/>
                  </a:cubicBezTo>
                  <a:lnTo>
                    <a:pt x="47768" y="315483"/>
                  </a:lnTo>
                  <a:lnTo>
                    <a:pt x="34901" y="314753"/>
                  </a:lnTo>
                  <a:lnTo>
                    <a:pt x="610" y="336686"/>
                  </a:lnTo>
                  <a:cubicBezTo>
                    <a:pt x="318" y="336854"/>
                    <a:pt x="128" y="337154"/>
                    <a:pt x="99" y="337491"/>
                  </a:cubicBezTo>
                  <a:cubicBezTo>
                    <a:pt x="-33" y="337768"/>
                    <a:pt x="-33" y="338090"/>
                    <a:pt x="99" y="338368"/>
                  </a:cubicBezTo>
                  <a:lnTo>
                    <a:pt x="15379" y="353429"/>
                  </a:lnTo>
                  <a:lnTo>
                    <a:pt x="33877" y="356646"/>
                  </a:lnTo>
                  <a:lnTo>
                    <a:pt x="24007" y="360082"/>
                  </a:lnTo>
                  <a:cubicBezTo>
                    <a:pt x="23736" y="360243"/>
                    <a:pt x="23510" y="360470"/>
                    <a:pt x="23349" y="360740"/>
                  </a:cubicBezTo>
                  <a:cubicBezTo>
                    <a:pt x="23275" y="361055"/>
                    <a:pt x="23275" y="361377"/>
                    <a:pt x="23349" y="361691"/>
                  </a:cubicBezTo>
                  <a:lnTo>
                    <a:pt x="37971" y="390059"/>
                  </a:lnTo>
                  <a:cubicBezTo>
                    <a:pt x="38096" y="390381"/>
                    <a:pt x="38366" y="390622"/>
                    <a:pt x="38702" y="390717"/>
                  </a:cubicBezTo>
                  <a:lnTo>
                    <a:pt x="63707" y="396566"/>
                  </a:lnTo>
                  <a:lnTo>
                    <a:pt x="87761" y="390790"/>
                  </a:lnTo>
                  <a:lnTo>
                    <a:pt x="97120" y="397370"/>
                  </a:lnTo>
                  <a:cubicBezTo>
                    <a:pt x="97332" y="397436"/>
                    <a:pt x="97566" y="397436"/>
                    <a:pt x="97778" y="397370"/>
                  </a:cubicBezTo>
                  <a:lnTo>
                    <a:pt x="97778" y="397370"/>
                  </a:lnTo>
                  <a:cubicBezTo>
                    <a:pt x="98165" y="397238"/>
                    <a:pt x="98450" y="396902"/>
                    <a:pt x="98509" y="396493"/>
                  </a:cubicBezTo>
                  <a:lnTo>
                    <a:pt x="99094" y="393495"/>
                  </a:lnTo>
                  <a:lnTo>
                    <a:pt x="103334" y="403658"/>
                  </a:lnTo>
                  <a:cubicBezTo>
                    <a:pt x="103451" y="404016"/>
                    <a:pt x="103766" y="404272"/>
                    <a:pt x="104139" y="404316"/>
                  </a:cubicBezTo>
                  <a:lnTo>
                    <a:pt x="104139" y="404316"/>
                  </a:lnTo>
                  <a:cubicBezTo>
                    <a:pt x="104482" y="404309"/>
                    <a:pt x="104804" y="404148"/>
                    <a:pt x="105016" y="403877"/>
                  </a:cubicBezTo>
                  <a:lnTo>
                    <a:pt x="123294" y="378873"/>
                  </a:lnTo>
                  <a:lnTo>
                    <a:pt x="140987" y="381505"/>
                  </a:lnTo>
                  <a:lnTo>
                    <a:pt x="137697" y="390351"/>
                  </a:lnTo>
                  <a:lnTo>
                    <a:pt x="128705" y="390351"/>
                  </a:lnTo>
                  <a:cubicBezTo>
                    <a:pt x="128339" y="390351"/>
                    <a:pt x="128010" y="390549"/>
                    <a:pt x="127827" y="390863"/>
                  </a:cubicBezTo>
                  <a:cubicBezTo>
                    <a:pt x="127608" y="391170"/>
                    <a:pt x="127608" y="391580"/>
                    <a:pt x="127827" y="391887"/>
                  </a:cubicBezTo>
                  <a:lnTo>
                    <a:pt x="140476" y="419012"/>
                  </a:lnTo>
                  <a:lnTo>
                    <a:pt x="135870" y="433634"/>
                  </a:lnTo>
                  <a:lnTo>
                    <a:pt x="113058" y="435535"/>
                  </a:lnTo>
                  <a:cubicBezTo>
                    <a:pt x="112759" y="435608"/>
                    <a:pt x="112481" y="435762"/>
                    <a:pt x="112254" y="435974"/>
                  </a:cubicBezTo>
                  <a:lnTo>
                    <a:pt x="98143" y="454179"/>
                  </a:lnTo>
                  <a:lnTo>
                    <a:pt x="84032" y="457323"/>
                  </a:lnTo>
                  <a:lnTo>
                    <a:pt x="77160" y="462221"/>
                  </a:lnTo>
                  <a:cubicBezTo>
                    <a:pt x="76904" y="462470"/>
                    <a:pt x="76743" y="462814"/>
                    <a:pt x="76721" y="463172"/>
                  </a:cubicBezTo>
                  <a:lnTo>
                    <a:pt x="76721" y="468948"/>
                  </a:lnTo>
                  <a:lnTo>
                    <a:pt x="66339" y="468948"/>
                  </a:lnTo>
                  <a:lnTo>
                    <a:pt x="48353" y="484228"/>
                  </a:lnTo>
                  <a:lnTo>
                    <a:pt x="43528" y="503384"/>
                  </a:lnTo>
                  <a:lnTo>
                    <a:pt x="37094" y="507186"/>
                  </a:lnTo>
                  <a:cubicBezTo>
                    <a:pt x="36728" y="507186"/>
                    <a:pt x="36582" y="507186"/>
                    <a:pt x="36509" y="507771"/>
                  </a:cubicBezTo>
                  <a:cubicBezTo>
                    <a:pt x="36399" y="508056"/>
                    <a:pt x="36399" y="508363"/>
                    <a:pt x="36509" y="508648"/>
                  </a:cubicBezTo>
                  <a:lnTo>
                    <a:pt x="39214" y="512962"/>
                  </a:lnTo>
                  <a:lnTo>
                    <a:pt x="34608" y="520273"/>
                  </a:lnTo>
                  <a:cubicBezTo>
                    <a:pt x="34352" y="520646"/>
                    <a:pt x="34352" y="521143"/>
                    <a:pt x="34608" y="521516"/>
                  </a:cubicBezTo>
                  <a:cubicBezTo>
                    <a:pt x="34886" y="521662"/>
                    <a:pt x="35208" y="521662"/>
                    <a:pt x="35485" y="521516"/>
                  </a:cubicBezTo>
                  <a:lnTo>
                    <a:pt x="37606" y="521516"/>
                  </a:lnTo>
                  <a:lnTo>
                    <a:pt x="50254" y="516837"/>
                  </a:lnTo>
                  <a:lnTo>
                    <a:pt x="43382" y="522613"/>
                  </a:lnTo>
                  <a:cubicBezTo>
                    <a:pt x="43126" y="522986"/>
                    <a:pt x="43126" y="523483"/>
                    <a:pt x="43382" y="523856"/>
                  </a:cubicBezTo>
                  <a:cubicBezTo>
                    <a:pt x="43506" y="524280"/>
                    <a:pt x="43893" y="524572"/>
                    <a:pt x="44332" y="524587"/>
                  </a:cubicBezTo>
                  <a:lnTo>
                    <a:pt x="53471" y="524587"/>
                  </a:lnTo>
                  <a:lnTo>
                    <a:pt x="51205" y="529924"/>
                  </a:lnTo>
                  <a:cubicBezTo>
                    <a:pt x="51132" y="530209"/>
                    <a:pt x="51132" y="530516"/>
                    <a:pt x="51205" y="530801"/>
                  </a:cubicBezTo>
                  <a:lnTo>
                    <a:pt x="55153" y="540525"/>
                  </a:lnTo>
                  <a:cubicBezTo>
                    <a:pt x="55270" y="540803"/>
                    <a:pt x="55474" y="541037"/>
                    <a:pt x="55738" y="541184"/>
                  </a:cubicBezTo>
                  <a:lnTo>
                    <a:pt x="56176" y="541184"/>
                  </a:lnTo>
                  <a:lnTo>
                    <a:pt x="56615" y="541184"/>
                  </a:lnTo>
                  <a:lnTo>
                    <a:pt x="63926" y="537528"/>
                  </a:lnTo>
                  <a:lnTo>
                    <a:pt x="68240" y="538844"/>
                  </a:lnTo>
                  <a:lnTo>
                    <a:pt x="65827" y="543669"/>
                  </a:lnTo>
                  <a:cubicBezTo>
                    <a:pt x="65718" y="543925"/>
                    <a:pt x="65718" y="544218"/>
                    <a:pt x="65827" y="544473"/>
                  </a:cubicBezTo>
                  <a:cubicBezTo>
                    <a:pt x="65915" y="544773"/>
                    <a:pt x="66127" y="545015"/>
                    <a:pt x="66412" y="545131"/>
                  </a:cubicBezTo>
                  <a:lnTo>
                    <a:pt x="70799" y="547252"/>
                  </a:lnTo>
                  <a:lnTo>
                    <a:pt x="83594" y="547252"/>
                  </a:lnTo>
                  <a:lnTo>
                    <a:pt x="69849" y="569186"/>
                  </a:lnTo>
                  <a:cubicBezTo>
                    <a:pt x="69702" y="569485"/>
                    <a:pt x="69702" y="569836"/>
                    <a:pt x="69849" y="570136"/>
                  </a:cubicBezTo>
                  <a:lnTo>
                    <a:pt x="72773" y="579933"/>
                  </a:lnTo>
                  <a:cubicBezTo>
                    <a:pt x="72890" y="580372"/>
                    <a:pt x="73270" y="580694"/>
                    <a:pt x="73724" y="580737"/>
                  </a:cubicBezTo>
                  <a:lnTo>
                    <a:pt x="78403" y="581103"/>
                  </a:lnTo>
                  <a:lnTo>
                    <a:pt x="76502" y="581542"/>
                  </a:lnTo>
                  <a:cubicBezTo>
                    <a:pt x="76129" y="581586"/>
                    <a:pt x="75815" y="581841"/>
                    <a:pt x="75698" y="582200"/>
                  </a:cubicBezTo>
                  <a:cubicBezTo>
                    <a:pt x="75515" y="582543"/>
                    <a:pt x="75515" y="582953"/>
                    <a:pt x="75698" y="583296"/>
                  </a:cubicBezTo>
                  <a:lnTo>
                    <a:pt x="82570" y="591120"/>
                  </a:lnTo>
                  <a:cubicBezTo>
                    <a:pt x="82724" y="591332"/>
                    <a:pt x="82965" y="591471"/>
                    <a:pt x="83228" y="591485"/>
                  </a:cubicBezTo>
                  <a:lnTo>
                    <a:pt x="99094" y="593459"/>
                  </a:lnTo>
                  <a:cubicBezTo>
                    <a:pt x="99481" y="593467"/>
                    <a:pt x="99839" y="593277"/>
                    <a:pt x="100044" y="592947"/>
                  </a:cubicBezTo>
                  <a:lnTo>
                    <a:pt x="111815" y="573280"/>
                  </a:lnTo>
                  <a:cubicBezTo>
                    <a:pt x="111962" y="572958"/>
                    <a:pt x="111962" y="572585"/>
                    <a:pt x="111815" y="572257"/>
                  </a:cubicBezTo>
                  <a:lnTo>
                    <a:pt x="109183" y="565969"/>
                  </a:lnTo>
                  <a:lnTo>
                    <a:pt x="114521" y="556976"/>
                  </a:lnTo>
                  <a:lnTo>
                    <a:pt x="122563" y="551565"/>
                  </a:lnTo>
                  <a:lnTo>
                    <a:pt x="109987" y="566188"/>
                  </a:lnTo>
                  <a:cubicBezTo>
                    <a:pt x="109761" y="566546"/>
                    <a:pt x="109761" y="567000"/>
                    <a:pt x="109987" y="567358"/>
                  </a:cubicBezTo>
                  <a:lnTo>
                    <a:pt x="123513" y="596603"/>
                  </a:lnTo>
                  <a:lnTo>
                    <a:pt x="117811" y="608886"/>
                  </a:lnTo>
                  <a:cubicBezTo>
                    <a:pt x="117701" y="609171"/>
                    <a:pt x="117701" y="609478"/>
                    <a:pt x="117811" y="609763"/>
                  </a:cubicBezTo>
                  <a:cubicBezTo>
                    <a:pt x="117811" y="609763"/>
                    <a:pt x="117811" y="610275"/>
                    <a:pt x="118322" y="610348"/>
                  </a:cubicBezTo>
                  <a:lnTo>
                    <a:pt x="125634" y="613638"/>
                  </a:lnTo>
                  <a:lnTo>
                    <a:pt x="122855" y="616490"/>
                  </a:lnTo>
                  <a:cubicBezTo>
                    <a:pt x="122417" y="616490"/>
                    <a:pt x="122417" y="617221"/>
                    <a:pt x="122855" y="617733"/>
                  </a:cubicBezTo>
                  <a:lnTo>
                    <a:pt x="126219" y="624605"/>
                  </a:lnTo>
                  <a:lnTo>
                    <a:pt x="115398" y="629943"/>
                  </a:lnTo>
                  <a:cubicBezTo>
                    <a:pt x="114908" y="630257"/>
                    <a:pt x="114725" y="630878"/>
                    <a:pt x="114959" y="631405"/>
                  </a:cubicBezTo>
                  <a:cubicBezTo>
                    <a:pt x="115127" y="631785"/>
                    <a:pt x="115493" y="632041"/>
                    <a:pt x="115910" y="632063"/>
                  </a:cubicBezTo>
                  <a:lnTo>
                    <a:pt x="116348" y="632063"/>
                  </a:lnTo>
                  <a:lnTo>
                    <a:pt x="144278" y="620877"/>
                  </a:lnTo>
                  <a:lnTo>
                    <a:pt x="151150" y="610202"/>
                  </a:lnTo>
                  <a:lnTo>
                    <a:pt x="151150" y="620219"/>
                  </a:lnTo>
                  <a:cubicBezTo>
                    <a:pt x="151150" y="620796"/>
                    <a:pt x="151596" y="621279"/>
                    <a:pt x="152174" y="621315"/>
                  </a:cubicBezTo>
                  <a:lnTo>
                    <a:pt x="164384" y="622266"/>
                  </a:lnTo>
                  <a:lnTo>
                    <a:pt x="176520" y="640471"/>
                  </a:lnTo>
                  <a:cubicBezTo>
                    <a:pt x="176703" y="640749"/>
                    <a:pt x="176996" y="640931"/>
                    <a:pt x="177325" y="640983"/>
                  </a:cubicBezTo>
                  <a:lnTo>
                    <a:pt x="177325" y="640983"/>
                  </a:lnTo>
                  <a:cubicBezTo>
                    <a:pt x="177559" y="641070"/>
                    <a:pt x="177822" y="641070"/>
                    <a:pt x="178056" y="640983"/>
                  </a:cubicBezTo>
                  <a:lnTo>
                    <a:pt x="182077" y="637035"/>
                  </a:lnTo>
                  <a:cubicBezTo>
                    <a:pt x="182274" y="636698"/>
                    <a:pt x="182274" y="636274"/>
                    <a:pt x="182077" y="635938"/>
                  </a:cubicBezTo>
                  <a:lnTo>
                    <a:pt x="179299" y="627676"/>
                  </a:lnTo>
                  <a:lnTo>
                    <a:pt x="184855" y="620365"/>
                  </a:lnTo>
                  <a:lnTo>
                    <a:pt x="184855" y="623216"/>
                  </a:lnTo>
                  <a:cubicBezTo>
                    <a:pt x="184746" y="623450"/>
                    <a:pt x="184746" y="623713"/>
                    <a:pt x="184855" y="623947"/>
                  </a:cubicBezTo>
                  <a:lnTo>
                    <a:pt x="192751" y="631844"/>
                  </a:lnTo>
                  <a:cubicBezTo>
                    <a:pt x="192993" y="631909"/>
                    <a:pt x="193241" y="631909"/>
                    <a:pt x="193483" y="631844"/>
                  </a:cubicBezTo>
                  <a:cubicBezTo>
                    <a:pt x="193673" y="631924"/>
                    <a:pt x="193877" y="631924"/>
                    <a:pt x="194067" y="631844"/>
                  </a:cubicBezTo>
                  <a:lnTo>
                    <a:pt x="216001" y="617221"/>
                  </a:lnTo>
                  <a:lnTo>
                    <a:pt x="205912" y="632867"/>
                  </a:lnTo>
                  <a:lnTo>
                    <a:pt x="204011" y="642664"/>
                  </a:lnTo>
                  <a:cubicBezTo>
                    <a:pt x="203835" y="642927"/>
                    <a:pt x="203835" y="643278"/>
                    <a:pt x="204011" y="643542"/>
                  </a:cubicBezTo>
                  <a:cubicBezTo>
                    <a:pt x="204194" y="643805"/>
                    <a:pt x="204493" y="643966"/>
                    <a:pt x="204815" y="643980"/>
                  </a:cubicBezTo>
                  <a:lnTo>
                    <a:pt x="207155" y="643980"/>
                  </a:lnTo>
                  <a:lnTo>
                    <a:pt x="194433" y="678270"/>
                  </a:lnTo>
                  <a:lnTo>
                    <a:pt x="184197" y="685582"/>
                  </a:lnTo>
                  <a:lnTo>
                    <a:pt x="180761" y="694867"/>
                  </a:lnTo>
                  <a:lnTo>
                    <a:pt x="151516" y="710513"/>
                  </a:lnTo>
                  <a:cubicBezTo>
                    <a:pt x="151289" y="710652"/>
                    <a:pt x="151114" y="710857"/>
                    <a:pt x="151004" y="711098"/>
                  </a:cubicBezTo>
                  <a:lnTo>
                    <a:pt x="145082" y="727841"/>
                  </a:lnTo>
                  <a:lnTo>
                    <a:pt x="131775" y="723235"/>
                  </a:lnTo>
                  <a:lnTo>
                    <a:pt x="131337" y="723235"/>
                  </a:lnTo>
                  <a:cubicBezTo>
                    <a:pt x="131146" y="723176"/>
                    <a:pt x="130942" y="723176"/>
                    <a:pt x="130752" y="723235"/>
                  </a:cubicBezTo>
                  <a:lnTo>
                    <a:pt x="91782" y="752480"/>
                  </a:lnTo>
                  <a:lnTo>
                    <a:pt x="88858" y="753504"/>
                  </a:lnTo>
                  <a:cubicBezTo>
                    <a:pt x="88558" y="753591"/>
                    <a:pt x="88317" y="753803"/>
                    <a:pt x="88200" y="754089"/>
                  </a:cubicBezTo>
                  <a:cubicBezTo>
                    <a:pt x="88054" y="754366"/>
                    <a:pt x="88054" y="754688"/>
                    <a:pt x="88200" y="754966"/>
                  </a:cubicBezTo>
                  <a:lnTo>
                    <a:pt x="92148" y="763812"/>
                  </a:lnTo>
                  <a:cubicBezTo>
                    <a:pt x="92316" y="764193"/>
                    <a:pt x="92682" y="764449"/>
                    <a:pt x="93098" y="764470"/>
                  </a:cubicBezTo>
                  <a:lnTo>
                    <a:pt x="93098" y="764470"/>
                  </a:lnTo>
                  <a:cubicBezTo>
                    <a:pt x="93566" y="764398"/>
                    <a:pt x="93939" y="764047"/>
                    <a:pt x="94049" y="763593"/>
                  </a:cubicBezTo>
                  <a:lnTo>
                    <a:pt x="95730" y="755843"/>
                  </a:lnTo>
                  <a:lnTo>
                    <a:pt x="106478" y="758548"/>
                  </a:lnTo>
                  <a:lnTo>
                    <a:pt x="106478" y="758548"/>
                  </a:lnTo>
                  <a:cubicBezTo>
                    <a:pt x="106734" y="758651"/>
                    <a:pt x="107026" y="758651"/>
                    <a:pt x="107282" y="758548"/>
                  </a:cubicBezTo>
                  <a:cubicBezTo>
                    <a:pt x="107392" y="758212"/>
                    <a:pt x="107392" y="757861"/>
                    <a:pt x="107282" y="757525"/>
                  </a:cubicBezTo>
                  <a:lnTo>
                    <a:pt x="107282" y="757525"/>
                  </a:lnTo>
                  <a:cubicBezTo>
                    <a:pt x="107480" y="757868"/>
                    <a:pt x="107838" y="758088"/>
                    <a:pt x="108233" y="758110"/>
                  </a:cubicBezTo>
                  <a:lnTo>
                    <a:pt x="108233" y="758110"/>
                  </a:lnTo>
                  <a:lnTo>
                    <a:pt x="116129" y="756136"/>
                  </a:lnTo>
                  <a:cubicBezTo>
                    <a:pt x="116429" y="756099"/>
                    <a:pt x="116677" y="755902"/>
                    <a:pt x="116787" y="755624"/>
                  </a:cubicBezTo>
                  <a:lnTo>
                    <a:pt x="126292" y="739539"/>
                  </a:lnTo>
                  <a:lnTo>
                    <a:pt x="126292" y="739539"/>
                  </a:lnTo>
                  <a:lnTo>
                    <a:pt x="125414" y="746850"/>
                  </a:lnTo>
                  <a:cubicBezTo>
                    <a:pt x="125378" y="747245"/>
                    <a:pt x="125546" y="747625"/>
                    <a:pt x="125853" y="747874"/>
                  </a:cubicBezTo>
                  <a:cubicBezTo>
                    <a:pt x="126065" y="747947"/>
                    <a:pt x="126299" y="747947"/>
                    <a:pt x="126511" y="747874"/>
                  </a:cubicBezTo>
                  <a:cubicBezTo>
                    <a:pt x="126679" y="747932"/>
                    <a:pt x="126855" y="747932"/>
                    <a:pt x="127023" y="747874"/>
                  </a:cubicBezTo>
                  <a:lnTo>
                    <a:pt x="157365" y="731789"/>
                  </a:lnTo>
                  <a:lnTo>
                    <a:pt x="160874" y="740416"/>
                  </a:lnTo>
                  <a:cubicBezTo>
                    <a:pt x="160977" y="740855"/>
                    <a:pt x="161371" y="741162"/>
                    <a:pt x="161825" y="741147"/>
                  </a:cubicBezTo>
                  <a:lnTo>
                    <a:pt x="161825" y="741147"/>
                  </a:lnTo>
                  <a:cubicBezTo>
                    <a:pt x="162271" y="741082"/>
                    <a:pt x="162636" y="740775"/>
                    <a:pt x="162775" y="740343"/>
                  </a:cubicBezTo>
                  <a:lnTo>
                    <a:pt x="166577" y="729157"/>
                  </a:lnTo>
                  <a:lnTo>
                    <a:pt x="181711" y="724332"/>
                  </a:lnTo>
                  <a:cubicBezTo>
                    <a:pt x="182033" y="724266"/>
                    <a:pt x="182311" y="724046"/>
                    <a:pt x="182443" y="723747"/>
                  </a:cubicBezTo>
                  <a:cubicBezTo>
                    <a:pt x="182625" y="723432"/>
                    <a:pt x="182625" y="723037"/>
                    <a:pt x="182443" y="722723"/>
                  </a:cubicBezTo>
                  <a:lnTo>
                    <a:pt x="175643" y="712633"/>
                  </a:lnTo>
                  <a:lnTo>
                    <a:pt x="179884" y="715412"/>
                  </a:lnTo>
                  <a:cubicBezTo>
                    <a:pt x="180096" y="715478"/>
                    <a:pt x="180330" y="715478"/>
                    <a:pt x="180542" y="715412"/>
                  </a:cubicBezTo>
                  <a:lnTo>
                    <a:pt x="180907" y="715412"/>
                  </a:lnTo>
                  <a:lnTo>
                    <a:pt x="196626" y="709490"/>
                  </a:lnTo>
                  <a:cubicBezTo>
                    <a:pt x="197014" y="709358"/>
                    <a:pt x="197299" y="709022"/>
                    <a:pt x="197358" y="708612"/>
                  </a:cubicBezTo>
                  <a:cubicBezTo>
                    <a:pt x="197350" y="708225"/>
                    <a:pt x="197197" y="707859"/>
                    <a:pt x="196919" y="707589"/>
                  </a:cubicBezTo>
                  <a:lnTo>
                    <a:pt x="195018" y="706199"/>
                  </a:lnTo>
                  <a:lnTo>
                    <a:pt x="204303" y="704664"/>
                  </a:lnTo>
                  <a:cubicBezTo>
                    <a:pt x="204837" y="704562"/>
                    <a:pt x="205232" y="704109"/>
                    <a:pt x="205254" y="703567"/>
                  </a:cubicBezTo>
                  <a:lnTo>
                    <a:pt x="205254" y="696256"/>
                  </a:lnTo>
                  <a:lnTo>
                    <a:pt x="224117" y="688945"/>
                  </a:lnTo>
                  <a:cubicBezTo>
                    <a:pt x="224497" y="688842"/>
                    <a:pt x="224775" y="688528"/>
                    <a:pt x="224848" y="688140"/>
                  </a:cubicBezTo>
                  <a:lnTo>
                    <a:pt x="225799" y="680244"/>
                  </a:lnTo>
                  <a:cubicBezTo>
                    <a:pt x="225813" y="679740"/>
                    <a:pt x="225528" y="679279"/>
                    <a:pt x="225067" y="679075"/>
                  </a:cubicBezTo>
                  <a:lnTo>
                    <a:pt x="224263" y="679075"/>
                  </a:lnTo>
                  <a:lnTo>
                    <a:pt x="238082" y="670447"/>
                  </a:lnTo>
                  <a:cubicBezTo>
                    <a:pt x="238308" y="670221"/>
                    <a:pt x="238484" y="669943"/>
                    <a:pt x="238593" y="669643"/>
                  </a:cubicBezTo>
                  <a:lnTo>
                    <a:pt x="239398" y="664086"/>
                  </a:lnTo>
                  <a:lnTo>
                    <a:pt x="244004" y="665622"/>
                  </a:lnTo>
                  <a:lnTo>
                    <a:pt x="244004" y="665622"/>
                  </a:lnTo>
                  <a:cubicBezTo>
                    <a:pt x="244347" y="665600"/>
                    <a:pt x="244662" y="665446"/>
                    <a:pt x="244881" y="665183"/>
                  </a:cubicBezTo>
                  <a:lnTo>
                    <a:pt x="251315" y="655751"/>
                  </a:lnTo>
                  <a:lnTo>
                    <a:pt x="268935" y="647855"/>
                  </a:lnTo>
                  <a:cubicBezTo>
                    <a:pt x="269469" y="647621"/>
                    <a:pt x="269725" y="647014"/>
                    <a:pt x="269520" y="646466"/>
                  </a:cubicBezTo>
                  <a:lnTo>
                    <a:pt x="267765" y="642006"/>
                  </a:lnTo>
                  <a:lnTo>
                    <a:pt x="270251" y="636888"/>
                  </a:lnTo>
                  <a:lnTo>
                    <a:pt x="286190" y="623655"/>
                  </a:lnTo>
                  <a:cubicBezTo>
                    <a:pt x="286300" y="623421"/>
                    <a:pt x="286300" y="623158"/>
                    <a:pt x="286190" y="622924"/>
                  </a:cubicBezTo>
                  <a:cubicBezTo>
                    <a:pt x="286292" y="622668"/>
                    <a:pt x="286292" y="622375"/>
                    <a:pt x="286190" y="622119"/>
                  </a:cubicBezTo>
                  <a:lnTo>
                    <a:pt x="278879" y="614808"/>
                  </a:lnTo>
                  <a:lnTo>
                    <a:pt x="270251" y="614004"/>
                  </a:lnTo>
                  <a:lnTo>
                    <a:pt x="272591" y="603037"/>
                  </a:lnTo>
                  <a:lnTo>
                    <a:pt x="300081" y="580445"/>
                  </a:lnTo>
                  <a:cubicBezTo>
                    <a:pt x="300498" y="580021"/>
                    <a:pt x="300498" y="579334"/>
                    <a:pt x="300081" y="578910"/>
                  </a:cubicBezTo>
                  <a:lnTo>
                    <a:pt x="293282" y="569771"/>
                  </a:lnTo>
                  <a:lnTo>
                    <a:pt x="299935" y="571891"/>
                  </a:lnTo>
                  <a:lnTo>
                    <a:pt x="299935" y="571891"/>
                  </a:lnTo>
                  <a:cubicBezTo>
                    <a:pt x="300330" y="571869"/>
                    <a:pt x="300688" y="571650"/>
                    <a:pt x="300886" y="571306"/>
                  </a:cubicBezTo>
                  <a:lnTo>
                    <a:pt x="316239" y="544254"/>
                  </a:lnTo>
                  <a:lnTo>
                    <a:pt x="337808" y="529632"/>
                  </a:lnTo>
                  <a:cubicBezTo>
                    <a:pt x="337961" y="529551"/>
                    <a:pt x="338093" y="529420"/>
                    <a:pt x="338173" y="529266"/>
                  </a:cubicBezTo>
                  <a:lnTo>
                    <a:pt x="338173" y="529266"/>
                  </a:lnTo>
                  <a:cubicBezTo>
                    <a:pt x="338290" y="529536"/>
                    <a:pt x="338539" y="529727"/>
                    <a:pt x="338831" y="529778"/>
                  </a:cubicBezTo>
                  <a:lnTo>
                    <a:pt x="347751" y="531752"/>
                  </a:lnTo>
                  <a:lnTo>
                    <a:pt x="347751" y="531752"/>
                  </a:lnTo>
                  <a:cubicBezTo>
                    <a:pt x="347751" y="531752"/>
                    <a:pt x="348263" y="531752"/>
                    <a:pt x="348409" y="531752"/>
                  </a:cubicBezTo>
                  <a:lnTo>
                    <a:pt x="357694" y="524441"/>
                  </a:lnTo>
                  <a:lnTo>
                    <a:pt x="348848" y="535700"/>
                  </a:lnTo>
                  <a:cubicBezTo>
                    <a:pt x="348745" y="536007"/>
                    <a:pt x="348745" y="536343"/>
                    <a:pt x="348848" y="536650"/>
                  </a:cubicBezTo>
                  <a:cubicBezTo>
                    <a:pt x="348914" y="536972"/>
                    <a:pt x="349133" y="537250"/>
                    <a:pt x="349433" y="537382"/>
                  </a:cubicBezTo>
                  <a:lnTo>
                    <a:pt x="360253" y="541914"/>
                  </a:lnTo>
                  <a:lnTo>
                    <a:pt x="342487" y="539356"/>
                  </a:lnTo>
                  <a:lnTo>
                    <a:pt x="324867" y="549153"/>
                  </a:lnTo>
                  <a:cubicBezTo>
                    <a:pt x="324501" y="549328"/>
                    <a:pt x="324274" y="549701"/>
                    <a:pt x="324282" y="550103"/>
                  </a:cubicBezTo>
                  <a:lnTo>
                    <a:pt x="323478" y="567358"/>
                  </a:lnTo>
                  <a:lnTo>
                    <a:pt x="313754" y="589292"/>
                  </a:lnTo>
                  <a:cubicBezTo>
                    <a:pt x="313381" y="589709"/>
                    <a:pt x="313381" y="590337"/>
                    <a:pt x="313754" y="590754"/>
                  </a:cubicBezTo>
                  <a:lnTo>
                    <a:pt x="319603" y="594629"/>
                  </a:lnTo>
                  <a:lnTo>
                    <a:pt x="320187" y="594629"/>
                  </a:lnTo>
                  <a:lnTo>
                    <a:pt x="320772" y="594629"/>
                  </a:lnTo>
                  <a:lnTo>
                    <a:pt x="328084" y="590462"/>
                  </a:lnTo>
                  <a:lnTo>
                    <a:pt x="323258" y="599455"/>
                  </a:lnTo>
                  <a:lnTo>
                    <a:pt x="315435" y="599455"/>
                  </a:lnTo>
                  <a:cubicBezTo>
                    <a:pt x="314945" y="599425"/>
                    <a:pt x="314499" y="599725"/>
                    <a:pt x="314338" y="600186"/>
                  </a:cubicBezTo>
                  <a:lnTo>
                    <a:pt x="312364" y="607497"/>
                  </a:lnTo>
                  <a:cubicBezTo>
                    <a:pt x="312167" y="607811"/>
                    <a:pt x="312167" y="608206"/>
                    <a:pt x="312364" y="608521"/>
                  </a:cubicBezTo>
                  <a:lnTo>
                    <a:pt x="316239" y="612469"/>
                  </a:lnTo>
                  <a:cubicBezTo>
                    <a:pt x="316451" y="612644"/>
                    <a:pt x="316700" y="612768"/>
                    <a:pt x="316971" y="612834"/>
                  </a:cubicBezTo>
                  <a:lnTo>
                    <a:pt x="316971" y="612834"/>
                  </a:lnTo>
                  <a:lnTo>
                    <a:pt x="331154" y="608667"/>
                  </a:lnTo>
                  <a:lnTo>
                    <a:pt x="341756" y="598870"/>
                  </a:lnTo>
                  <a:lnTo>
                    <a:pt x="341098" y="603768"/>
                  </a:lnTo>
                  <a:cubicBezTo>
                    <a:pt x="341083" y="604309"/>
                    <a:pt x="341405" y="604799"/>
                    <a:pt x="341902" y="605011"/>
                  </a:cubicBezTo>
                  <a:lnTo>
                    <a:pt x="342268" y="605011"/>
                  </a:lnTo>
                  <a:cubicBezTo>
                    <a:pt x="342684" y="604989"/>
                    <a:pt x="343050" y="604733"/>
                    <a:pt x="343218" y="604353"/>
                  </a:cubicBezTo>
                  <a:lnTo>
                    <a:pt x="347897" y="594044"/>
                  </a:lnTo>
                  <a:lnTo>
                    <a:pt x="353161" y="593240"/>
                  </a:lnTo>
                  <a:cubicBezTo>
                    <a:pt x="353585" y="593130"/>
                    <a:pt x="353929" y="592831"/>
                    <a:pt x="354112" y="592436"/>
                  </a:cubicBezTo>
                  <a:lnTo>
                    <a:pt x="355428" y="587756"/>
                  </a:lnTo>
                  <a:lnTo>
                    <a:pt x="355867" y="591266"/>
                  </a:lnTo>
                  <a:cubicBezTo>
                    <a:pt x="355932" y="591785"/>
                    <a:pt x="356364" y="592187"/>
                    <a:pt x="356890" y="592216"/>
                  </a:cubicBezTo>
                  <a:lnTo>
                    <a:pt x="356890" y="592216"/>
                  </a:lnTo>
                  <a:cubicBezTo>
                    <a:pt x="357380" y="592187"/>
                    <a:pt x="357811" y="591873"/>
                    <a:pt x="357987" y="591412"/>
                  </a:cubicBezTo>
                  <a:lnTo>
                    <a:pt x="360619" y="577740"/>
                  </a:lnTo>
                  <a:lnTo>
                    <a:pt x="377216" y="581396"/>
                  </a:lnTo>
                  <a:lnTo>
                    <a:pt x="377216" y="581396"/>
                  </a:lnTo>
                  <a:cubicBezTo>
                    <a:pt x="377640" y="581337"/>
                    <a:pt x="378013" y="581096"/>
                    <a:pt x="378239" y="580737"/>
                  </a:cubicBezTo>
                  <a:lnTo>
                    <a:pt x="388036" y="559169"/>
                  </a:lnTo>
                  <a:cubicBezTo>
                    <a:pt x="388256" y="558782"/>
                    <a:pt x="388256" y="558314"/>
                    <a:pt x="388036" y="557926"/>
                  </a:cubicBezTo>
                  <a:cubicBezTo>
                    <a:pt x="388036" y="557926"/>
                    <a:pt x="387525" y="557561"/>
                    <a:pt x="387232" y="557561"/>
                  </a:cubicBezTo>
                  <a:lnTo>
                    <a:pt x="387232" y="557561"/>
                  </a:lnTo>
                  <a:lnTo>
                    <a:pt x="379043" y="559827"/>
                  </a:lnTo>
                  <a:lnTo>
                    <a:pt x="383576" y="552516"/>
                  </a:lnTo>
                  <a:cubicBezTo>
                    <a:pt x="383686" y="552231"/>
                    <a:pt x="383686" y="551924"/>
                    <a:pt x="383576" y="551639"/>
                  </a:cubicBezTo>
                  <a:cubicBezTo>
                    <a:pt x="383489" y="551339"/>
                    <a:pt x="383277" y="551098"/>
                    <a:pt x="382992" y="550981"/>
                  </a:cubicBezTo>
                  <a:lnTo>
                    <a:pt x="377508" y="548714"/>
                  </a:lnTo>
                  <a:lnTo>
                    <a:pt x="390449" y="534896"/>
                  </a:lnTo>
                  <a:lnTo>
                    <a:pt x="388329" y="544912"/>
                  </a:lnTo>
                  <a:cubicBezTo>
                    <a:pt x="388241" y="545314"/>
                    <a:pt x="388416" y="545724"/>
                    <a:pt x="388767" y="545936"/>
                  </a:cubicBezTo>
                  <a:cubicBezTo>
                    <a:pt x="388950" y="546031"/>
                    <a:pt x="389170" y="546031"/>
                    <a:pt x="389352" y="545936"/>
                  </a:cubicBezTo>
                  <a:lnTo>
                    <a:pt x="389864" y="545936"/>
                  </a:lnTo>
                  <a:lnTo>
                    <a:pt x="393885" y="543962"/>
                  </a:lnTo>
                  <a:cubicBezTo>
                    <a:pt x="394222" y="543757"/>
                    <a:pt x="394434" y="543406"/>
                    <a:pt x="394470" y="543011"/>
                  </a:cubicBezTo>
                  <a:lnTo>
                    <a:pt x="394470" y="537967"/>
                  </a:lnTo>
                  <a:lnTo>
                    <a:pt x="397322" y="542572"/>
                  </a:lnTo>
                  <a:cubicBezTo>
                    <a:pt x="397490" y="542902"/>
                    <a:pt x="397833" y="543099"/>
                    <a:pt x="398199" y="543084"/>
                  </a:cubicBezTo>
                  <a:lnTo>
                    <a:pt x="398199" y="543084"/>
                  </a:lnTo>
                  <a:lnTo>
                    <a:pt x="413187" y="539575"/>
                  </a:lnTo>
                  <a:lnTo>
                    <a:pt x="411579" y="546886"/>
                  </a:lnTo>
                  <a:cubicBezTo>
                    <a:pt x="411433" y="547164"/>
                    <a:pt x="411433" y="547486"/>
                    <a:pt x="411579" y="547764"/>
                  </a:cubicBezTo>
                  <a:cubicBezTo>
                    <a:pt x="411762" y="548078"/>
                    <a:pt x="412091" y="548275"/>
                    <a:pt x="412456" y="548275"/>
                  </a:cubicBezTo>
                  <a:lnTo>
                    <a:pt x="417062" y="548275"/>
                  </a:lnTo>
                  <a:lnTo>
                    <a:pt x="411871" y="551054"/>
                  </a:lnTo>
                  <a:cubicBezTo>
                    <a:pt x="411418" y="551361"/>
                    <a:pt x="411235" y="551931"/>
                    <a:pt x="411433" y="552443"/>
                  </a:cubicBezTo>
                  <a:cubicBezTo>
                    <a:pt x="411586" y="552874"/>
                    <a:pt x="411995" y="553167"/>
                    <a:pt x="412456" y="553174"/>
                  </a:cubicBezTo>
                  <a:lnTo>
                    <a:pt x="412456" y="553174"/>
                  </a:lnTo>
                  <a:lnTo>
                    <a:pt x="421741" y="550396"/>
                  </a:lnTo>
                  <a:lnTo>
                    <a:pt x="419182" y="553466"/>
                  </a:lnTo>
                  <a:cubicBezTo>
                    <a:pt x="418773" y="553861"/>
                    <a:pt x="418766" y="554505"/>
                    <a:pt x="419161" y="554914"/>
                  </a:cubicBezTo>
                  <a:cubicBezTo>
                    <a:pt x="419373" y="555133"/>
                    <a:pt x="419680" y="555250"/>
                    <a:pt x="419987" y="555221"/>
                  </a:cubicBezTo>
                  <a:lnTo>
                    <a:pt x="429491" y="555221"/>
                  </a:lnTo>
                  <a:lnTo>
                    <a:pt x="428760" y="558804"/>
                  </a:lnTo>
                  <a:cubicBezTo>
                    <a:pt x="428621" y="559213"/>
                    <a:pt x="428768" y="559659"/>
                    <a:pt x="429126" y="559900"/>
                  </a:cubicBezTo>
                  <a:lnTo>
                    <a:pt x="438923" y="568674"/>
                  </a:lnTo>
                  <a:cubicBezTo>
                    <a:pt x="439157" y="568769"/>
                    <a:pt x="439420" y="568769"/>
                    <a:pt x="439654" y="568674"/>
                  </a:cubicBezTo>
                  <a:cubicBezTo>
                    <a:pt x="439895" y="568740"/>
                    <a:pt x="440144" y="568740"/>
                    <a:pt x="440385" y="568674"/>
                  </a:cubicBezTo>
                  <a:lnTo>
                    <a:pt x="445576" y="563556"/>
                  </a:lnTo>
                  <a:lnTo>
                    <a:pt x="463343" y="581396"/>
                  </a:lnTo>
                  <a:cubicBezTo>
                    <a:pt x="463599" y="581505"/>
                    <a:pt x="463891" y="581505"/>
                    <a:pt x="464147" y="581396"/>
                  </a:cubicBezTo>
                  <a:lnTo>
                    <a:pt x="514229" y="579495"/>
                  </a:lnTo>
                  <a:lnTo>
                    <a:pt x="515107" y="584393"/>
                  </a:lnTo>
                  <a:cubicBezTo>
                    <a:pt x="515165" y="584759"/>
                    <a:pt x="515414" y="585066"/>
                    <a:pt x="515765" y="585197"/>
                  </a:cubicBezTo>
                  <a:lnTo>
                    <a:pt x="530387" y="591193"/>
                  </a:lnTo>
                  <a:lnTo>
                    <a:pt x="544133" y="588268"/>
                  </a:lnTo>
                  <a:cubicBezTo>
                    <a:pt x="544403" y="588173"/>
                    <a:pt x="544630" y="587990"/>
                    <a:pt x="544791" y="587756"/>
                  </a:cubicBezTo>
                  <a:lnTo>
                    <a:pt x="550932" y="578983"/>
                  </a:lnTo>
                  <a:lnTo>
                    <a:pt x="552906" y="580518"/>
                  </a:lnTo>
                  <a:cubicBezTo>
                    <a:pt x="552870" y="580686"/>
                    <a:pt x="552870" y="580862"/>
                    <a:pt x="552906" y="581030"/>
                  </a:cubicBezTo>
                  <a:lnTo>
                    <a:pt x="550347" y="593167"/>
                  </a:lnTo>
                  <a:lnTo>
                    <a:pt x="545449" y="597042"/>
                  </a:lnTo>
                  <a:cubicBezTo>
                    <a:pt x="545163" y="597268"/>
                    <a:pt x="545025" y="597634"/>
                    <a:pt x="545083" y="597992"/>
                  </a:cubicBezTo>
                  <a:cubicBezTo>
                    <a:pt x="545054" y="598343"/>
                    <a:pt x="545222" y="598679"/>
                    <a:pt x="545522" y="598870"/>
                  </a:cubicBezTo>
                  <a:lnTo>
                    <a:pt x="569064" y="613492"/>
                  </a:lnTo>
                  <a:cubicBezTo>
                    <a:pt x="569254" y="613558"/>
                    <a:pt x="569459" y="613558"/>
                    <a:pt x="569649" y="613492"/>
                  </a:cubicBezTo>
                  <a:cubicBezTo>
                    <a:pt x="569905" y="613595"/>
                    <a:pt x="570197" y="613595"/>
                    <a:pt x="570453" y="613492"/>
                  </a:cubicBezTo>
                  <a:lnTo>
                    <a:pt x="577399" y="606181"/>
                  </a:lnTo>
                  <a:lnTo>
                    <a:pt x="577399" y="617294"/>
                  </a:lnTo>
                  <a:cubicBezTo>
                    <a:pt x="577414" y="617601"/>
                    <a:pt x="577545" y="617886"/>
                    <a:pt x="577765" y="618098"/>
                  </a:cubicBezTo>
                  <a:lnTo>
                    <a:pt x="589974" y="629285"/>
                  </a:lnTo>
                  <a:lnTo>
                    <a:pt x="588293" y="632502"/>
                  </a:lnTo>
                  <a:cubicBezTo>
                    <a:pt x="588066" y="633006"/>
                    <a:pt x="588256" y="633606"/>
                    <a:pt x="588732" y="633891"/>
                  </a:cubicBezTo>
                  <a:lnTo>
                    <a:pt x="607302" y="646686"/>
                  </a:lnTo>
                  <a:cubicBezTo>
                    <a:pt x="607302" y="646686"/>
                    <a:pt x="607668" y="646686"/>
                    <a:pt x="607960" y="646686"/>
                  </a:cubicBezTo>
                  <a:cubicBezTo>
                    <a:pt x="608253" y="646686"/>
                    <a:pt x="608326" y="646686"/>
                    <a:pt x="608399" y="646686"/>
                  </a:cubicBezTo>
                  <a:lnTo>
                    <a:pt x="618269" y="641860"/>
                  </a:lnTo>
                  <a:cubicBezTo>
                    <a:pt x="618635" y="641648"/>
                    <a:pt x="618861" y="641261"/>
                    <a:pt x="618854" y="640836"/>
                  </a:cubicBezTo>
                  <a:lnTo>
                    <a:pt x="618854" y="635865"/>
                  </a:lnTo>
                  <a:cubicBezTo>
                    <a:pt x="618825" y="635587"/>
                    <a:pt x="618693" y="635324"/>
                    <a:pt x="618489" y="635134"/>
                  </a:cubicBezTo>
                  <a:lnTo>
                    <a:pt x="602404" y="620511"/>
                  </a:lnTo>
                  <a:lnTo>
                    <a:pt x="603427" y="618537"/>
                  </a:lnTo>
                  <a:lnTo>
                    <a:pt x="615198" y="626652"/>
                  </a:lnTo>
                  <a:cubicBezTo>
                    <a:pt x="615389" y="626726"/>
                    <a:pt x="615593" y="626726"/>
                    <a:pt x="615783" y="626652"/>
                  </a:cubicBezTo>
                  <a:lnTo>
                    <a:pt x="615783" y="626652"/>
                  </a:lnTo>
                  <a:cubicBezTo>
                    <a:pt x="615783" y="626652"/>
                    <a:pt x="616295" y="626652"/>
                    <a:pt x="616441" y="626068"/>
                  </a:cubicBezTo>
                  <a:lnTo>
                    <a:pt x="618342" y="622412"/>
                  </a:lnTo>
                  <a:lnTo>
                    <a:pt x="622290" y="632282"/>
                  </a:lnTo>
                  <a:lnTo>
                    <a:pt x="621267" y="639228"/>
                  </a:lnTo>
                  <a:cubicBezTo>
                    <a:pt x="621289" y="639608"/>
                    <a:pt x="621442" y="639974"/>
                    <a:pt x="621706" y="640252"/>
                  </a:cubicBezTo>
                  <a:lnTo>
                    <a:pt x="622364" y="640252"/>
                  </a:lnTo>
                  <a:cubicBezTo>
                    <a:pt x="622502" y="640317"/>
                    <a:pt x="622663" y="640317"/>
                    <a:pt x="622802" y="640252"/>
                  </a:cubicBezTo>
                  <a:lnTo>
                    <a:pt x="629456" y="637766"/>
                  </a:lnTo>
                  <a:lnTo>
                    <a:pt x="631137" y="645077"/>
                  </a:lnTo>
                  <a:cubicBezTo>
                    <a:pt x="631188" y="645384"/>
                    <a:pt x="631378" y="645655"/>
                    <a:pt x="631649" y="645808"/>
                  </a:cubicBezTo>
                  <a:cubicBezTo>
                    <a:pt x="631839" y="645881"/>
                    <a:pt x="632044" y="645881"/>
                    <a:pt x="632234" y="645808"/>
                  </a:cubicBezTo>
                  <a:lnTo>
                    <a:pt x="632234" y="645808"/>
                  </a:lnTo>
                  <a:lnTo>
                    <a:pt x="636109" y="644785"/>
                  </a:lnTo>
                  <a:cubicBezTo>
                    <a:pt x="636452" y="644675"/>
                    <a:pt x="636738" y="644441"/>
                    <a:pt x="636913" y="644127"/>
                  </a:cubicBezTo>
                  <a:lnTo>
                    <a:pt x="638814" y="637546"/>
                  </a:lnTo>
                  <a:lnTo>
                    <a:pt x="632746" y="611226"/>
                  </a:lnTo>
                  <a:lnTo>
                    <a:pt x="633257" y="606985"/>
                  </a:lnTo>
                  <a:lnTo>
                    <a:pt x="645394" y="639959"/>
                  </a:lnTo>
                  <a:cubicBezTo>
                    <a:pt x="645482" y="640215"/>
                    <a:pt x="645665" y="640427"/>
                    <a:pt x="645906" y="640544"/>
                  </a:cubicBezTo>
                  <a:lnTo>
                    <a:pt x="657238" y="646028"/>
                  </a:lnTo>
                  <a:lnTo>
                    <a:pt x="662137" y="654874"/>
                  </a:lnTo>
                  <a:cubicBezTo>
                    <a:pt x="662334" y="655137"/>
                    <a:pt x="662619" y="655320"/>
                    <a:pt x="662941" y="655386"/>
                  </a:cubicBezTo>
                  <a:lnTo>
                    <a:pt x="662941" y="655386"/>
                  </a:lnTo>
                  <a:cubicBezTo>
                    <a:pt x="662941" y="655386"/>
                    <a:pt x="662941" y="655386"/>
                    <a:pt x="662941" y="655386"/>
                  </a:cubicBezTo>
                  <a:lnTo>
                    <a:pt x="665866" y="661308"/>
                  </a:lnTo>
                  <a:cubicBezTo>
                    <a:pt x="666092" y="661652"/>
                    <a:pt x="666473" y="661871"/>
                    <a:pt x="666889" y="661893"/>
                  </a:cubicBezTo>
                  <a:lnTo>
                    <a:pt x="666889" y="661893"/>
                  </a:lnTo>
                  <a:lnTo>
                    <a:pt x="670179" y="661089"/>
                  </a:lnTo>
                  <a:lnTo>
                    <a:pt x="675590" y="667596"/>
                  </a:lnTo>
                  <a:lnTo>
                    <a:pt x="669156" y="663867"/>
                  </a:lnTo>
                  <a:cubicBezTo>
                    <a:pt x="669156" y="663867"/>
                    <a:pt x="669156" y="663867"/>
                    <a:pt x="668571" y="663867"/>
                  </a:cubicBezTo>
                  <a:cubicBezTo>
                    <a:pt x="668403" y="663808"/>
                    <a:pt x="668227" y="663808"/>
                    <a:pt x="668059" y="663867"/>
                  </a:cubicBezTo>
                  <a:cubicBezTo>
                    <a:pt x="667723" y="664064"/>
                    <a:pt x="667526" y="664430"/>
                    <a:pt x="667547" y="664817"/>
                  </a:cubicBezTo>
                  <a:lnTo>
                    <a:pt x="667547" y="669716"/>
                  </a:lnTo>
                  <a:cubicBezTo>
                    <a:pt x="667533" y="670030"/>
                    <a:pt x="667664" y="670330"/>
                    <a:pt x="667913" y="670520"/>
                  </a:cubicBezTo>
                  <a:cubicBezTo>
                    <a:pt x="668125" y="670608"/>
                    <a:pt x="668359" y="670608"/>
                    <a:pt x="668571" y="670520"/>
                  </a:cubicBezTo>
                  <a:lnTo>
                    <a:pt x="668571" y="670520"/>
                  </a:lnTo>
                  <a:lnTo>
                    <a:pt x="671130" y="669935"/>
                  </a:lnTo>
                  <a:lnTo>
                    <a:pt x="671130" y="677247"/>
                  </a:lnTo>
                  <a:cubicBezTo>
                    <a:pt x="671086" y="677788"/>
                    <a:pt x="671473" y="678270"/>
                    <a:pt x="672007" y="678343"/>
                  </a:cubicBezTo>
                  <a:lnTo>
                    <a:pt x="674713" y="679001"/>
                  </a:lnTo>
                  <a:lnTo>
                    <a:pt x="670545" y="682365"/>
                  </a:lnTo>
                  <a:cubicBezTo>
                    <a:pt x="670253" y="682650"/>
                    <a:pt x="670114" y="683059"/>
                    <a:pt x="670179" y="683461"/>
                  </a:cubicBezTo>
                  <a:cubicBezTo>
                    <a:pt x="670289" y="683878"/>
                    <a:pt x="670633" y="684193"/>
                    <a:pt x="671057" y="684266"/>
                  </a:cubicBezTo>
                  <a:lnTo>
                    <a:pt x="682243" y="686167"/>
                  </a:lnTo>
                  <a:lnTo>
                    <a:pt x="683559" y="689530"/>
                  </a:lnTo>
                  <a:lnTo>
                    <a:pt x="680781" y="687336"/>
                  </a:lnTo>
                  <a:cubicBezTo>
                    <a:pt x="680569" y="687249"/>
                    <a:pt x="680335" y="687249"/>
                    <a:pt x="680123" y="687336"/>
                  </a:cubicBezTo>
                  <a:cubicBezTo>
                    <a:pt x="679881" y="687263"/>
                    <a:pt x="679633" y="687263"/>
                    <a:pt x="679392" y="687336"/>
                  </a:cubicBezTo>
                  <a:cubicBezTo>
                    <a:pt x="679121" y="687731"/>
                    <a:pt x="679121" y="688258"/>
                    <a:pt x="679392" y="688652"/>
                  </a:cubicBezTo>
                  <a:lnTo>
                    <a:pt x="682755" y="695013"/>
                  </a:lnTo>
                  <a:lnTo>
                    <a:pt x="692186" y="701301"/>
                  </a:lnTo>
                  <a:lnTo>
                    <a:pt x="696135" y="710732"/>
                  </a:lnTo>
                  <a:lnTo>
                    <a:pt x="693868" y="708905"/>
                  </a:lnTo>
                  <a:cubicBezTo>
                    <a:pt x="693627" y="708839"/>
                    <a:pt x="693378" y="708839"/>
                    <a:pt x="693137" y="708905"/>
                  </a:cubicBezTo>
                  <a:cubicBezTo>
                    <a:pt x="692896" y="708832"/>
                    <a:pt x="692647" y="708832"/>
                    <a:pt x="692406" y="708905"/>
                  </a:cubicBezTo>
                  <a:cubicBezTo>
                    <a:pt x="692099" y="709314"/>
                    <a:pt x="692099" y="709877"/>
                    <a:pt x="692406" y="710294"/>
                  </a:cubicBezTo>
                  <a:lnTo>
                    <a:pt x="697304" y="719141"/>
                  </a:lnTo>
                  <a:cubicBezTo>
                    <a:pt x="697502" y="719521"/>
                    <a:pt x="697904" y="719747"/>
                    <a:pt x="698328" y="719725"/>
                  </a:cubicBezTo>
                  <a:lnTo>
                    <a:pt x="698328" y="719725"/>
                  </a:lnTo>
                  <a:cubicBezTo>
                    <a:pt x="698803" y="719572"/>
                    <a:pt x="699125" y="719126"/>
                    <a:pt x="699132" y="718629"/>
                  </a:cubicBezTo>
                  <a:lnTo>
                    <a:pt x="699132" y="713803"/>
                  </a:lnTo>
                  <a:cubicBezTo>
                    <a:pt x="699191" y="713635"/>
                    <a:pt x="699191" y="713460"/>
                    <a:pt x="699132" y="713291"/>
                  </a:cubicBezTo>
                  <a:lnTo>
                    <a:pt x="705493" y="717313"/>
                  </a:lnTo>
                  <a:lnTo>
                    <a:pt x="700960" y="718629"/>
                  </a:lnTo>
                  <a:cubicBezTo>
                    <a:pt x="700653" y="718695"/>
                    <a:pt x="700404" y="718914"/>
                    <a:pt x="700302" y="719214"/>
                  </a:cubicBezTo>
                  <a:lnTo>
                    <a:pt x="693429" y="733836"/>
                  </a:lnTo>
                  <a:cubicBezTo>
                    <a:pt x="693246" y="734151"/>
                    <a:pt x="693246" y="734545"/>
                    <a:pt x="693429" y="734860"/>
                  </a:cubicBezTo>
                  <a:lnTo>
                    <a:pt x="696354" y="739758"/>
                  </a:lnTo>
                  <a:cubicBezTo>
                    <a:pt x="696559" y="740095"/>
                    <a:pt x="696910" y="740307"/>
                    <a:pt x="697304" y="740343"/>
                  </a:cubicBezTo>
                  <a:cubicBezTo>
                    <a:pt x="697699" y="740307"/>
                    <a:pt x="698050" y="740095"/>
                    <a:pt x="698255" y="739758"/>
                  </a:cubicBezTo>
                  <a:lnTo>
                    <a:pt x="704762" y="729376"/>
                  </a:lnTo>
                  <a:lnTo>
                    <a:pt x="716094" y="722065"/>
                  </a:lnTo>
                  <a:lnTo>
                    <a:pt x="716972" y="726891"/>
                  </a:lnTo>
                  <a:cubicBezTo>
                    <a:pt x="716928" y="726598"/>
                    <a:pt x="716774" y="726335"/>
                    <a:pt x="716533" y="726159"/>
                  </a:cubicBezTo>
                  <a:lnTo>
                    <a:pt x="715656" y="726159"/>
                  </a:lnTo>
                  <a:lnTo>
                    <a:pt x="706736" y="729157"/>
                  </a:lnTo>
                  <a:cubicBezTo>
                    <a:pt x="706370" y="729157"/>
                    <a:pt x="706151" y="729157"/>
                    <a:pt x="706005" y="729961"/>
                  </a:cubicBezTo>
                  <a:lnTo>
                    <a:pt x="703080" y="743706"/>
                  </a:lnTo>
                  <a:cubicBezTo>
                    <a:pt x="702927" y="744006"/>
                    <a:pt x="702927" y="744357"/>
                    <a:pt x="703080" y="744657"/>
                  </a:cubicBezTo>
                  <a:lnTo>
                    <a:pt x="706955" y="748605"/>
                  </a:lnTo>
                  <a:cubicBezTo>
                    <a:pt x="707138" y="748824"/>
                    <a:pt x="707401" y="748956"/>
                    <a:pt x="707686" y="748971"/>
                  </a:cubicBezTo>
                  <a:lnTo>
                    <a:pt x="707686" y="748971"/>
                  </a:lnTo>
                  <a:cubicBezTo>
                    <a:pt x="708037" y="748876"/>
                    <a:pt x="708330" y="748642"/>
                    <a:pt x="708491" y="748313"/>
                  </a:cubicBezTo>
                  <a:lnTo>
                    <a:pt x="710319" y="743780"/>
                  </a:lnTo>
                  <a:lnTo>
                    <a:pt x="710319" y="748897"/>
                  </a:lnTo>
                  <a:cubicBezTo>
                    <a:pt x="710296" y="749329"/>
                    <a:pt x="710567" y="749716"/>
                    <a:pt x="710977" y="749848"/>
                  </a:cubicBezTo>
                  <a:lnTo>
                    <a:pt x="719823" y="753869"/>
                  </a:lnTo>
                  <a:lnTo>
                    <a:pt x="720262" y="753869"/>
                  </a:lnTo>
                  <a:cubicBezTo>
                    <a:pt x="720474" y="753964"/>
                    <a:pt x="720708" y="753964"/>
                    <a:pt x="720920" y="753869"/>
                  </a:cubicBezTo>
                  <a:cubicBezTo>
                    <a:pt x="721212" y="753613"/>
                    <a:pt x="721373" y="753233"/>
                    <a:pt x="721358" y="752846"/>
                  </a:cubicBezTo>
                  <a:lnTo>
                    <a:pt x="720481" y="748605"/>
                  </a:lnTo>
                  <a:cubicBezTo>
                    <a:pt x="720481" y="748605"/>
                    <a:pt x="720847" y="749190"/>
                    <a:pt x="721212" y="749190"/>
                  </a:cubicBezTo>
                  <a:lnTo>
                    <a:pt x="725233" y="749190"/>
                  </a:lnTo>
                  <a:lnTo>
                    <a:pt x="725892" y="753431"/>
                  </a:lnTo>
                  <a:lnTo>
                    <a:pt x="719677" y="757013"/>
                  </a:lnTo>
                  <a:cubicBezTo>
                    <a:pt x="719282" y="757181"/>
                    <a:pt x="719085" y="757634"/>
                    <a:pt x="719238" y="758037"/>
                  </a:cubicBezTo>
                  <a:lnTo>
                    <a:pt x="720189" y="766883"/>
                  </a:lnTo>
                  <a:cubicBezTo>
                    <a:pt x="720203" y="767264"/>
                    <a:pt x="720430" y="767600"/>
                    <a:pt x="720774" y="767761"/>
                  </a:cubicBezTo>
                  <a:lnTo>
                    <a:pt x="721212" y="767761"/>
                  </a:lnTo>
                  <a:cubicBezTo>
                    <a:pt x="721424" y="767826"/>
                    <a:pt x="721658" y="767826"/>
                    <a:pt x="721870" y="767761"/>
                  </a:cubicBezTo>
                  <a:lnTo>
                    <a:pt x="735031" y="759864"/>
                  </a:lnTo>
                  <a:lnTo>
                    <a:pt x="735762" y="768711"/>
                  </a:lnTo>
                  <a:lnTo>
                    <a:pt x="731960" y="768711"/>
                  </a:lnTo>
                  <a:cubicBezTo>
                    <a:pt x="731521" y="768711"/>
                    <a:pt x="731156" y="768711"/>
                    <a:pt x="730936" y="769588"/>
                  </a:cubicBezTo>
                  <a:lnTo>
                    <a:pt x="729035" y="778362"/>
                  </a:lnTo>
                  <a:cubicBezTo>
                    <a:pt x="728911" y="778793"/>
                    <a:pt x="729050" y="779254"/>
                    <a:pt x="729401" y="779532"/>
                  </a:cubicBezTo>
                  <a:lnTo>
                    <a:pt x="738540" y="785893"/>
                  </a:lnTo>
                  <a:lnTo>
                    <a:pt x="735908" y="793204"/>
                  </a:lnTo>
                  <a:cubicBezTo>
                    <a:pt x="735725" y="793548"/>
                    <a:pt x="735725" y="793957"/>
                    <a:pt x="735908" y="794301"/>
                  </a:cubicBezTo>
                  <a:lnTo>
                    <a:pt x="750531" y="811994"/>
                  </a:lnTo>
                  <a:cubicBezTo>
                    <a:pt x="750728" y="812279"/>
                    <a:pt x="751057" y="812447"/>
                    <a:pt x="751408" y="812433"/>
                  </a:cubicBezTo>
                  <a:cubicBezTo>
                    <a:pt x="751408" y="812433"/>
                    <a:pt x="751408" y="812433"/>
                    <a:pt x="751773" y="812433"/>
                  </a:cubicBezTo>
                  <a:lnTo>
                    <a:pt x="755064" y="811117"/>
                  </a:lnTo>
                  <a:lnTo>
                    <a:pt x="754332" y="825739"/>
                  </a:lnTo>
                  <a:lnTo>
                    <a:pt x="761132" y="841386"/>
                  </a:lnTo>
                  <a:cubicBezTo>
                    <a:pt x="761308" y="841795"/>
                    <a:pt x="761710" y="842051"/>
                    <a:pt x="762156" y="842044"/>
                  </a:cubicBezTo>
                  <a:lnTo>
                    <a:pt x="762156" y="842044"/>
                  </a:lnTo>
                  <a:lnTo>
                    <a:pt x="769467" y="840289"/>
                  </a:lnTo>
                  <a:lnTo>
                    <a:pt x="769467" y="845845"/>
                  </a:lnTo>
                  <a:cubicBezTo>
                    <a:pt x="769467" y="846211"/>
                    <a:pt x="769664" y="846540"/>
                    <a:pt x="769979" y="846723"/>
                  </a:cubicBezTo>
                  <a:cubicBezTo>
                    <a:pt x="770191" y="846810"/>
                    <a:pt x="770425" y="846810"/>
                    <a:pt x="770637" y="846723"/>
                  </a:cubicBezTo>
                  <a:lnTo>
                    <a:pt x="771002" y="846723"/>
                  </a:lnTo>
                  <a:lnTo>
                    <a:pt x="777509" y="844310"/>
                  </a:lnTo>
                  <a:lnTo>
                    <a:pt x="779337" y="868364"/>
                  </a:lnTo>
                  <a:cubicBezTo>
                    <a:pt x="779396" y="868730"/>
                    <a:pt x="779608" y="869051"/>
                    <a:pt x="779922" y="869242"/>
                  </a:cubicBezTo>
                  <a:cubicBezTo>
                    <a:pt x="780090" y="869300"/>
                    <a:pt x="780266" y="869300"/>
                    <a:pt x="780434" y="869242"/>
                  </a:cubicBezTo>
                  <a:cubicBezTo>
                    <a:pt x="780624" y="869300"/>
                    <a:pt x="780829" y="869300"/>
                    <a:pt x="781019" y="869242"/>
                  </a:cubicBezTo>
                  <a:lnTo>
                    <a:pt x="786210" y="866244"/>
                  </a:lnTo>
                  <a:lnTo>
                    <a:pt x="786210" y="871216"/>
                  </a:lnTo>
                  <a:cubicBezTo>
                    <a:pt x="786180" y="871625"/>
                    <a:pt x="786414" y="872013"/>
                    <a:pt x="786795" y="872166"/>
                  </a:cubicBezTo>
                  <a:lnTo>
                    <a:pt x="781092" y="874140"/>
                  </a:lnTo>
                  <a:cubicBezTo>
                    <a:pt x="780668" y="874264"/>
                    <a:pt x="780375" y="874652"/>
                    <a:pt x="780361" y="875091"/>
                  </a:cubicBezTo>
                  <a:cubicBezTo>
                    <a:pt x="780295" y="875566"/>
                    <a:pt x="780573" y="876019"/>
                    <a:pt x="781019" y="876187"/>
                  </a:cubicBezTo>
                  <a:lnTo>
                    <a:pt x="785040" y="877869"/>
                  </a:lnTo>
                  <a:lnTo>
                    <a:pt x="781165" y="878965"/>
                  </a:lnTo>
                  <a:cubicBezTo>
                    <a:pt x="780829" y="879061"/>
                    <a:pt x="780558" y="879302"/>
                    <a:pt x="780434" y="879623"/>
                  </a:cubicBezTo>
                  <a:cubicBezTo>
                    <a:pt x="780317" y="879901"/>
                    <a:pt x="780317" y="880223"/>
                    <a:pt x="780434" y="880501"/>
                  </a:cubicBezTo>
                  <a:lnTo>
                    <a:pt x="782920" y="885911"/>
                  </a:lnTo>
                  <a:lnTo>
                    <a:pt x="792644" y="891760"/>
                  </a:lnTo>
                  <a:cubicBezTo>
                    <a:pt x="792856" y="891826"/>
                    <a:pt x="793090" y="891826"/>
                    <a:pt x="793302" y="891760"/>
                  </a:cubicBezTo>
                  <a:lnTo>
                    <a:pt x="807924" y="889201"/>
                  </a:lnTo>
                  <a:lnTo>
                    <a:pt x="806974" y="891175"/>
                  </a:lnTo>
                  <a:cubicBezTo>
                    <a:pt x="806703" y="891702"/>
                    <a:pt x="806893" y="892352"/>
                    <a:pt x="807413" y="892638"/>
                  </a:cubicBezTo>
                  <a:lnTo>
                    <a:pt x="814724" y="896878"/>
                  </a:lnTo>
                  <a:lnTo>
                    <a:pt x="811653" y="900826"/>
                  </a:lnTo>
                  <a:cubicBezTo>
                    <a:pt x="811397" y="901148"/>
                    <a:pt x="811397" y="901601"/>
                    <a:pt x="811653" y="901923"/>
                  </a:cubicBezTo>
                  <a:cubicBezTo>
                    <a:pt x="811770" y="902281"/>
                    <a:pt x="812084" y="902537"/>
                    <a:pt x="812457" y="902581"/>
                  </a:cubicBezTo>
                  <a:lnTo>
                    <a:pt x="840606" y="906310"/>
                  </a:lnTo>
                  <a:lnTo>
                    <a:pt x="838047" y="915010"/>
                  </a:lnTo>
                  <a:cubicBezTo>
                    <a:pt x="837937" y="915266"/>
                    <a:pt x="837937" y="915559"/>
                    <a:pt x="838047" y="915815"/>
                  </a:cubicBezTo>
                  <a:lnTo>
                    <a:pt x="841483" y="921079"/>
                  </a:lnTo>
                  <a:lnTo>
                    <a:pt x="850037" y="925100"/>
                  </a:lnTo>
                  <a:lnTo>
                    <a:pt x="854936" y="924149"/>
                  </a:lnTo>
                  <a:cubicBezTo>
                    <a:pt x="855441" y="924076"/>
                    <a:pt x="855821" y="923638"/>
                    <a:pt x="855813" y="923126"/>
                  </a:cubicBezTo>
                  <a:lnTo>
                    <a:pt x="855813" y="919836"/>
                  </a:lnTo>
                  <a:lnTo>
                    <a:pt x="860493" y="927147"/>
                  </a:lnTo>
                  <a:lnTo>
                    <a:pt x="860493" y="935043"/>
                  </a:lnTo>
                  <a:cubicBezTo>
                    <a:pt x="860507" y="935482"/>
                    <a:pt x="860800" y="935869"/>
                    <a:pt x="861224" y="935994"/>
                  </a:cubicBezTo>
                  <a:lnTo>
                    <a:pt x="861589" y="935994"/>
                  </a:lnTo>
                  <a:cubicBezTo>
                    <a:pt x="861845" y="936096"/>
                    <a:pt x="862138" y="936096"/>
                    <a:pt x="862394" y="935994"/>
                  </a:cubicBezTo>
                  <a:lnTo>
                    <a:pt x="868316" y="929998"/>
                  </a:lnTo>
                  <a:lnTo>
                    <a:pt x="868316" y="940234"/>
                  </a:lnTo>
                  <a:cubicBezTo>
                    <a:pt x="868352" y="940783"/>
                    <a:pt x="868791" y="941221"/>
                    <a:pt x="869339" y="941258"/>
                  </a:cubicBezTo>
                  <a:lnTo>
                    <a:pt x="876285" y="941916"/>
                  </a:lnTo>
                  <a:lnTo>
                    <a:pt x="872995" y="943159"/>
                  </a:lnTo>
                  <a:cubicBezTo>
                    <a:pt x="872666" y="943232"/>
                    <a:pt x="872410" y="943488"/>
                    <a:pt x="872337" y="943817"/>
                  </a:cubicBezTo>
                  <a:cubicBezTo>
                    <a:pt x="872154" y="944109"/>
                    <a:pt x="872154" y="944475"/>
                    <a:pt x="872337" y="944767"/>
                  </a:cubicBezTo>
                  <a:lnTo>
                    <a:pt x="876212" y="949739"/>
                  </a:lnTo>
                  <a:lnTo>
                    <a:pt x="876212" y="949739"/>
                  </a:lnTo>
                  <a:lnTo>
                    <a:pt x="885278" y="957050"/>
                  </a:lnTo>
                  <a:lnTo>
                    <a:pt x="880964" y="963119"/>
                  </a:lnTo>
                  <a:cubicBezTo>
                    <a:pt x="880547" y="963543"/>
                    <a:pt x="880547" y="964230"/>
                    <a:pt x="880964" y="964654"/>
                  </a:cubicBezTo>
                  <a:lnTo>
                    <a:pt x="884547" y="967359"/>
                  </a:lnTo>
                  <a:lnTo>
                    <a:pt x="886375" y="979130"/>
                  </a:lnTo>
                  <a:lnTo>
                    <a:pt x="878405" y="992071"/>
                  </a:lnTo>
                  <a:lnTo>
                    <a:pt x="876651" y="989805"/>
                  </a:lnTo>
                  <a:lnTo>
                    <a:pt x="882426" y="979057"/>
                  </a:lnTo>
                  <a:lnTo>
                    <a:pt x="882426" y="973208"/>
                  </a:lnTo>
                  <a:cubicBezTo>
                    <a:pt x="882412" y="972689"/>
                    <a:pt x="882054" y="972243"/>
                    <a:pt x="881549" y="972111"/>
                  </a:cubicBezTo>
                  <a:lnTo>
                    <a:pt x="863709" y="968163"/>
                  </a:lnTo>
                  <a:lnTo>
                    <a:pt x="869193" y="964288"/>
                  </a:lnTo>
                  <a:cubicBezTo>
                    <a:pt x="869632" y="964011"/>
                    <a:pt x="869792" y="963440"/>
                    <a:pt x="869559" y="962972"/>
                  </a:cubicBezTo>
                  <a:lnTo>
                    <a:pt x="860273" y="944840"/>
                  </a:lnTo>
                  <a:lnTo>
                    <a:pt x="841045" y="932411"/>
                  </a:lnTo>
                  <a:lnTo>
                    <a:pt x="824740" y="906456"/>
                  </a:lnTo>
                  <a:lnTo>
                    <a:pt x="777656" y="890737"/>
                  </a:lnTo>
                  <a:lnTo>
                    <a:pt x="777290" y="890737"/>
                  </a:lnTo>
                  <a:cubicBezTo>
                    <a:pt x="777027" y="890642"/>
                    <a:pt x="776749" y="890642"/>
                    <a:pt x="776486" y="890737"/>
                  </a:cubicBezTo>
                  <a:lnTo>
                    <a:pt x="770564" y="896586"/>
                  </a:lnTo>
                  <a:cubicBezTo>
                    <a:pt x="770381" y="896951"/>
                    <a:pt x="770381" y="897390"/>
                    <a:pt x="770564" y="897756"/>
                  </a:cubicBezTo>
                  <a:cubicBezTo>
                    <a:pt x="770754" y="898084"/>
                    <a:pt x="771068" y="898326"/>
                    <a:pt x="771441" y="898414"/>
                  </a:cubicBezTo>
                  <a:lnTo>
                    <a:pt x="786064" y="900241"/>
                  </a:lnTo>
                  <a:lnTo>
                    <a:pt x="786064" y="904994"/>
                  </a:lnTo>
                  <a:lnTo>
                    <a:pt x="780361" y="904116"/>
                  </a:lnTo>
                  <a:cubicBezTo>
                    <a:pt x="780097" y="904043"/>
                    <a:pt x="779820" y="904043"/>
                    <a:pt x="779557" y="904116"/>
                  </a:cubicBezTo>
                  <a:cubicBezTo>
                    <a:pt x="779308" y="904336"/>
                    <a:pt x="779176" y="904657"/>
                    <a:pt x="779191" y="904994"/>
                  </a:cubicBezTo>
                  <a:lnTo>
                    <a:pt x="780215" y="914864"/>
                  </a:lnTo>
                  <a:cubicBezTo>
                    <a:pt x="780251" y="915376"/>
                    <a:pt x="780653" y="915778"/>
                    <a:pt x="781165" y="915815"/>
                  </a:cubicBezTo>
                  <a:lnTo>
                    <a:pt x="791108" y="916838"/>
                  </a:lnTo>
                  <a:cubicBezTo>
                    <a:pt x="791584" y="916802"/>
                    <a:pt x="791986" y="916487"/>
                    <a:pt x="792132" y="916034"/>
                  </a:cubicBezTo>
                  <a:lnTo>
                    <a:pt x="792132" y="915595"/>
                  </a:lnTo>
                  <a:lnTo>
                    <a:pt x="795861" y="922906"/>
                  </a:lnTo>
                  <a:cubicBezTo>
                    <a:pt x="795861" y="922906"/>
                    <a:pt x="796226" y="923345"/>
                    <a:pt x="796519" y="923345"/>
                  </a:cubicBezTo>
                  <a:lnTo>
                    <a:pt x="811946" y="928024"/>
                  </a:lnTo>
                  <a:lnTo>
                    <a:pt x="806462" y="929194"/>
                  </a:lnTo>
                  <a:cubicBezTo>
                    <a:pt x="806140" y="929201"/>
                    <a:pt x="805848" y="929406"/>
                    <a:pt x="805731" y="929706"/>
                  </a:cubicBezTo>
                  <a:cubicBezTo>
                    <a:pt x="805585" y="929984"/>
                    <a:pt x="805585" y="930305"/>
                    <a:pt x="805731" y="930583"/>
                  </a:cubicBezTo>
                  <a:lnTo>
                    <a:pt x="807632" y="935555"/>
                  </a:lnTo>
                  <a:cubicBezTo>
                    <a:pt x="807785" y="935840"/>
                    <a:pt x="808049" y="936052"/>
                    <a:pt x="808363" y="936140"/>
                  </a:cubicBezTo>
                  <a:lnTo>
                    <a:pt x="820646" y="939722"/>
                  </a:lnTo>
                  <a:lnTo>
                    <a:pt x="824009" y="943817"/>
                  </a:lnTo>
                  <a:lnTo>
                    <a:pt x="821450" y="943817"/>
                  </a:lnTo>
                  <a:cubicBezTo>
                    <a:pt x="820844" y="943780"/>
                    <a:pt x="820332" y="944248"/>
                    <a:pt x="820295" y="944855"/>
                  </a:cubicBezTo>
                  <a:cubicBezTo>
                    <a:pt x="820273" y="945177"/>
                    <a:pt x="820405" y="945498"/>
                    <a:pt x="820646" y="945718"/>
                  </a:cubicBezTo>
                  <a:lnTo>
                    <a:pt x="824594" y="949593"/>
                  </a:lnTo>
                  <a:cubicBezTo>
                    <a:pt x="824784" y="949841"/>
                    <a:pt x="825084" y="949973"/>
                    <a:pt x="825398" y="949958"/>
                  </a:cubicBezTo>
                  <a:lnTo>
                    <a:pt x="835122" y="949154"/>
                  </a:lnTo>
                  <a:lnTo>
                    <a:pt x="833294" y="952225"/>
                  </a:lnTo>
                  <a:cubicBezTo>
                    <a:pt x="833163" y="952481"/>
                    <a:pt x="833163" y="952780"/>
                    <a:pt x="833294" y="953029"/>
                  </a:cubicBezTo>
                  <a:cubicBezTo>
                    <a:pt x="833346" y="953336"/>
                    <a:pt x="833536" y="953607"/>
                    <a:pt x="833806" y="953760"/>
                  </a:cubicBezTo>
                  <a:lnTo>
                    <a:pt x="838705" y="956758"/>
                  </a:lnTo>
                  <a:lnTo>
                    <a:pt x="839802" y="956758"/>
                  </a:lnTo>
                  <a:lnTo>
                    <a:pt x="839217" y="958293"/>
                  </a:lnTo>
                  <a:cubicBezTo>
                    <a:pt x="839012" y="958842"/>
                    <a:pt x="839268" y="959448"/>
                    <a:pt x="839802" y="959682"/>
                  </a:cubicBezTo>
                  <a:lnTo>
                    <a:pt x="852450" y="964873"/>
                  </a:lnTo>
                  <a:lnTo>
                    <a:pt x="846309" y="963484"/>
                  </a:lnTo>
                  <a:lnTo>
                    <a:pt x="846309" y="963484"/>
                  </a:lnTo>
                  <a:cubicBezTo>
                    <a:pt x="845855" y="963426"/>
                    <a:pt x="845424" y="963703"/>
                    <a:pt x="845285" y="964142"/>
                  </a:cubicBezTo>
                  <a:lnTo>
                    <a:pt x="843311" y="969772"/>
                  </a:lnTo>
                  <a:lnTo>
                    <a:pt x="854059" y="1004135"/>
                  </a:lnTo>
                  <a:cubicBezTo>
                    <a:pt x="854190" y="1004581"/>
                    <a:pt x="854614" y="1004888"/>
                    <a:pt x="855082" y="1004866"/>
                  </a:cubicBezTo>
                  <a:lnTo>
                    <a:pt x="855887" y="1004866"/>
                  </a:lnTo>
                  <a:lnTo>
                    <a:pt x="855009" y="1010496"/>
                  </a:lnTo>
                  <a:cubicBezTo>
                    <a:pt x="854951" y="1010971"/>
                    <a:pt x="855177" y="1011432"/>
                    <a:pt x="855594" y="1011666"/>
                  </a:cubicBezTo>
                  <a:lnTo>
                    <a:pt x="858884" y="1013274"/>
                  </a:lnTo>
                  <a:lnTo>
                    <a:pt x="858884" y="1015906"/>
                  </a:lnTo>
                  <a:lnTo>
                    <a:pt x="856910" y="1013859"/>
                  </a:lnTo>
                  <a:cubicBezTo>
                    <a:pt x="856676" y="1013625"/>
                    <a:pt x="856362" y="1013493"/>
                    <a:pt x="856033" y="1013493"/>
                  </a:cubicBezTo>
                  <a:lnTo>
                    <a:pt x="855594" y="1013493"/>
                  </a:lnTo>
                  <a:cubicBezTo>
                    <a:pt x="855206" y="1013720"/>
                    <a:pt x="854980" y="1014144"/>
                    <a:pt x="855009" y="1014590"/>
                  </a:cubicBezTo>
                  <a:lnTo>
                    <a:pt x="856033" y="1022413"/>
                  </a:lnTo>
                  <a:cubicBezTo>
                    <a:pt x="855989" y="1022874"/>
                    <a:pt x="856311" y="1023290"/>
                    <a:pt x="856764" y="1023364"/>
                  </a:cubicBezTo>
                  <a:lnTo>
                    <a:pt x="868170" y="1027166"/>
                  </a:lnTo>
                  <a:lnTo>
                    <a:pt x="858665" y="1030090"/>
                  </a:lnTo>
                  <a:cubicBezTo>
                    <a:pt x="858665" y="1030090"/>
                    <a:pt x="858007" y="1030675"/>
                    <a:pt x="857934" y="1031041"/>
                  </a:cubicBezTo>
                  <a:lnTo>
                    <a:pt x="853108" y="1102399"/>
                  </a:lnTo>
                  <a:lnTo>
                    <a:pt x="848136" y="1116656"/>
                  </a:lnTo>
                  <a:lnTo>
                    <a:pt x="853035" y="1144293"/>
                  </a:lnTo>
                  <a:lnTo>
                    <a:pt x="856033" y="1155552"/>
                  </a:lnTo>
                  <a:lnTo>
                    <a:pt x="850111" y="1183042"/>
                  </a:lnTo>
                  <a:cubicBezTo>
                    <a:pt x="850037" y="1183306"/>
                    <a:pt x="850037" y="1183584"/>
                    <a:pt x="850111" y="1183847"/>
                  </a:cubicBezTo>
                  <a:lnTo>
                    <a:pt x="860712" y="1199127"/>
                  </a:lnTo>
                  <a:lnTo>
                    <a:pt x="863856" y="1220184"/>
                  </a:lnTo>
                  <a:lnTo>
                    <a:pt x="877893" y="1240071"/>
                  </a:lnTo>
                  <a:lnTo>
                    <a:pt x="883816" y="1244019"/>
                  </a:lnTo>
                  <a:cubicBezTo>
                    <a:pt x="884006" y="1244092"/>
                    <a:pt x="884210" y="1244092"/>
                    <a:pt x="884401" y="1244019"/>
                  </a:cubicBezTo>
                  <a:lnTo>
                    <a:pt x="884766" y="1244019"/>
                  </a:lnTo>
                  <a:cubicBezTo>
                    <a:pt x="885088" y="1243894"/>
                    <a:pt x="885329" y="1243624"/>
                    <a:pt x="885424" y="1243288"/>
                  </a:cubicBezTo>
                  <a:lnTo>
                    <a:pt x="887106" y="1238170"/>
                  </a:lnTo>
                  <a:lnTo>
                    <a:pt x="893174" y="1238828"/>
                  </a:lnTo>
                  <a:lnTo>
                    <a:pt x="888714" y="1242118"/>
                  </a:lnTo>
                  <a:cubicBezTo>
                    <a:pt x="888392" y="1242498"/>
                    <a:pt x="888392" y="1243054"/>
                    <a:pt x="888714" y="1243434"/>
                  </a:cubicBezTo>
                  <a:lnTo>
                    <a:pt x="890542" y="1247236"/>
                  </a:lnTo>
                  <a:lnTo>
                    <a:pt x="889445" y="1246139"/>
                  </a:lnTo>
                  <a:cubicBezTo>
                    <a:pt x="889262" y="1245920"/>
                    <a:pt x="888999" y="1245788"/>
                    <a:pt x="888714" y="1245774"/>
                  </a:cubicBezTo>
                  <a:cubicBezTo>
                    <a:pt x="888407" y="1245788"/>
                    <a:pt x="888122" y="1245920"/>
                    <a:pt x="887910" y="1246139"/>
                  </a:cubicBezTo>
                  <a:lnTo>
                    <a:pt x="886009" y="1248113"/>
                  </a:lnTo>
                  <a:cubicBezTo>
                    <a:pt x="885812" y="1248428"/>
                    <a:pt x="885812" y="1248822"/>
                    <a:pt x="886009" y="1249137"/>
                  </a:cubicBezTo>
                  <a:lnTo>
                    <a:pt x="890323" y="1262443"/>
                  </a:lnTo>
                  <a:lnTo>
                    <a:pt x="899681" y="1269023"/>
                  </a:lnTo>
                  <a:lnTo>
                    <a:pt x="898731" y="1281160"/>
                  </a:lnTo>
                  <a:cubicBezTo>
                    <a:pt x="898658" y="1281423"/>
                    <a:pt x="898658" y="1281701"/>
                    <a:pt x="898731" y="1281964"/>
                  </a:cubicBezTo>
                  <a:lnTo>
                    <a:pt x="923004" y="1310771"/>
                  </a:lnTo>
                  <a:lnTo>
                    <a:pt x="924028" y="1322542"/>
                  </a:lnTo>
                  <a:cubicBezTo>
                    <a:pt x="924006" y="1323010"/>
                    <a:pt x="924313" y="1323434"/>
                    <a:pt x="924759" y="1323566"/>
                  </a:cubicBezTo>
                  <a:lnTo>
                    <a:pt x="962631" y="1336141"/>
                  </a:lnTo>
                  <a:lnTo>
                    <a:pt x="966872" y="1343087"/>
                  </a:lnTo>
                  <a:lnTo>
                    <a:pt x="974183" y="1345865"/>
                  </a:lnTo>
                  <a:lnTo>
                    <a:pt x="985589" y="1356028"/>
                  </a:lnTo>
                  <a:lnTo>
                    <a:pt x="988513" y="1370650"/>
                  </a:lnTo>
                  <a:lnTo>
                    <a:pt x="988513" y="1370650"/>
                  </a:lnTo>
                  <a:cubicBezTo>
                    <a:pt x="988513" y="1370650"/>
                    <a:pt x="988513" y="1370650"/>
                    <a:pt x="988513" y="1370650"/>
                  </a:cubicBezTo>
                  <a:lnTo>
                    <a:pt x="1000212" y="1386004"/>
                  </a:lnTo>
                  <a:lnTo>
                    <a:pt x="1011910" y="1419417"/>
                  </a:lnTo>
                  <a:cubicBezTo>
                    <a:pt x="1012085" y="1419826"/>
                    <a:pt x="1012487" y="1420082"/>
                    <a:pt x="1012933" y="1420075"/>
                  </a:cubicBezTo>
                  <a:lnTo>
                    <a:pt x="1013299" y="1420075"/>
                  </a:lnTo>
                  <a:lnTo>
                    <a:pt x="1015054" y="1419490"/>
                  </a:lnTo>
                  <a:lnTo>
                    <a:pt x="1017759" y="1432943"/>
                  </a:lnTo>
                  <a:cubicBezTo>
                    <a:pt x="1017817" y="1433287"/>
                    <a:pt x="1018029" y="1433586"/>
                    <a:pt x="1018344" y="1433747"/>
                  </a:cubicBezTo>
                  <a:lnTo>
                    <a:pt x="1031723" y="1440327"/>
                  </a:lnTo>
                  <a:lnTo>
                    <a:pt x="1049124" y="1461603"/>
                  </a:lnTo>
                  <a:lnTo>
                    <a:pt x="1047369" y="1475714"/>
                  </a:lnTo>
                  <a:lnTo>
                    <a:pt x="1032747" y="1473886"/>
                  </a:lnTo>
                  <a:cubicBezTo>
                    <a:pt x="1032513" y="1473806"/>
                    <a:pt x="1032250" y="1473806"/>
                    <a:pt x="1032016" y="1473886"/>
                  </a:cubicBezTo>
                  <a:cubicBezTo>
                    <a:pt x="1031782" y="1474127"/>
                    <a:pt x="1031636" y="1474434"/>
                    <a:pt x="1031577" y="1474763"/>
                  </a:cubicBezTo>
                  <a:lnTo>
                    <a:pt x="1031577" y="1477688"/>
                  </a:lnTo>
                  <a:cubicBezTo>
                    <a:pt x="1031606" y="1478046"/>
                    <a:pt x="1031796" y="1478368"/>
                    <a:pt x="1032089" y="1478565"/>
                  </a:cubicBezTo>
                  <a:lnTo>
                    <a:pt x="1060018" y="1498379"/>
                  </a:lnTo>
                  <a:lnTo>
                    <a:pt x="1065136" y="1499403"/>
                  </a:lnTo>
                  <a:cubicBezTo>
                    <a:pt x="1065531" y="1499381"/>
                    <a:pt x="1065889" y="1499161"/>
                    <a:pt x="1066086" y="1498818"/>
                  </a:cubicBezTo>
                  <a:lnTo>
                    <a:pt x="1067841" y="1495820"/>
                  </a:lnTo>
                  <a:lnTo>
                    <a:pt x="1070327" y="1502181"/>
                  </a:lnTo>
                  <a:lnTo>
                    <a:pt x="1082756" y="1510443"/>
                  </a:lnTo>
                  <a:lnTo>
                    <a:pt x="1086558" y="1520751"/>
                  </a:lnTo>
                  <a:lnTo>
                    <a:pt x="1084584" y="1541369"/>
                  </a:lnTo>
                  <a:cubicBezTo>
                    <a:pt x="1084504" y="1541633"/>
                    <a:pt x="1084504" y="1541910"/>
                    <a:pt x="1084584" y="1542174"/>
                  </a:cubicBezTo>
                  <a:cubicBezTo>
                    <a:pt x="1084774" y="1542422"/>
                    <a:pt x="1085074" y="1542554"/>
                    <a:pt x="1085388" y="1542539"/>
                  </a:cubicBezTo>
                  <a:lnTo>
                    <a:pt x="1092700" y="1542539"/>
                  </a:lnTo>
                  <a:lnTo>
                    <a:pt x="1118728" y="1565570"/>
                  </a:lnTo>
                  <a:lnTo>
                    <a:pt x="1128525" y="1581289"/>
                  </a:lnTo>
                  <a:cubicBezTo>
                    <a:pt x="1128642" y="1581560"/>
                    <a:pt x="1128891" y="1581750"/>
                    <a:pt x="1129183" y="1581801"/>
                  </a:cubicBezTo>
                  <a:lnTo>
                    <a:pt x="1129183" y="1581801"/>
                  </a:lnTo>
                  <a:cubicBezTo>
                    <a:pt x="1129373" y="1581881"/>
                    <a:pt x="1129578" y="1581881"/>
                    <a:pt x="1129768" y="1581801"/>
                  </a:cubicBezTo>
                  <a:lnTo>
                    <a:pt x="1138614" y="1575952"/>
                  </a:lnTo>
                  <a:cubicBezTo>
                    <a:pt x="1138885" y="1575813"/>
                    <a:pt x="1139061" y="1575528"/>
                    <a:pt x="1139053" y="1575221"/>
                  </a:cubicBezTo>
                  <a:lnTo>
                    <a:pt x="1140077" y="1567398"/>
                  </a:lnTo>
                  <a:cubicBezTo>
                    <a:pt x="1140179" y="1567091"/>
                    <a:pt x="1140179" y="1566754"/>
                    <a:pt x="1140077" y="1566447"/>
                  </a:cubicBezTo>
                  <a:lnTo>
                    <a:pt x="1125454" y="1550728"/>
                  </a:lnTo>
                  <a:cubicBezTo>
                    <a:pt x="1125235" y="1550523"/>
                    <a:pt x="1124950" y="1550392"/>
                    <a:pt x="1124650" y="1550362"/>
                  </a:cubicBezTo>
                  <a:lnTo>
                    <a:pt x="1124138" y="1550362"/>
                  </a:lnTo>
                  <a:lnTo>
                    <a:pt x="1120775" y="1551971"/>
                  </a:lnTo>
                  <a:lnTo>
                    <a:pt x="1117704" y="1550509"/>
                  </a:lnTo>
                  <a:lnTo>
                    <a:pt x="1099718" y="1499329"/>
                  </a:lnTo>
                  <a:lnTo>
                    <a:pt x="1094820" y="1496478"/>
                  </a:lnTo>
                  <a:cubicBezTo>
                    <a:pt x="1094630" y="1496405"/>
                    <a:pt x="1094425" y="1496405"/>
                    <a:pt x="1094235" y="1496478"/>
                  </a:cubicBezTo>
                  <a:lnTo>
                    <a:pt x="1093650" y="1496478"/>
                  </a:lnTo>
                  <a:cubicBezTo>
                    <a:pt x="1093285" y="1496712"/>
                    <a:pt x="1093109" y="1497151"/>
                    <a:pt x="1093211" y="1497575"/>
                  </a:cubicBezTo>
                  <a:lnTo>
                    <a:pt x="1093211" y="1499403"/>
                  </a:lnTo>
                  <a:lnTo>
                    <a:pt x="1067475" y="1452756"/>
                  </a:lnTo>
                  <a:cubicBezTo>
                    <a:pt x="1067475" y="1452756"/>
                    <a:pt x="1066964" y="1452171"/>
                    <a:pt x="1066744" y="1452171"/>
                  </a:cubicBezTo>
                  <a:lnTo>
                    <a:pt x="1062358" y="1451294"/>
                  </a:lnTo>
                  <a:lnTo>
                    <a:pt x="1058263" y="1444714"/>
                  </a:lnTo>
                  <a:lnTo>
                    <a:pt x="1045834" y="1434332"/>
                  </a:lnTo>
                  <a:lnTo>
                    <a:pt x="1041959" y="1425705"/>
                  </a:lnTo>
                  <a:lnTo>
                    <a:pt x="1033697" y="1387247"/>
                  </a:lnTo>
                  <a:lnTo>
                    <a:pt x="1046785" y="1396606"/>
                  </a:lnTo>
                  <a:lnTo>
                    <a:pt x="1054096" y="1396606"/>
                  </a:lnTo>
                  <a:lnTo>
                    <a:pt x="1065501" y="1404867"/>
                  </a:lnTo>
                  <a:lnTo>
                    <a:pt x="1074421" y="1431627"/>
                  </a:lnTo>
                  <a:lnTo>
                    <a:pt x="1083780" y="1446761"/>
                  </a:lnTo>
                  <a:lnTo>
                    <a:pt x="1083414" y="1446761"/>
                  </a:lnTo>
                  <a:lnTo>
                    <a:pt x="1079466" y="1450782"/>
                  </a:lnTo>
                  <a:cubicBezTo>
                    <a:pt x="1079371" y="1450994"/>
                    <a:pt x="1079371" y="1451228"/>
                    <a:pt x="1079466" y="1451440"/>
                  </a:cubicBezTo>
                  <a:lnTo>
                    <a:pt x="1079466" y="1455462"/>
                  </a:lnTo>
                  <a:cubicBezTo>
                    <a:pt x="1079525" y="1455966"/>
                    <a:pt x="1079861" y="1456390"/>
                    <a:pt x="1080343" y="1456558"/>
                  </a:cubicBezTo>
                  <a:lnTo>
                    <a:pt x="1085388" y="1457509"/>
                  </a:lnTo>
                  <a:cubicBezTo>
                    <a:pt x="1085622" y="1457589"/>
                    <a:pt x="1085885" y="1457589"/>
                    <a:pt x="1086119" y="1457509"/>
                  </a:cubicBezTo>
                  <a:cubicBezTo>
                    <a:pt x="1086383" y="1457260"/>
                    <a:pt x="1086543" y="1456917"/>
                    <a:pt x="1086558" y="1456558"/>
                  </a:cubicBezTo>
                  <a:lnTo>
                    <a:pt x="1085754" y="1449247"/>
                  </a:lnTo>
                  <a:lnTo>
                    <a:pt x="1092480" y="1460214"/>
                  </a:lnTo>
                  <a:lnTo>
                    <a:pt x="1107103" y="1475202"/>
                  </a:lnTo>
                  <a:lnTo>
                    <a:pt x="1116242" y="1477030"/>
                  </a:lnTo>
                  <a:lnTo>
                    <a:pt x="1119386" y="1489678"/>
                  </a:lnTo>
                  <a:lnTo>
                    <a:pt x="1144317" y="1508834"/>
                  </a:lnTo>
                  <a:lnTo>
                    <a:pt x="1139638" y="1518851"/>
                  </a:lnTo>
                  <a:lnTo>
                    <a:pt x="1139638" y="1519801"/>
                  </a:lnTo>
                  <a:lnTo>
                    <a:pt x="1142636" y="1525650"/>
                  </a:lnTo>
                  <a:cubicBezTo>
                    <a:pt x="1142848" y="1526016"/>
                    <a:pt x="1143235" y="1526242"/>
                    <a:pt x="1143659" y="1526235"/>
                  </a:cubicBezTo>
                  <a:lnTo>
                    <a:pt x="1143659" y="1526235"/>
                  </a:lnTo>
                  <a:lnTo>
                    <a:pt x="1148119" y="1524773"/>
                  </a:lnTo>
                  <a:lnTo>
                    <a:pt x="1148119" y="1529159"/>
                  </a:lnTo>
                  <a:cubicBezTo>
                    <a:pt x="1148097" y="1529628"/>
                    <a:pt x="1148404" y="1530051"/>
                    <a:pt x="1148850" y="1530183"/>
                  </a:cubicBezTo>
                  <a:lnTo>
                    <a:pt x="1161280" y="1533912"/>
                  </a:lnTo>
                  <a:lnTo>
                    <a:pt x="1167786" y="1539542"/>
                  </a:lnTo>
                  <a:lnTo>
                    <a:pt x="1168737" y="1547876"/>
                  </a:lnTo>
                  <a:cubicBezTo>
                    <a:pt x="1168795" y="1548184"/>
                    <a:pt x="1168949" y="1548469"/>
                    <a:pt x="1169176" y="1548681"/>
                  </a:cubicBezTo>
                  <a:lnTo>
                    <a:pt x="1187527" y="1563303"/>
                  </a:lnTo>
                  <a:lnTo>
                    <a:pt x="1198567" y="1579242"/>
                  </a:lnTo>
                  <a:lnTo>
                    <a:pt x="1211947" y="1589551"/>
                  </a:lnTo>
                  <a:lnTo>
                    <a:pt x="1221671" y="1616530"/>
                  </a:lnTo>
                  <a:lnTo>
                    <a:pt x="1216918" y="1625961"/>
                  </a:lnTo>
                  <a:cubicBezTo>
                    <a:pt x="1216692" y="1626319"/>
                    <a:pt x="1216692" y="1626773"/>
                    <a:pt x="1216918" y="1627131"/>
                  </a:cubicBezTo>
                  <a:lnTo>
                    <a:pt x="1219843" y="1630860"/>
                  </a:lnTo>
                  <a:lnTo>
                    <a:pt x="1213409" y="1633272"/>
                  </a:lnTo>
                  <a:cubicBezTo>
                    <a:pt x="1212875" y="1633506"/>
                    <a:pt x="1212620" y="1634113"/>
                    <a:pt x="1212824" y="1634662"/>
                  </a:cubicBezTo>
                  <a:lnTo>
                    <a:pt x="1217065" y="1647895"/>
                  </a:lnTo>
                  <a:lnTo>
                    <a:pt x="1228032" y="1656888"/>
                  </a:lnTo>
                  <a:lnTo>
                    <a:pt x="1246383" y="1667489"/>
                  </a:lnTo>
                  <a:lnTo>
                    <a:pt x="1256765" y="1677579"/>
                  </a:lnTo>
                  <a:lnTo>
                    <a:pt x="1284767" y="1684232"/>
                  </a:lnTo>
                  <a:lnTo>
                    <a:pt x="1302826" y="1700098"/>
                  </a:lnTo>
                  <a:lnTo>
                    <a:pt x="1345744" y="1712819"/>
                  </a:lnTo>
                  <a:lnTo>
                    <a:pt x="1364680" y="1723713"/>
                  </a:lnTo>
                  <a:lnTo>
                    <a:pt x="1393925" y="1731609"/>
                  </a:lnTo>
                  <a:lnTo>
                    <a:pt x="1393925" y="1731609"/>
                  </a:lnTo>
                  <a:cubicBezTo>
                    <a:pt x="1394086" y="1731690"/>
                    <a:pt x="1394276" y="1731690"/>
                    <a:pt x="1394437" y="1731609"/>
                  </a:cubicBezTo>
                  <a:lnTo>
                    <a:pt x="1416736" y="1720935"/>
                  </a:lnTo>
                  <a:lnTo>
                    <a:pt x="1424048" y="1719911"/>
                  </a:lnTo>
                  <a:lnTo>
                    <a:pt x="1445250" y="1727223"/>
                  </a:lnTo>
                  <a:lnTo>
                    <a:pt x="1468866" y="1750765"/>
                  </a:lnTo>
                  <a:cubicBezTo>
                    <a:pt x="1468866" y="1750765"/>
                    <a:pt x="1468866" y="1750765"/>
                    <a:pt x="1468866" y="1750765"/>
                  </a:cubicBezTo>
                  <a:lnTo>
                    <a:pt x="1468866" y="1750765"/>
                  </a:lnTo>
                  <a:lnTo>
                    <a:pt x="1486998" y="1764657"/>
                  </a:lnTo>
                  <a:lnTo>
                    <a:pt x="1511345" y="1768605"/>
                  </a:lnTo>
                  <a:lnTo>
                    <a:pt x="1538250" y="1779425"/>
                  </a:lnTo>
                  <a:lnTo>
                    <a:pt x="1548486" y="1779425"/>
                  </a:lnTo>
                  <a:lnTo>
                    <a:pt x="1556163" y="1775550"/>
                  </a:lnTo>
                  <a:lnTo>
                    <a:pt x="1560111" y="1775550"/>
                  </a:lnTo>
                  <a:lnTo>
                    <a:pt x="1562451" y="1780157"/>
                  </a:lnTo>
                  <a:lnTo>
                    <a:pt x="1560769" y="1780157"/>
                  </a:lnTo>
                  <a:cubicBezTo>
                    <a:pt x="1559555" y="1780157"/>
                    <a:pt x="1558576" y="1781136"/>
                    <a:pt x="1558576" y="1782350"/>
                  </a:cubicBezTo>
                  <a:lnTo>
                    <a:pt x="1558576" y="1784324"/>
                  </a:lnTo>
                  <a:cubicBezTo>
                    <a:pt x="1558583" y="1784901"/>
                    <a:pt x="1558817" y="1785457"/>
                    <a:pt x="1559234" y="1785859"/>
                  </a:cubicBezTo>
                  <a:lnTo>
                    <a:pt x="1593597" y="1821173"/>
                  </a:lnTo>
                  <a:lnTo>
                    <a:pt x="1593597" y="1821173"/>
                  </a:lnTo>
                  <a:lnTo>
                    <a:pt x="1591988" y="1832652"/>
                  </a:lnTo>
                  <a:lnTo>
                    <a:pt x="1596375" y="1842010"/>
                  </a:lnTo>
                  <a:lnTo>
                    <a:pt x="1608073" y="1848883"/>
                  </a:lnTo>
                  <a:cubicBezTo>
                    <a:pt x="1608263" y="1848956"/>
                    <a:pt x="1608468" y="1848956"/>
                    <a:pt x="1608658" y="1848883"/>
                  </a:cubicBezTo>
                  <a:lnTo>
                    <a:pt x="1609535" y="1848883"/>
                  </a:lnTo>
                  <a:cubicBezTo>
                    <a:pt x="1609864" y="1848722"/>
                    <a:pt x="1610106" y="1848429"/>
                    <a:pt x="1610193" y="1848079"/>
                  </a:cubicBezTo>
                  <a:lnTo>
                    <a:pt x="1611144" y="1842229"/>
                  </a:lnTo>
                  <a:cubicBezTo>
                    <a:pt x="1611246" y="1841805"/>
                    <a:pt x="1611071" y="1841367"/>
                    <a:pt x="1610705" y="1841133"/>
                  </a:cubicBezTo>
                  <a:lnTo>
                    <a:pt x="1609535" y="1839524"/>
                  </a:lnTo>
                  <a:lnTo>
                    <a:pt x="1610632" y="1839524"/>
                  </a:lnTo>
                  <a:lnTo>
                    <a:pt x="1619552" y="1851222"/>
                  </a:lnTo>
                  <a:lnTo>
                    <a:pt x="1633663" y="1857876"/>
                  </a:lnTo>
                  <a:lnTo>
                    <a:pt x="1634540" y="1868038"/>
                  </a:lnTo>
                  <a:cubicBezTo>
                    <a:pt x="1634650" y="1868418"/>
                    <a:pt x="1634913" y="1868740"/>
                    <a:pt x="1635271" y="1868916"/>
                  </a:cubicBezTo>
                  <a:lnTo>
                    <a:pt x="1642144" y="1871840"/>
                  </a:lnTo>
                  <a:lnTo>
                    <a:pt x="1642509" y="1871840"/>
                  </a:lnTo>
                  <a:cubicBezTo>
                    <a:pt x="1642670" y="1871921"/>
                    <a:pt x="1642860" y="1871921"/>
                    <a:pt x="1643021" y="1871840"/>
                  </a:cubicBezTo>
                  <a:cubicBezTo>
                    <a:pt x="1643321" y="1871745"/>
                    <a:pt x="1643540" y="1871489"/>
                    <a:pt x="1643606" y="1871182"/>
                  </a:cubicBezTo>
                  <a:lnTo>
                    <a:pt x="1644191" y="1868477"/>
                  </a:lnTo>
                  <a:lnTo>
                    <a:pt x="1647408" y="1872425"/>
                  </a:lnTo>
                  <a:lnTo>
                    <a:pt x="1649382" y="1877251"/>
                  </a:lnTo>
                  <a:cubicBezTo>
                    <a:pt x="1649550" y="1877602"/>
                    <a:pt x="1649879" y="1877850"/>
                    <a:pt x="1650259" y="1877909"/>
                  </a:cubicBezTo>
                  <a:lnTo>
                    <a:pt x="1650259" y="1877909"/>
                  </a:lnTo>
                  <a:cubicBezTo>
                    <a:pt x="1650603" y="1877901"/>
                    <a:pt x="1650925" y="1877740"/>
                    <a:pt x="1651137" y="1877470"/>
                  </a:cubicBezTo>
                  <a:lnTo>
                    <a:pt x="1653696" y="1874034"/>
                  </a:lnTo>
                  <a:lnTo>
                    <a:pt x="1672266" y="1876812"/>
                  </a:lnTo>
                  <a:lnTo>
                    <a:pt x="1680821" y="1887340"/>
                  </a:lnTo>
                  <a:cubicBezTo>
                    <a:pt x="1681011" y="1887589"/>
                    <a:pt x="1681310" y="1887720"/>
                    <a:pt x="1681625" y="1887706"/>
                  </a:cubicBezTo>
                  <a:lnTo>
                    <a:pt x="1681990" y="1887706"/>
                  </a:lnTo>
                  <a:lnTo>
                    <a:pt x="1686670" y="1886170"/>
                  </a:lnTo>
                  <a:lnTo>
                    <a:pt x="1688424" y="1895675"/>
                  </a:lnTo>
                  <a:cubicBezTo>
                    <a:pt x="1688541" y="1896172"/>
                    <a:pt x="1688943" y="1896545"/>
                    <a:pt x="1689448" y="1896625"/>
                  </a:cubicBezTo>
                  <a:lnTo>
                    <a:pt x="1695370" y="1896625"/>
                  </a:lnTo>
                  <a:cubicBezTo>
                    <a:pt x="1695560" y="1896699"/>
                    <a:pt x="1695765" y="1896699"/>
                    <a:pt x="1695955" y="1896625"/>
                  </a:cubicBezTo>
                  <a:lnTo>
                    <a:pt x="1704582" y="1890703"/>
                  </a:lnTo>
                  <a:cubicBezTo>
                    <a:pt x="1704823" y="1890521"/>
                    <a:pt x="1705006" y="1890265"/>
                    <a:pt x="1705094" y="1889972"/>
                  </a:cubicBezTo>
                  <a:cubicBezTo>
                    <a:pt x="1705160" y="1889687"/>
                    <a:pt x="1705160" y="1889380"/>
                    <a:pt x="1705094" y="1889095"/>
                  </a:cubicBezTo>
                  <a:lnTo>
                    <a:pt x="1698514" y="1880614"/>
                  </a:lnTo>
                  <a:lnTo>
                    <a:pt x="1699318" y="1876739"/>
                  </a:lnTo>
                  <a:lnTo>
                    <a:pt x="1721910" y="1861677"/>
                  </a:lnTo>
                  <a:lnTo>
                    <a:pt x="1737410" y="1872279"/>
                  </a:lnTo>
                  <a:lnTo>
                    <a:pt x="1742601" y="1872937"/>
                  </a:lnTo>
                  <a:lnTo>
                    <a:pt x="1737702" y="1880248"/>
                  </a:lnTo>
                  <a:cubicBezTo>
                    <a:pt x="1737395" y="1880606"/>
                    <a:pt x="1737395" y="1881133"/>
                    <a:pt x="1737702" y="1881491"/>
                  </a:cubicBezTo>
                  <a:lnTo>
                    <a:pt x="1746476" y="1893335"/>
                  </a:lnTo>
                  <a:lnTo>
                    <a:pt x="1746476" y="1893335"/>
                  </a:lnTo>
                  <a:lnTo>
                    <a:pt x="1755981" y="1909347"/>
                  </a:lnTo>
                  <a:lnTo>
                    <a:pt x="1755030" y="1959283"/>
                  </a:lnTo>
                  <a:cubicBezTo>
                    <a:pt x="1754986" y="1959861"/>
                    <a:pt x="1755403" y="1960380"/>
                    <a:pt x="1755981" y="1960453"/>
                  </a:cubicBezTo>
                  <a:lnTo>
                    <a:pt x="1763731" y="1961184"/>
                  </a:lnTo>
                  <a:lnTo>
                    <a:pt x="1753129" y="1972809"/>
                  </a:lnTo>
                  <a:lnTo>
                    <a:pt x="1751375" y="1980121"/>
                  </a:lnTo>
                  <a:lnTo>
                    <a:pt x="1734193" y="1984946"/>
                  </a:lnTo>
                  <a:cubicBezTo>
                    <a:pt x="1733769" y="1985070"/>
                    <a:pt x="1733477" y="1985458"/>
                    <a:pt x="1733462" y="1985896"/>
                  </a:cubicBezTo>
                  <a:lnTo>
                    <a:pt x="1732512" y="1999057"/>
                  </a:lnTo>
                  <a:lnTo>
                    <a:pt x="1726151" y="2002713"/>
                  </a:lnTo>
                  <a:cubicBezTo>
                    <a:pt x="1725683" y="2002968"/>
                    <a:pt x="1725493" y="2003546"/>
                    <a:pt x="1725712" y="2004028"/>
                  </a:cubicBezTo>
                  <a:lnTo>
                    <a:pt x="1727320" y="2007977"/>
                  </a:lnTo>
                  <a:lnTo>
                    <a:pt x="1704655" y="2019309"/>
                  </a:lnTo>
                  <a:cubicBezTo>
                    <a:pt x="1704290" y="2019521"/>
                    <a:pt x="1704070" y="2019909"/>
                    <a:pt x="1704070" y="2020333"/>
                  </a:cubicBezTo>
                  <a:lnTo>
                    <a:pt x="1704070" y="2031738"/>
                  </a:lnTo>
                  <a:lnTo>
                    <a:pt x="1698587" y="2047823"/>
                  </a:lnTo>
                  <a:lnTo>
                    <a:pt x="1690691" y="2053745"/>
                  </a:lnTo>
                  <a:cubicBezTo>
                    <a:pt x="1690464" y="2053979"/>
                    <a:pt x="1690333" y="2054294"/>
                    <a:pt x="1690325" y="2054623"/>
                  </a:cubicBezTo>
                  <a:lnTo>
                    <a:pt x="1690325" y="2079189"/>
                  </a:lnTo>
                  <a:cubicBezTo>
                    <a:pt x="1690333" y="2079569"/>
                    <a:pt x="1690523" y="2079927"/>
                    <a:pt x="1690837" y="2080139"/>
                  </a:cubicBezTo>
                  <a:lnTo>
                    <a:pt x="1700561" y="2086939"/>
                  </a:lnTo>
                  <a:cubicBezTo>
                    <a:pt x="1700751" y="2086997"/>
                    <a:pt x="1700956" y="2086997"/>
                    <a:pt x="1701146" y="2086939"/>
                  </a:cubicBezTo>
                  <a:cubicBezTo>
                    <a:pt x="1701482" y="2086997"/>
                    <a:pt x="1701826" y="2086858"/>
                    <a:pt x="1702023" y="2086573"/>
                  </a:cubicBezTo>
                  <a:lnTo>
                    <a:pt x="1707799" y="2079262"/>
                  </a:lnTo>
                  <a:lnTo>
                    <a:pt x="1709920" y="2083795"/>
                  </a:lnTo>
                  <a:lnTo>
                    <a:pt x="1708384" y="2092934"/>
                  </a:lnTo>
                  <a:lnTo>
                    <a:pt x="1698587" y="2100830"/>
                  </a:lnTo>
                  <a:lnTo>
                    <a:pt x="1698587" y="2100830"/>
                  </a:lnTo>
                  <a:lnTo>
                    <a:pt x="1681917" y="2117354"/>
                  </a:lnTo>
                  <a:cubicBezTo>
                    <a:pt x="1681749" y="2117675"/>
                    <a:pt x="1681749" y="2118056"/>
                    <a:pt x="1681917" y="2118377"/>
                  </a:cubicBezTo>
                  <a:lnTo>
                    <a:pt x="1685134" y="2136436"/>
                  </a:lnTo>
                  <a:lnTo>
                    <a:pt x="1688571" y="2140823"/>
                  </a:lnTo>
                  <a:lnTo>
                    <a:pt x="1684988" y="2147038"/>
                  </a:lnTo>
                  <a:cubicBezTo>
                    <a:pt x="1684644" y="2147462"/>
                    <a:pt x="1684644" y="2148076"/>
                    <a:pt x="1684988" y="2148500"/>
                  </a:cubicBezTo>
                  <a:lnTo>
                    <a:pt x="1707287" y="2165754"/>
                  </a:lnTo>
                  <a:lnTo>
                    <a:pt x="1717304" y="2185714"/>
                  </a:lnTo>
                  <a:lnTo>
                    <a:pt x="1727832" y="2195073"/>
                  </a:lnTo>
                  <a:lnTo>
                    <a:pt x="1751521" y="2256195"/>
                  </a:lnTo>
                  <a:lnTo>
                    <a:pt x="1775794" y="2291874"/>
                  </a:lnTo>
                  <a:lnTo>
                    <a:pt x="1776818" y="2311542"/>
                  </a:lnTo>
                  <a:cubicBezTo>
                    <a:pt x="1776847" y="2311820"/>
                    <a:pt x="1776979" y="2312083"/>
                    <a:pt x="1777183" y="2312273"/>
                  </a:cubicBezTo>
                  <a:lnTo>
                    <a:pt x="1799849" y="2334207"/>
                  </a:lnTo>
                  <a:lnTo>
                    <a:pt x="1826535" y="2351974"/>
                  </a:lnTo>
                  <a:lnTo>
                    <a:pt x="1854683" y="2362575"/>
                  </a:lnTo>
                  <a:lnTo>
                    <a:pt x="1888754" y="2390723"/>
                  </a:lnTo>
                  <a:lnTo>
                    <a:pt x="1894603" y="2426622"/>
                  </a:lnTo>
                  <a:lnTo>
                    <a:pt x="1896504" y="2458792"/>
                  </a:lnTo>
                  <a:lnTo>
                    <a:pt x="1893726" y="2485770"/>
                  </a:lnTo>
                  <a:lnTo>
                    <a:pt x="1887657" y="2495202"/>
                  </a:lnTo>
                  <a:lnTo>
                    <a:pt x="1889704" y="2535999"/>
                  </a:lnTo>
                  <a:lnTo>
                    <a:pt x="1884733" y="2548209"/>
                  </a:lnTo>
                  <a:lnTo>
                    <a:pt x="1884733" y="2569485"/>
                  </a:lnTo>
                  <a:lnTo>
                    <a:pt x="1870110" y="2615034"/>
                  </a:lnTo>
                  <a:lnTo>
                    <a:pt x="1872962" y="2636968"/>
                  </a:lnTo>
                  <a:lnTo>
                    <a:pt x="1867186" y="2645815"/>
                  </a:lnTo>
                  <a:lnTo>
                    <a:pt x="1865212" y="2654076"/>
                  </a:lnTo>
                  <a:lnTo>
                    <a:pt x="1870110" y="2695020"/>
                  </a:lnTo>
                  <a:lnTo>
                    <a:pt x="1867186" y="2724265"/>
                  </a:lnTo>
                  <a:lnTo>
                    <a:pt x="1842912" y="2792187"/>
                  </a:lnTo>
                  <a:lnTo>
                    <a:pt x="1838818" y="2792187"/>
                  </a:lnTo>
                  <a:cubicBezTo>
                    <a:pt x="1838562" y="2792077"/>
                    <a:pt x="1838269" y="2792077"/>
                    <a:pt x="1838014" y="2792187"/>
                  </a:cubicBezTo>
                  <a:cubicBezTo>
                    <a:pt x="1837779" y="2792421"/>
                    <a:pt x="1837648" y="2792735"/>
                    <a:pt x="1837648" y="2793064"/>
                  </a:cubicBezTo>
                  <a:lnTo>
                    <a:pt x="1838598" y="2804031"/>
                  </a:lnTo>
                  <a:lnTo>
                    <a:pt x="1830556" y="2807687"/>
                  </a:lnTo>
                  <a:cubicBezTo>
                    <a:pt x="1830117" y="2807789"/>
                    <a:pt x="1829810" y="2808184"/>
                    <a:pt x="1829825" y="2808637"/>
                  </a:cubicBezTo>
                  <a:lnTo>
                    <a:pt x="1829825" y="2839345"/>
                  </a:lnTo>
                  <a:lnTo>
                    <a:pt x="1834723" y="2862448"/>
                  </a:lnTo>
                  <a:lnTo>
                    <a:pt x="1828874" y="2872246"/>
                  </a:lnTo>
                  <a:lnTo>
                    <a:pt x="1824999" y="2910557"/>
                  </a:lnTo>
                  <a:cubicBezTo>
                    <a:pt x="1824868" y="2910857"/>
                    <a:pt x="1824868" y="2911207"/>
                    <a:pt x="1824999" y="2911507"/>
                  </a:cubicBezTo>
                  <a:lnTo>
                    <a:pt x="1833992" y="2921597"/>
                  </a:lnTo>
                  <a:cubicBezTo>
                    <a:pt x="1834204" y="2921816"/>
                    <a:pt x="1834490" y="2921948"/>
                    <a:pt x="1834797" y="2921962"/>
                  </a:cubicBezTo>
                  <a:cubicBezTo>
                    <a:pt x="1834987" y="2922035"/>
                    <a:pt x="1835191" y="2922035"/>
                    <a:pt x="1835382" y="2921962"/>
                  </a:cubicBezTo>
                  <a:lnTo>
                    <a:pt x="1843862" y="2916333"/>
                  </a:lnTo>
                  <a:lnTo>
                    <a:pt x="1853952" y="2917941"/>
                  </a:lnTo>
                  <a:lnTo>
                    <a:pt x="1845837" y="2925252"/>
                  </a:lnTo>
                  <a:cubicBezTo>
                    <a:pt x="1845668" y="2925596"/>
                    <a:pt x="1845668" y="2926006"/>
                    <a:pt x="1845837" y="2926349"/>
                  </a:cubicBezTo>
                  <a:cubicBezTo>
                    <a:pt x="1845946" y="2926766"/>
                    <a:pt x="1846290" y="2927080"/>
                    <a:pt x="1846714" y="2927153"/>
                  </a:cubicBezTo>
                  <a:lnTo>
                    <a:pt x="1852782" y="2928031"/>
                  </a:lnTo>
                  <a:lnTo>
                    <a:pt x="1853367" y="2935342"/>
                  </a:lnTo>
                  <a:lnTo>
                    <a:pt x="1852709" y="2934392"/>
                  </a:lnTo>
                  <a:cubicBezTo>
                    <a:pt x="1852490" y="2934128"/>
                    <a:pt x="1852176" y="2933975"/>
                    <a:pt x="1851832" y="2933953"/>
                  </a:cubicBezTo>
                  <a:cubicBezTo>
                    <a:pt x="1851832" y="2933953"/>
                    <a:pt x="1851320" y="2933953"/>
                    <a:pt x="1851174" y="2933953"/>
                  </a:cubicBezTo>
                  <a:lnTo>
                    <a:pt x="1848249" y="2935927"/>
                  </a:lnTo>
                  <a:cubicBezTo>
                    <a:pt x="1847752" y="2936271"/>
                    <a:pt x="1847591" y="2936936"/>
                    <a:pt x="1847884" y="2937462"/>
                  </a:cubicBezTo>
                  <a:lnTo>
                    <a:pt x="1850370" y="2941483"/>
                  </a:lnTo>
                  <a:lnTo>
                    <a:pt x="1846202" y="2944847"/>
                  </a:lnTo>
                  <a:cubicBezTo>
                    <a:pt x="1845844" y="2945147"/>
                    <a:pt x="1845698" y="2945637"/>
                    <a:pt x="1845837" y="2946089"/>
                  </a:cubicBezTo>
                  <a:lnTo>
                    <a:pt x="1847665" y="2952450"/>
                  </a:lnTo>
                  <a:lnTo>
                    <a:pt x="1841011" y="2964806"/>
                  </a:lnTo>
                  <a:cubicBezTo>
                    <a:pt x="1840865" y="2965106"/>
                    <a:pt x="1840865" y="2965457"/>
                    <a:pt x="1841011" y="2965757"/>
                  </a:cubicBezTo>
                  <a:lnTo>
                    <a:pt x="1844667" y="2974019"/>
                  </a:lnTo>
                  <a:lnTo>
                    <a:pt x="1838087" y="2983377"/>
                  </a:lnTo>
                  <a:cubicBezTo>
                    <a:pt x="1837707" y="2983816"/>
                    <a:pt x="1837707" y="2984474"/>
                    <a:pt x="1838087" y="2984912"/>
                  </a:cubicBezTo>
                  <a:lnTo>
                    <a:pt x="1847518" y="2991493"/>
                  </a:lnTo>
                  <a:lnTo>
                    <a:pt x="1848396" y="2999974"/>
                  </a:lnTo>
                  <a:lnTo>
                    <a:pt x="1835308" y="3006554"/>
                  </a:lnTo>
                  <a:cubicBezTo>
                    <a:pt x="1834928" y="3006751"/>
                    <a:pt x="1834701" y="3007154"/>
                    <a:pt x="1834723" y="3007578"/>
                  </a:cubicBezTo>
                  <a:lnTo>
                    <a:pt x="1834723" y="3014377"/>
                  </a:lnTo>
                  <a:cubicBezTo>
                    <a:pt x="1834731" y="3014757"/>
                    <a:pt x="1834921" y="3015116"/>
                    <a:pt x="1835235" y="3015328"/>
                  </a:cubicBezTo>
                  <a:lnTo>
                    <a:pt x="1838306" y="3017156"/>
                  </a:lnTo>
                  <a:lnTo>
                    <a:pt x="1833334" y="3019276"/>
                  </a:lnTo>
                  <a:cubicBezTo>
                    <a:pt x="1833115" y="3019385"/>
                    <a:pt x="1832932" y="3019568"/>
                    <a:pt x="1832823" y="3019787"/>
                  </a:cubicBezTo>
                  <a:lnTo>
                    <a:pt x="1830922" y="3023735"/>
                  </a:lnTo>
                  <a:cubicBezTo>
                    <a:pt x="1830666" y="3024109"/>
                    <a:pt x="1830666" y="3024606"/>
                    <a:pt x="1830922" y="3024979"/>
                  </a:cubicBezTo>
                  <a:cubicBezTo>
                    <a:pt x="1831177" y="3025081"/>
                    <a:pt x="1831470" y="3025081"/>
                    <a:pt x="1831726" y="3024979"/>
                  </a:cubicBezTo>
                  <a:lnTo>
                    <a:pt x="1831726" y="3024979"/>
                  </a:lnTo>
                  <a:lnTo>
                    <a:pt x="1834870" y="3023882"/>
                  </a:lnTo>
                  <a:lnTo>
                    <a:pt x="1833554" y="3025198"/>
                  </a:lnTo>
                  <a:cubicBezTo>
                    <a:pt x="1833356" y="3025512"/>
                    <a:pt x="1833356" y="3025907"/>
                    <a:pt x="1833554" y="3026221"/>
                  </a:cubicBezTo>
                  <a:cubicBezTo>
                    <a:pt x="1833693" y="3026624"/>
                    <a:pt x="1834022" y="3026923"/>
                    <a:pt x="1834431" y="3027026"/>
                  </a:cubicBezTo>
                  <a:lnTo>
                    <a:pt x="1835674" y="3027026"/>
                  </a:lnTo>
                  <a:lnTo>
                    <a:pt x="1831214" y="3029585"/>
                  </a:lnTo>
                  <a:cubicBezTo>
                    <a:pt x="1830885" y="3029760"/>
                    <a:pt x="1830658" y="3030089"/>
                    <a:pt x="1830629" y="3030462"/>
                  </a:cubicBezTo>
                  <a:lnTo>
                    <a:pt x="1829606" y="3039309"/>
                  </a:lnTo>
                  <a:cubicBezTo>
                    <a:pt x="1829620" y="3039784"/>
                    <a:pt x="1829905" y="3040208"/>
                    <a:pt x="1830337" y="3040405"/>
                  </a:cubicBezTo>
                  <a:lnTo>
                    <a:pt x="1830775" y="3040405"/>
                  </a:lnTo>
                  <a:cubicBezTo>
                    <a:pt x="1831009" y="3040500"/>
                    <a:pt x="1831273" y="3040500"/>
                    <a:pt x="1831506" y="3040405"/>
                  </a:cubicBezTo>
                  <a:lnTo>
                    <a:pt x="1834504" y="3037335"/>
                  </a:lnTo>
                  <a:lnTo>
                    <a:pt x="1833919" y="3039820"/>
                  </a:lnTo>
                  <a:lnTo>
                    <a:pt x="1827851" y="3045816"/>
                  </a:lnTo>
                  <a:lnTo>
                    <a:pt x="1827851" y="3040625"/>
                  </a:lnTo>
                  <a:cubicBezTo>
                    <a:pt x="1827858" y="3040142"/>
                    <a:pt x="1827566" y="3039711"/>
                    <a:pt x="1827120" y="3039528"/>
                  </a:cubicBezTo>
                  <a:lnTo>
                    <a:pt x="1827120" y="3039528"/>
                  </a:lnTo>
                  <a:cubicBezTo>
                    <a:pt x="1826747" y="3039557"/>
                    <a:pt x="1826418" y="3039784"/>
                    <a:pt x="1826242" y="3040113"/>
                  </a:cubicBezTo>
                  <a:lnTo>
                    <a:pt x="1823830" y="3044061"/>
                  </a:lnTo>
                  <a:lnTo>
                    <a:pt x="1821709" y="3043037"/>
                  </a:lnTo>
                  <a:lnTo>
                    <a:pt x="1823245" y="3039016"/>
                  </a:lnTo>
                  <a:cubicBezTo>
                    <a:pt x="1823354" y="3038782"/>
                    <a:pt x="1823354" y="3038519"/>
                    <a:pt x="1823245" y="3038285"/>
                  </a:cubicBezTo>
                  <a:lnTo>
                    <a:pt x="1820320" y="3030389"/>
                  </a:lnTo>
                  <a:cubicBezTo>
                    <a:pt x="1820137" y="3029943"/>
                    <a:pt x="1819706" y="3029650"/>
                    <a:pt x="1819223" y="3029658"/>
                  </a:cubicBezTo>
                  <a:lnTo>
                    <a:pt x="1804601" y="3029658"/>
                  </a:lnTo>
                  <a:cubicBezTo>
                    <a:pt x="1804184" y="3029680"/>
                    <a:pt x="1803819" y="3029936"/>
                    <a:pt x="1803650" y="3030316"/>
                  </a:cubicBezTo>
                  <a:cubicBezTo>
                    <a:pt x="1803504" y="3030645"/>
                    <a:pt x="1803504" y="3031018"/>
                    <a:pt x="1803650" y="3031339"/>
                  </a:cubicBezTo>
                  <a:lnTo>
                    <a:pt x="1808037" y="3039236"/>
                  </a:lnTo>
                  <a:lnTo>
                    <a:pt x="1794219" y="3048521"/>
                  </a:lnTo>
                  <a:cubicBezTo>
                    <a:pt x="1794007" y="3048704"/>
                    <a:pt x="1793839" y="3048931"/>
                    <a:pt x="1793707" y="3049179"/>
                  </a:cubicBezTo>
                  <a:lnTo>
                    <a:pt x="1791733" y="3055979"/>
                  </a:lnTo>
                  <a:cubicBezTo>
                    <a:pt x="1791623" y="3056402"/>
                    <a:pt x="1791762" y="3056856"/>
                    <a:pt x="1792099" y="3057148"/>
                  </a:cubicBezTo>
                  <a:lnTo>
                    <a:pt x="1797070" y="3061023"/>
                  </a:lnTo>
                  <a:cubicBezTo>
                    <a:pt x="1797282" y="3061111"/>
                    <a:pt x="1797516" y="3061111"/>
                    <a:pt x="1797728" y="3061023"/>
                  </a:cubicBezTo>
                  <a:cubicBezTo>
                    <a:pt x="1797918" y="3061067"/>
                    <a:pt x="1798123" y="3061067"/>
                    <a:pt x="1798313" y="3061023"/>
                  </a:cubicBezTo>
                  <a:cubicBezTo>
                    <a:pt x="1798686" y="3060797"/>
                    <a:pt x="1798891" y="3060358"/>
                    <a:pt x="1798825" y="3059926"/>
                  </a:cubicBezTo>
                  <a:lnTo>
                    <a:pt x="1797948" y="3053785"/>
                  </a:lnTo>
                  <a:lnTo>
                    <a:pt x="1801676" y="3051519"/>
                  </a:lnTo>
                  <a:lnTo>
                    <a:pt x="1810596" y="3057221"/>
                  </a:lnTo>
                  <a:lnTo>
                    <a:pt x="1818785" y="3056344"/>
                  </a:lnTo>
                  <a:lnTo>
                    <a:pt x="1822806" y="3061901"/>
                  </a:lnTo>
                  <a:lnTo>
                    <a:pt x="1820466" y="3064240"/>
                  </a:lnTo>
                  <a:cubicBezTo>
                    <a:pt x="1820393" y="3064482"/>
                    <a:pt x="1820393" y="3064730"/>
                    <a:pt x="1820466" y="3064971"/>
                  </a:cubicBezTo>
                  <a:cubicBezTo>
                    <a:pt x="1820401" y="3065235"/>
                    <a:pt x="1820401" y="3065513"/>
                    <a:pt x="1820466" y="3065775"/>
                  </a:cubicBezTo>
                  <a:lnTo>
                    <a:pt x="1822514" y="3067750"/>
                  </a:lnTo>
                  <a:lnTo>
                    <a:pt x="1814837" y="3072941"/>
                  </a:lnTo>
                  <a:cubicBezTo>
                    <a:pt x="1814500" y="3073138"/>
                    <a:pt x="1814303" y="3073504"/>
                    <a:pt x="1814325" y="3073891"/>
                  </a:cubicBezTo>
                  <a:cubicBezTo>
                    <a:pt x="1814354" y="3074264"/>
                    <a:pt x="1814581" y="3074593"/>
                    <a:pt x="1814910" y="3074769"/>
                  </a:cubicBezTo>
                  <a:lnTo>
                    <a:pt x="1822879" y="3078351"/>
                  </a:lnTo>
                  <a:lnTo>
                    <a:pt x="1821271" y="3083250"/>
                  </a:lnTo>
                  <a:cubicBezTo>
                    <a:pt x="1821029" y="3083601"/>
                    <a:pt x="1821029" y="3084068"/>
                    <a:pt x="1821271" y="3084420"/>
                  </a:cubicBezTo>
                  <a:cubicBezTo>
                    <a:pt x="1821505" y="3084522"/>
                    <a:pt x="1821768" y="3084522"/>
                    <a:pt x="1822002" y="3084420"/>
                  </a:cubicBezTo>
                  <a:lnTo>
                    <a:pt x="1822367" y="3084420"/>
                  </a:lnTo>
                  <a:lnTo>
                    <a:pt x="1826462" y="3082811"/>
                  </a:lnTo>
                  <a:lnTo>
                    <a:pt x="1833261" y="3093412"/>
                  </a:lnTo>
                  <a:lnTo>
                    <a:pt x="1821271" y="3090195"/>
                  </a:lnTo>
                  <a:lnTo>
                    <a:pt x="1821271" y="3090195"/>
                  </a:lnTo>
                  <a:cubicBezTo>
                    <a:pt x="1821059" y="3090107"/>
                    <a:pt x="1820825" y="3090107"/>
                    <a:pt x="1820613" y="3090195"/>
                  </a:cubicBezTo>
                  <a:cubicBezTo>
                    <a:pt x="1820342" y="3090334"/>
                    <a:pt x="1820167" y="3090619"/>
                    <a:pt x="1820174" y="3090926"/>
                  </a:cubicBezTo>
                  <a:lnTo>
                    <a:pt x="1819589" y="3094290"/>
                  </a:lnTo>
                  <a:lnTo>
                    <a:pt x="1815202" y="3088514"/>
                  </a:lnTo>
                  <a:cubicBezTo>
                    <a:pt x="1815005" y="3088229"/>
                    <a:pt x="1814676" y="3088061"/>
                    <a:pt x="1814325" y="3088075"/>
                  </a:cubicBezTo>
                  <a:lnTo>
                    <a:pt x="1813886" y="3088075"/>
                  </a:lnTo>
                  <a:cubicBezTo>
                    <a:pt x="1813455" y="3088294"/>
                    <a:pt x="1813214" y="3088770"/>
                    <a:pt x="1813301" y="3089245"/>
                  </a:cubicBezTo>
                  <a:lnTo>
                    <a:pt x="1815202" y="3101966"/>
                  </a:lnTo>
                  <a:cubicBezTo>
                    <a:pt x="1815305" y="3102500"/>
                    <a:pt x="1815758" y="3102895"/>
                    <a:pt x="1816299" y="3102917"/>
                  </a:cubicBezTo>
                  <a:lnTo>
                    <a:pt x="1825511" y="3102040"/>
                  </a:lnTo>
                  <a:lnTo>
                    <a:pt x="1826900" y="3104964"/>
                  </a:lnTo>
                  <a:lnTo>
                    <a:pt x="1819589" y="3102771"/>
                  </a:lnTo>
                  <a:lnTo>
                    <a:pt x="1819589" y="3102771"/>
                  </a:lnTo>
                  <a:lnTo>
                    <a:pt x="1818931" y="3102771"/>
                  </a:lnTo>
                  <a:cubicBezTo>
                    <a:pt x="1818631" y="3102990"/>
                    <a:pt x="1818470" y="3103348"/>
                    <a:pt x="1818492" y="3103721"/>
                  </a:cubicBezTo>
                  <a:lnTo>
                    <a:pt x="1818492" y="3131138"/>
                  </a:lnTo>
                  <a:cubicBezTo>
                    <a:pt x="1818500" y="3131599"/>
                    <a:pt x="1818792" y="3132009"/>
                    <a:pt x="1819223" y="3132162"/>
                  </a:cubicBezTo>
                  <a:lnTo>
                    <a:pt x="1819589" y="3132162"/>
                  </a:lnTo>
                  <a:cubicBezTo>
                    <a:pt x="1819918" y="3132155"/>
                    <a:pt x="1820232" y="3132023"/>
                    <a:pt x="1820466" y="3131797"/>
                  </a:cubicBezTo>
                  <a:lnTo>
                    <a:pt x="1825657" y="3125875"/>
                  </a:lnTo>
                  <a:lnTo>
                    <a:pt x="1824488" y="3132382"/>
                  </a:lnTo>
                  <a:lnTo>
                    <a:pt x="1826023" y="3136256"/>
                  </a:lnTo>
                  <a:lnTo>
                    <a:pt x="1819223" y="3138888"/>
                  </a:lnTo>
                  <a:cubicBezTo>
                    <a:pt x="1818982" y="3138998"/>
                    <a:pt x="1818777" y="3139174"/>
                    <a:pt x="1818639" y="3139400"/>
                  </a:cubicBezTo>
                  <a:lnTo>
                    <a:pt x="1813959" y="3148174"/>
                  </a:lnTo>
                  <a:lnTo>
                    <a:pt x="1815787" y="3116297"/>
                  </a:lnTo>
                  <a:cubicBezTo>
                    <a:pt x="1815860" y="3116085"/>
                    <a:pt x="1815860" y="3115851"/>
                    <a:pt x="1815787" y="3115639"/>
                  </a:cubicBezTo>
                  <a:lnTo>
                    <a:pt x="1808914" y="3107815"/>
                  </a:lnTo>
                  <a:cubicBezTo>
                    <a:pt x="1808739" y="3107538"/>
                    <a:pt x="1808432" y="3107377"/>
                    <a:pt x="1808110" y="3107377"/>
                  </a:cubicBezTo>
                  <a:lnTo>
                    <a:pt x="1808110" y="3107377"/>
                  </a:lnTo>
                  <a:cubicBezTo>
                    <a:pt x="1807730" y="3107501"/>
                    <a:pt x="1807430" y="3107801"/>
                    <a:pt x="1807306" y="3108181"/>
                  </a:cubicBezTo>
                  <a:lnTo>
                    <a:pt x="1804601" y="3116589"/>
                  </a:lnTo>
                  <a:lnTo>
                    <a:pt x="1800653" y="3121561"/>
                  </a:lnTo>
                  <a:cubicBezTo>
                    <a:pt x="1800309" y="3121846"/>
                    <a:pt x="1800258" y="3122351"/>
                    <a:pt x="1800543" y="3122694"/>
                  </a:cubicBezTo>
                  <a:cubicBezTo>
                    <a:pt x="1800572" y="3122731"/>
                    <a:pt x="1800609" y="3122767"/>
                    <a:pt x="1800653" y="3122804"/>
                  </a:cubicBezTo>
                  <a:lnTo>
                    <a:pt x="1803066" y="3126533"/>
                  </a:lnTo>
                  <a:lnTo>
                    <a:pt x="1800507" y="3126094"/>
                  </a:lnTo>
                  <a:cubicBezTo>
                    <a:pt x="1800097" y="3126065"/>
                    <a:pt x="1799710" y="3126298"/>
                    <a:pt x="1799556" y="3126679"/>
                  </a:cubicBezTo>
                  <a:cubicBezTo>
                    <a:pt x="1799271" y="3127095"/>
                    <a:pt x="1799271" y="3127651"/>
                    <a:pt x="1799556" y="3128068"/>
                  </a:cubicBezTo>
                  <a:lnTo>
                    <a:pt x="1806867" y="3133478"/>
                  </a:lnTo>
                  <a:lnTo>
                    <a:pt x="1806867" y="3145761"/>
                  </a:lnTo>
                  <a:cubicBezTo>
                    <a:pt x="1806911" y="3146098"/>
                    <a:pt x="1807065" y="3146405"/>
                    <a:pt x="1807306" y="3146639"/>
                  </a:cubicBezTo>
                  <a:lnTo>
                    <a:pt x="1812205" y="3150587"/>
                  </a:lnTo>
                  <a:lnTo>
                    <a:pt x="1812716" y="3150587"/>
                  </a:lnTo>
                  <a:lnTo>
                    <a:pt x="1811985" y="3151976"/>
                  </a:lnTo>
                  <a:cubicBezTo>
                    <a:pt x="1811656" y="3152378"/>
                    <a:pt x="1811656" y="3152963"/>
                    <a:pt x="1811985" y="3153365"/>
                  </a:cubicBezTo>
                  <a:lnTo>
                    <a:pt x="1824488" y="3163162"/>
                  </a:lnTo>
                  <a:lnTo>
                    <a:pt x="1820905" y="3165283"/>
                  </a:lnTo>
                  <a:cubicBezTo>
                    <a:pt x="1820496" y="3165553"/>
                    <a:pt x="1820320" y="3166057"/>
                    <a:pt x="1820466" y="3166525"/>
                  </a:cubicBezTo>
                  <a:lnTo>
                    <a:pt x="1820466" y="3167476"/>
                  </a:lnTo>
                  <a:lnTo>
                    <a:pt x="1819955" y="3166379"/>
                  </a:lnTo>
                  <a:lnTo>
                    <a:pt x="1811108" y="3159506"/>
                  </a:lnTo>
                  <a:cubicBezTo>
                    <a:pt x="1810918" y="3159434"/>
                    <a:pt x="1810713" y="3159434"/>
                    <a:pt x="1810523" y="3159506"/>
                  </a:cubicBezTo>
                  <a:cubicBezTo>
                    <a:pt x="1810282" y="3159434"/>
                    <a:pt x="1810033" y="3159434"/>
                    <a:pt x="1809792" y="3159506"/>
                  </a:cubicBezTo>
                  <a:cubicBezTo>
                    <a:pt x="1809507" y="3159923"/>
                    <a:pt x="1809507" y="3160479"/>
                    <a:pt x="1809792" y="3160896"/>
                  </a:cubicBezTo>
                  <a:lnTo>
                    <a:pt x="1815202" y="3170108"/>
                  </a:lnTo>
                  <a:lnTo>
                    <a:pt x="1821051" y="3173033"/>
                  </a:lnTo>
                  <a:cubicBezTo>
                    <a:pt x="1821241" y="3173091"/>
                    <a:pt x="1821446" y="3173091"/>
                    <a:pt x="1821636" y="3173033"/>
                  </a:cubicBezTo>
                  <a:lnTo>
                    <a:pt x="1822294" y="3173033"/>
                  </a:lnTo>
                  <a:cubicBezTo>
                    <a:pt x="1822660" y="3173033"/>
                    <a:pt x="1822806" y="3172155"/>
                    <a:pt x="1822294" y="3171862"/>
                  </a:cubicBezTo>
                  <a:lnTo>
                    <a:pt x="1822294" y="3171058"/>
                  </a:lnTo>
                  <a:cubicBezTo>
                    <a:pt x="1822294" y="3171058"/>
                    <a:pt x="1822294" y="3171058"/>
                    <a:pt x="1822294" y="3171058"/>
                  </a:cubicBezTo>
                  <a:lnTo>
                    <a:pt x="1828363" y="3171058"/>
                  </a:lnTo>
                  <a:lnTo>
                    <a:pt x="1828728" y="3172082"/>
                  </a:lnTo>
                  <a:lnTo>
                    <a:pt x="1822002" y="3173763"/>
                  </a:lnTo>
                  <a:cubicBezTo>
                    <a:pt x="1821541" y="3173939"/>
                    <a:pt x="1821227" y="3174370"/>
                    <a:pt x="1821198" y="3174860"/>
                  </a:cubicBezTo>
                  <a:lnTo>
                    <a:pt x="1821198" y="3181733"/>
                  </a:lnTo>
                  <a:cubicBezTo>
                    <a:pt x="1821139" y="3181996"/>
                    <a:pt x="1821139" y="3182274"/>
                    <a:pt x="1821198" y="3182537"/>
                  </a:cubicBezTo>
                  <a:lnTo>
                    <a:pt x="1829679" y="3190726"/>
                  </a:lnTo>
                  <a:lnTo>
                    <a:pt x="1832676" y="3210393"/>
                  </a:lnTo>
                  <a:cubicBezTo>
                    <a:pt x="1832771" y="3210766"/>
                    <a:pt x="1833049" y="3211066"/>
                    <a:pt x="1833407" y="3211197"/>
                  </a:cubicBezTo>
                  <a:lnTo>
                    <a:pt x="1836332" y="3212148"/>
                  </a:lnTo>
                  <a:cubicBezTo>
                    <a:pt x="1836449" y="3212199"/>
                    <a:pt x="1836580" y="3212199"/>
                    <a:pt x="1836698" y="3212148"/>
                  </a:cubicBezTo>
                  <a:cubicBezTo>
                    <a:pt x="1836939" y="3212206"/>
                    <a:pt x="1837187" y="3212206"/>
                    <a:pt x="1837429" y="3212148"/>
                  </a:cubicBezTo>
                  <a:cubicBezTo>
                    <a:pt x="1837611" y="3211834"/>
                    <a:pt x="1837611" y="3211439"/>
                    <a:pt x="1837429" y="3211124"/>
                  </a:cubicBezTo>
                  <a:lnTo>
                    <a:pt x="1836624" y="3204398"/>
                  </a:lnTo>
                  <a:lnTo>
                    <a:pt x="1839330" y="3210759"/>
                  </a:lnTo>
                  <a:cubicBezTo>
                    <a:pt x="1839330" y="3210759"/>
                    <a:pt x="1839841" y="3211344"/>
                    <a:pt x="1840207" y="3211417"/>
                  </a:cubicBezTo>
                  <a:lnTo>
                    <a:pt x="1840207" y="3211417"/>
                  </a:lnTo>
                  <a:cubicBezTo>
                    <a:pt x="1840573" y="3211351"/>
                    <a:pt x="1840901" y="3211168"/>
                    <a:pt x="1841157" y="3210905"/>
                  </a:cubicBezTo>
                  <a:lnTo>
                    <a:pt x="1844009" y="3205933"/>
                  </a:lnTo>
                  <a:cubicBezTo>
                    <a:pt x="1844221" y="3205597"/>
                    <a:pt x="1844221" y="3205173"/>
                    <a:pt x="1844009" y="3204837"/>
                  </a:cubicBezTo>
                  <a:lnTo>
                    <a:pt x="1842473" y="3202131"/>
                  </a:lnTo>
                  <a:lnTo>
                    <a:pt x="1848980" y="3203521"/>
                  </a:lnTo>
                  <a:cubicBezTo>
                    <a:pt x="1849368" y="3203542"/>
                    <a:pt x="1849734" y="3203345"/>
                    <a:pt x="1849931" y="3203009"/>
                  </a:cubicBezTo>
                  <a:cubicBezTo>
                    <a:pt x="1850209" y="3202643"/>
                    <a:pt x="1850209" y="3202131"/>
                    <a:pt x="1849931" y="3201766"/>
                  </a:cubicBezTo>
                  <a:lnTo>
                    <a:pt x="1849931" y="3201766"/>
                  </a:lnTo>
                  <a:lnTo>
                    <a:pt x="1851832" y="3203155"/>
                  </a:lnTo>
                  <a:lnTo>
                    <a:pt x="1848469" y="3209224"/>
                  </a:lnTo>
                  <a:cubicBezTo>
                    <a:pt x="1848286" y="3209538"/>
                    <a:pt x="1848286" y="3209933"/>
                    <a:pt x="1848469" y="3210247"/>
                  </a:cubicBezTo>
                  <a:lnTo>
                    <a:pt x="1853148" y="3218509"/>
                  </a:lnTo>
                  <a:lnTo>
                    <a:pt x="1847518" y="3227794"/>
                  </a:lnTo>
                  <a:cubicBezTo>
                    <a:pt x="1847365" y="3228145"/>
                    <a:pt x="1847365" y="3228540"/>
                    <a:pt x="1847518" y="3228891"/>
                  </a:cubicBezTo>
                  <a:cubicBezTo>
                    <a:pt x="1847694" y="3229256"/>
                    <a:pt x="1848067" y="3229483"/>
                    <a:pt x="1848469" y="3229476"/>
                  </a:cubicBezTo>
                  <a:lnTo>
                    <a:pt x="1870403" y="3229476"/>
                  </a:lnTo>
                  <a:lnTo>
                    <a:pt x="1878372" y="3237372"/>
                  </a:lnTo>
                  <a:lnTo>
                    <a:pt x="1874205" y="3245122"/>
                  </a:lnTo>
                  <a:lnTo>
                    <a:pt x="1860898" y="3254041"/>
                  </a:lnTo>
                  <a:lnTo>
                    <a:pt x="1860167" y="3250752"/>
                  </a:lnTo>
                  <a:cubicBezTo>
                    <a:pt x="1860159" y="3250430"/>
                    <a:pt x="1859955" y="3250137"/>
                    <a:pt x="1859655" y="3250020"/>
                  </a:cubicBezTo>
                  <a:cubicBezTo>
                    <a:pt x="1859487" y="3249962"/>
                    <a:pt x="1859311" y="3249962"/>
                    <a:pt x="1859143" y="3250020"/>
                  </a:cubicBezTo>
                  <a:lnTo>
                    <a:pt x="1859143" y="3250020"/>
                  </a:lnTo>
                  <a:lnTo>
                    <a:pt x="1856146" y="3250971"/>
                  </a:lnTo>
                  <a:cubicBezTo>
                    <a:pt x="1855612" y="3251176"/>
                    <a:pt x="1855305" y="3251731"/>
                    <a:pt x="1855414" y="3252287"/>
                  </a:cubicBezTo>
                  <a:lnTo>
                    <a:pt x="1857315" y="3260183"/>
                  </a:lnTo>
                  <a:cubicBezTo>
                    <a:pt x="1857418" y="3260446"/>
                    <a:pt x="1857593" y="3260673"/>
                    <a:pt x="1857827" y="3260841"/>
                  </a:cubicBezTo>
                  <a:lnTo>
                    <a:pt x="1869233" y="3268153"/>
                  </a:lnTo>
                  <a:lnTo>
                    <a:pt x="1880054" y="3268153"/>
                  </a:lnTo>
                  <a:cubicBezTo>
                    <a:pt x="1880573" y="3268138"/>
                    <a:pt x="1881019" y="3267780"/>
                    <a:pt x="1881150" y="3267275"/>
                  </a:cubicBezTo>
                  <a:lnTo>
                    <a:pt x="1885902" y="3235324"/>
                  </a:lnTo>
                  <a:lnTo>
                    <a:pt x="1915148" y="3218070"/>
                  </a:lnTo>
                  <a:cubicBezTo>
                    <a:pt x="1915148" y="3218070"/>
                    <a:pt x="1930648" y="3220629"/>
                    <a:pt x="1932329" y="3220995"/>
                  </a:cubicBezTo>
                  <a:lnTo>
                    <a:pt x="1932987" y="3220995"/>
                  </a:lnTo>
                  <a:cubicBezTo>
                    <a:pt x="1933338" y="3221024"/>
                    <a:pt x="1933675" y="3220856"/>
                    <a:pt x="1933865" y="3220556"/>
                  </a:cubicBezTo>
                  <a:cubicBezTo>
                    <a:pt x="1933865" y="3220556"/>
                    <a:pt x="1933865" y="3220556"/>
                    <a:pt x="1933865" y="3220556"/>
                  </a:cubicBezTo>
                  <a:lnTo>
                    <a:pt x="1933865" y="3220556"/>
                  </a:lnTo>
                  <a:cubicBezTo>
                    <a:pt x="1933865" y="3220556"/>
                    <a:pt x="1933865" y="3220556"/>
                    <a:pt x="1933865" y="3220556"/>
                  </a:cubicBezTo>
                  <a:cubicBezTo>
                    <a:pt x="1933865" y="3220556"/>
                    <a:pt x="1933865" y="3220556"/>
                    <a:pt x="1933865" y="3220044"/>
                  </a:cubicBezTo>
                  <a:lnTo>
                    <a:pt x="1920631" y="3200011"/>
                  </a:lnTo>
                  <a:lnTo>
                    <a:pt x="1916537" y="3198257"/>
                  </a:lnTo>
                  <a:lnTo>
                    <a:pt x="1920485" y="3197087"/>
                  </a:lnTo>
                  <a:cubicBezTo>
                    <a:pt x="1921026" y="3196977"/>
                    <a:pt x="1921377" y="3196458"/>
                    <a:pt x="1921289" y="3195917"/>
                  </a:cubicBezTo>
                  <a:lnTo>
                    <a:pt x="1918292" y="3181294"/>
                  </a:lnTo>
                  <a:cubicBezTo>
                    <a:pt x="1918182" y="3180790"/>
                    <a:pt x="1917714" y="3180439"/>
                    <a:pt x="1917195" y="3180490"/>
                  </a:cubicBezTo>
                  <a:lnTo>
                    <a:pt x="1914051" y="3181075"/>
                  </a:lnTo>
                  <a:lnTo>
                    <a:pt x="1919900" y="3164698"/>
                  </a:lnTo>
                  <a:lnTo>
                    <a:pt x="1930721" y="3155851"/>
                  </a:lnTo>
                  <a:cubicBezTo>
                    <a:pt x="1931013" y="3155566"/>
                    <a:pt x="1931152" y="3155156"/>
                    <a:pt x="1931086" y="3154754"/>
                  </a:cubicBezTo>
                  <a:lnTo>
                    <a:pt x="1929843" y="3150075"/>
                  </a:lnTo>
                  <a:lnTo>
                    <a:pt x="1931964" y="3153657"/>
                  </a:lnTo>
                  <a:cubicBezTo>
                    <a:pt x="1932198" y="3153950"/>
                    <a:pt x="1932541" y="3154133"/>
                    <a:pt x="1932914" y="3154169"/>
                  </a:cubicBezTo>
                  <a:lnTo>
                    <a:pt x="1933426" y="3154169"/>
                  </a:lnTo>
                  <a:lnTo>
                    <a:pt x="1943223" y="3149271"/>
                  </a:lnTo>
                  <a:cubicBezTo>
                    <a:pt x="1943223" y="3149271"/>
                    <a:pt x="1943808" y="3148905"/>
                    <a:pt x="1943808" y="3148539"/>
                  </a:cubicBezTo>
                  <a:lnTo>
                    <a:pt x="1949365" y="3122658"/>
                  </a:lnTo>
                  <a:lnTo>
                    <a:pt x="1980145" y="3095606"/>
                  </a:lnTo>
                  <a:lnTo>
                    <a:pt x="1985044" y="3078424"/>
                  </a:lnTo>
                  <a:lnTo>
                    <a:pt x="1983070" y="3065703"/>
                  </a:lnTo>
                  <a:cubicBezTo>
                    <a:pt x="1983033" y="3065191"/>
                    <a:pt x="1982631" y="3064789"/>
                    <a:pt x="1982119" y="3064752"/>
                  </a:cubicBezTo>
                  <a:lnTo>
                    <a:pt x="1963914" y="3061974"/>
                  </a:lnTo>
                  <a:lnTo>
                    <a:pt x="1954483" y="3050641"/>
                  </a:lnTo>
                  <a:lnTo>
                    <a:pt x="1948707" y="3040479"/>
                  </a:lnTo>
                  <a:lnTo>
                    <a:pt x="1949511" y="3035068"/>
                  </a:lnTo>
                  <a:lnTo>
                    <a:pt x="1962964" y="3015766"/>
                  </a:lnTo>
                  <a:lnTo>
                    <a:pt x="1974150" y="3009040"/>
                  </a:lnTo>
                  <a:lnTo>
                    <a:pt x="1986945" y="3009040"/>
                  </a:lnTo>
                  <a:cubicBezTo>
                    <a:pt x="1987179" y="3009149"/>
                    <a:pt x="1987442" y="3009149"/>
                    <a:pt x="1987676" y="3009040"/>
                  </a:cubicBezTo>
                  <a:cubicBezTo>
                    <a:pt x="1987785" y="3008755"/>
                    <a:pt x="1987785" y="3008448"/>
                    <a:pt x="1987676" y="3008163"/>
                  </a:cubicBezTo>
                  <a:lnTo>
                    <a:pt x="1986725" y="3000851"/>
                  </a:lnTo>
                  <a:lnTo>
                    <a:pt x="1994549" y="2990689"/>
                  </a:lnTo>
                  <a:lnTo>
                    <a:pt x="1994549" y="2969778"/>
                  </a:lnTo>
                  <a:lnTo>
                    <a:pt x="1998935" y="2962467"/>
                  </a:lnTo>
                  <a:lnTo>
                    <a:pt x="2011803" y="2956618"/>
                  </a:lnTo>
                  <a:cubicBezTo>
                    <a:pt x="2012110" y="2956421"/>
                    <a:pt x="2012322" y="2956099"/>
                    <a:pt x="2012388" y="2955740"/>
                  </a:cubicBezTo>
                  <a:cubicBezTo>
                    <a:pt x="2012425" y="2955331"/>
                    <a:pt x="2012227" y="2954936"/>
                    <a:pt x="2011876" y="2954717"/>
                  </a:cubicBezTo>
                  <a:lnTo>
                    <a:pt x="1999666" y="2946894"/>
                  </a:lnTo>
                  <a:lnTo>
                    <a:pt x="2006100" y="2943311"/>
                  </a:lnTo>
                  <a:lnTo>
                    <a:pt x="2011438" y="2949453"/>
                  </a:lnTo>
                  <a:cubicBezTo>
                    <a:pt x="2011657" y="2949716"/>
                    <a:pt x="2011971" y="2949870"/>
                    <a:pt x="2012315" y="2949891"/>
                  </a:cubicBezTo>
                  <a:lnTo>
                    <a:pt x="2022112" y="2949891"/>
                  </a:lnTo>
                  <a:cubicBezTo>
                    <a:pt x="2022507" y="2949855"/>
                    <a:pt x="2022858" y="2949643"/>
                    <a:pt x="2023063" y="2949306"/>
                  </a:cubicBezTo>
                  <a:lnTo>
                    <a:pt x="2026060" y="2942653"/>
                  </a:lnTo>
                  <a:lnTo>
                    <a:pt x="2024086" y="2933587"/>
                  </a:lnTo>
                  <a:lnTo>
                    <a:pt x="2022112" y="2928689"/>
                  </a:lnTo>
                  <a:cubicBezTo>
                    <a:pt x="2022112" y="2928689"/>
                    <a:pt x="2022112" y="2928250"/>
                    <a:pt x="2021527" y="2928104"/>
                  </a:cubicBezTo>
                  <a:lnTo>
                    <a:pt x="2020723" y="2928104"/>
                  </a:lnTo>
                  <a:lnTo>
                    <a:pt x="2010926" y="2932125"/>
                  </a:lnTo>
                  <a:cubicBezTo>
                    <a:pt x="2010560" y="2932125"/>
                    <a:pt x="2010341" y="2932125"/>
                    <a:pt x="2010268" y="2932783"/>
                  </a:cubicBezTo>
                  <a:cubicBezTo>
                    <a:pt x="2010122" y="2933083"/>
                    <a:pt x="2010122" y="2933434"/>
                    <a:pt x="2010268" y="2933733"/>
                  </a:cubicBezTo>
                  <a:lnTo>
                    <a:pt x="2012973" y="2937097"/>
                  </a:lnTo>
                  <a:lnTo>
                    <a:pt x="2007636" y="2937828"/>
                  </a:lnTo>
                  <a:lnTo>
                    <a:pt x="1998570" y="2928981"/>
                  </a:lnTo>
                  <a:lnTo>
                    <a:pt x="1994622" y="2899078"/>
                  </a:lnTo>
                  <a:lnTo>
                    <a:pt x="1998570" y="2895130"/>
                  </a:lnTo>
                  <a:lnTo>
                    <a:pt x="2021015" y="2907705"/>
                  </a:lnTo>
                  <a:lnTo>
                    <a:pt x="2035273" y="2907705"/>
                  </a:lnTo>
                  <a:lnTo>
                    <a:pt x="2046459" y="2901418"/>
                  </a:lnTo>
                  <a:lnTo>
                    <a:pt x="2050334" y="2895642"/>
                  </a:lnTo>
                  <a:cubicBezTo>
                    <a:pt x="2050414" y="2895357"/>
                    <a:pt x="2050414" y="2895050"/>
                    <a:pt x="2050334" y="2894764"/>
                  </a:cubicBezTo>
                  <a:lnTo>
                    <a:pt x="2048360" y="2878753"/>
                  </a:lnTo>
                  <a:lnTo>
                    <a:pt x="2055159" y="2864130"/>
                  </a:lnTo>
                  <a:cubicBezTo>
                    <a:pt x="2055415" y="2863808"/>
                    <a:pt x="2055415" y="2863355"/>
                    <a:pt x="2055159" y="2863033"/>
                  </a:cubicBezTo>
                  <a:lnTo>
                    <a:pt x="2050480" y="2857769"/>
                  </a:lnTo>
                  <a:lnTo>
                    <a:pt x="2050480" y="2848191"/>
                  </a:lnTo>
                  <a:lnTo>
                    <a:pt x="2054282" y="2851043"/>
                  </a:lnTo>
                  <a:lnTo>
                    <a:pt x="2074168" y="2851993"/>
                  </a:lnTo>
                  <a:lnTo>
                    <a:pt x="2131562" y="2839052"/>
                  </a:lnTo>
                  <a:lnTo>
                    <a:pt x="2140701" y="2831741"/>
                  </a:lnTo>
                  <a:lnTo>
                    <a:pt x="2143553" y="2823187"/>
                  </a:lnTo>
                  <a:lnTo>
                    <a:pt x="2156494" y="2804981"/>
                  </a:lnTo>
                  <a:lnTo>
                    <a:pt x="2158468" y="2786338"/>
                  </a:lnTo>
                  <a:cubicBezTo>
                    <a:pt x="2158475" y="2785767"/>
                    <a:pt x="2158073" y="2785277"/>
                    <a:pt x="2157518" y="2785168"/>
                  </a:cubicBezTo>
                  <a:lnTo>
                    <a:pt x="2150206" y="2784218"/>
                  </a:lnTo>
                  <a:lnTo>
                    <a:pt x="2144869" y="2775298"/>
                  </a:lnTo>
                  <a:lnTo>
                    <a:pt x="2148598" y="2763015"/>
                  </a:lnTo>
                  <a:cubicBezTo>
                    <a:pt x="2148839" y="2762634"/>
                    <a:pt x="2148839" y="2762152"/>
                    <a:pt x="2148598" y="2761772"/>
                  </a:cubicBezTo>
                  <a:lnTo>
                    <a:pt x="2126664" y="2745467"/>
                  </a:lnTo>
                  <a:lnTo>
                    <a:pt x="2125859" y="2735085"/>
                  </a:lnTo>
                  <a:lnTo>
                    <a:pt x="2133609" y="2742835"/>
                  </a:lnTo>
                  <a:lnTo>
                    <a:pt x="2134341" y="2742835"/>
                  </a:lnTo>
                  <a:lnTo>
                    <a:pt x="2147720" y="2743713"/>
                  </a:lnTo>
                  <a:lnTo>
                    <a:pt x="2167680" y="2752633"/>
                  </a:lnTo>
                  <a:lnTo>
                    <a:pt x="2193270" y="2754534"/>
                  </a:lnTo>
                  <a:lnTo>
                    <a:pt x="2193782" y="2754534"/>
                  </a:lnTo>
                  <a:lnTo>
                    <a:pt x="2208916" y="2747222"/>
                  </a:lnTo>
                  <a:lnTo>
                    <a:pt x="2222515" y="2726750"/>
                  </a:lnTo>
                  <a:lnTo>
                    <a:pt x="2240501" y="2706644"/>
                  </a:lnTo>
                  <a:lnTo>
                    <a:pt x="2244010" y="2693484"/>
                  </a:lnTo>
                  <a:lnTo>
                    <a:pt x="2267772" y="2674548"/>
                  </a:lnTo>
                  <a:lnTo>
                    <a:pt x="2282394" y="2652614"/>
                  </a:lnTo>
                  <a:lnTo>
                    <a:pt x="2292045" y="2628341"/>
                  </a:lnTo>
                  <a:lnTo>
                    <a:pt x="2313979" y="2604286"/>
                  </a:lnTo>
                  <a:lnTo>
                    <a:pt x="2316758" y="2583084"/>
                  </a:lnTo>
                  <a:lnTo>
                    <a:pt x="2318658" y="2580159"/>
                  </a:lnTo>
                  <a:cubicBezTo>
                    <a:pt x="2318871" y="2579823"/>
                    <a:pt x="2318871" y="2579399"/>
                    <a:pt x="2318658" y="2579063"/>
                  </a:cubicBezTo>
                  <a:lnTo>
                    <a:pt x="2315880" y="2573579"/>
                  </a:lnTo>
                  <a:lnTo>
                    <a:pt x="2313760" y="2556470"/>
                  </a:lnTo>
                  <a:lnTo>
                    <a:pt x="2321437" y="2541848"/>
                  </a:lnTo>
                  <a:lnTo>
                    <a:pt x="2352510" y="2512603"/>
                  </a:lnTo>
                  <a:lnTo>
                    <a:pt x="2391771" y="2495933"/>
                  </a:lnTo>
                  <a:cubicBezTo>
                    <a:pt x="2392035" y="2495838"/>
                    <a:pt x="2392225" y="2495618"/>
                    <a:pt x="2392283" y="2495348"/>
                  </a:cubicBezTo>
                  <a:lnTo>
                    <a:pt x="2394915" y="2489133"/>
                  </a:lnTo>
                  <a:lnTo>
                    <a:pt x="2438783" y="2487159"/>
                  </a:lnTo>
                  <a:cubicBezTo>
                    <a:pt x="2439156" y="2487196"/>
                    <a:pt x="2439507" y="2486984"/>
                    <a:pt x="2439660" y="2486648"/>
                  </a:cubicBezTo>
                  <a:lnTo>
                    <a:pt x="2443243" y="2480140"/>
                  </a:lnTo>
                  <a:lnTo>
                    <a:pt x="2459401" y="2467711"/>
                  </a:lnTo>
                  <a:lnTo>
                    <a:pt x="2463203" y="2453089"/>
                  </a:lnTo>
                  <a:lnTo>
                    <a:pt x="2485868" y="2416532"/>
                  </a:lnTo>
                  <a:lnTo>
                    <a:pt x="2489670" y="2391454"/>
                  </a:lnTo>
                  <a:lnTo>
                    <a:pt x="2497639" y="2379171"/>
                  </a:lnTo>
                  <a:lnTo>
                    <a:pt x="2502611" y="2342615"/>
                  </a:lnTo>
                  <a:lnTo>
                    <a:pt x="2499686" y="2315417"/>
                  </a:lnTo>
                  <a:lnTo>
                    <a:pt x="2503488" y="2291363"/>
                  </a:lnTo>
                  <a:lnTo>
                    <a:pt x="2518111" y="2283394"/>
                  </a:lnTo>
                  <a:lnTo>
                    <a:pt x="2533538" y="2254148"/>
                  </a:lnTo>
                  <a:lnTo>
                    <a:pt x="2553351" y="2236382"/>
                  </a:lnTo>
                  <a:lnTo>
                    <a:pt x="2574115" y="2209403"/>
                  </a:lnTo>
                  <a:lnTo>
                    <a:pt x="2582012" y="2171677"/>
                  </a:lnTo>
                  <a:lnTo>
                    <a:pt x="2576894" y="2144771"/>
                  </a:lnTo>
                  <a:close/>
                  <a:moveTo>
                    <a:pt x="2026280" y="1052024"/>
                  </a:moveTo>
                  <a:lnTo>
                    <a:pt x="2015824" y="1057215"/>
                  </a:lnTo>
                  <a:lnTo>
                    <a:pt x="2011803" y="1052536"/>
                  </a:lnTo>
                  <a:close/>
                  <a:moveTo>
                    <a:pt x="1438816" y="157925"/>
                  </a:moveTo>
                  <a:lnTo>
                    <a:pt x="1440132" y="150614"/>
                  </a:lnTo>
                  <a:lnTo>
                    <a:pt x="1441083" y="157121"/>
                  </a:lnTo>
                  <a:close/>
                  <a:moveTo>
                    <a:pt x="136747" y="314825"/>
                  </a:moveTo>
                  <a:lnTo>
                    <a:pt x="132726" y="310878"/>
                  </a:lnTo>
                  <a:lnTo>
                    <a:pt x="138355" y="311682"/>
                  </a:lnTo>
                  <a:close/>
                  <a:moveTo>
                    <a:pt x="339124" y="525903"/>
                  </a:moveTo>
                  <a:lnTo>
                    <a:pt x="345996" y="497389"/>
                  </a:lnTo>
                  <a:lnTo>
                    <a:pt x="345996" y="506674"/>
                  </a:lnTo>
                  <a:close/>
                  <a:moveTo>
                    <a:pt x="558463" y="586587"/>
                  </a:moveTo>
                  <a:cubicBezTo>
                    <a:pt x="558126" y="586791"/>
                    <a:pt x="557914" y="587142"/>
                    <a:pt x="557878" y="587537"/>
                  </a:cubicBezTo>
                  <a:lnTo>
                    <a:pt x="556416" y="581688"/>
                  </a:lnTo>
                  <a:lnTo>
                    <a:pt x="560876" y="585344"/>
                  </a:lnTo>
                  <a:close/>
                  <a:moveTo>
                    <a:pt x="1073763" y="1157672"/>
                  </a:moveTo>
                  <a:lnTo>
                    <a:pt x="1078662" y="1159719"/>
                  </a:lnTo>
                  <a:lnTo>
                    <a:pt x="1079101" y="1159719"/>
                  </a:lnTo>
                  <a:cubicBezTo>
                    <a:pt x="1079239" y="1159785"/>
                    <a:pt x="1079400" y="1159785"/>
                    <a:pt x="1079539" y="1159719"/>
                  </a:cubicBezTo>
                  <a:cubicBezTo>
                    <a:pt x="1079839" y="1159624"/>
                    <a:pt x="1080058" y="1159368"/>
                    <a:pt x="1080124" y="1159061"/>
                  </a:cubicBezTo>
                  <a:lnTo>
                    <a:pt x="1081733" y="1153432"/>
                  </a:lnTo>
                  <a:lnTo>
                    <a:pt x="1085681" y="1155406"/>
                  </a:lnTo>
                  <a:lnTo>
                    <a:pt x="1083926" y="1161401"/>
                  </a:lnTo>
                  <a:cubicBezTo>
                    <a:pt x="1083736" y="1161694"/>
                    <a:pt x="1083736" y="1162059"/>
                    <a:pt x="1083926" y="1162352"/>
                  </a:cubicBezTo>
                  <a:lnTo>
                    <a:pt x="1088459" y="1168786"/>
                  </a:lnTo>
                  <a:lnTo>
                    <a:pt x="1088020" y="1170686"/>
                  </a:lnTo>
                  <a:lnTo>
                    <a:pt x="1083853" y="1173977"/>
                  </a:lnTo>
                  <a:lnTo>
                    <a:pt x="1079832" y="1169955"/>
                  </a:lnTo>
                  <a:lnTo>
                    <a:pt x="1068499" y="1150215"/>
                  </a:lnTo>
                  <a:lnTo>
                    <a:pt x="1073983" y="1150800"/>
                  </a:lnTo>
                  <a:lnTo>
                    <a:pt x="1073178" y="1156576"/>
                  </a:lnTo>
                  <a:cubicBezTo>
                    <a:pt x="1073142" y="1157043"/>
                    <a:pt x="1073405" y="1157482"/>
                    <a:pt x="1073836" y="1157672"/>
                  </a:cubicBezTo>
                  <a:close/>
                  <a:moveTo>
                    <a:pt x="1723153" y="1096915"/>
                  </a:moveTo>
                  <a:lnTo>
                    <a:pt x="1743405" y="1091066"/>
                  </a:lnTo>
                  <a:lnTo>
                    <a:pt x="1764096" y="1092017"/>
                  </a:lnTo>
                  <a:cubicBezTo>
                    <a:pt x="1764447" y="1092031"/>
                    <a:pt x="1764776" y="1091863"/>
                    <a:pt x="1764974" y="1091578"/>
                  </a:cubicBezTo>
                  <a:cubicBezTo>
                    <a:pt x="1765156" y="1091264"/>
                    <a:pt x="1765156" y="1090869"/>
                    <a:pt x="1764974" y="1090555"/>
                  </a:cubicBezTo>
                  <a:lnTo>
                    <a:pt x="1763073" y="1086460"/>
                  </a:lnTo>
                  <a:lnTo>
                    <a:pt x="1765559" y="1087411"/>
                  </a:lnTo>
                  <a:lnTo>
                    <a:pt x="1765997" y="1087411"/>
                  </a:lnTo>
                  <a:lnTo>
                    <a:pt x="1766509" y="1087411"/>
                  </a:lnTo>
                  <a:lnTo>
                    <a:pt x="1784202" y="1077833"/>
                  </a:lnTo>
                  <a:lnTo>
                    <a:pt x="1776891" y="1085729"/>
                  </a:lnTo>
                  <a:cubicBezTo>
                    <a:pt x="1776781" y="1086036"/>
                    <a:pt x="1776781" y="1086373"/>
                    <a:pt x="1776891" y="1086680"/>
                  </a:cubicBezTo>
                  <a:cubicBezTo>
                    <a:pt x="1776986" y="1087016"/>
                    <a:pt x="1777227" y="1087286"/>
                    <a:pt x="1777549" y="1087411"/>
                  </a:cubicBezTo>
                  <a:lnTo>
                    <a:pt x="1781132" y="1088873"/>
                  </a:lnTo>
                  <a:lnTo>
                    <a:pt x="1779084" y="1091651"/>
                  </a:lnTo>
                  <a:cubicBezTo>
                    <a:pt x="1778938" y="1091929"/>
                    <a:pt x="1778938" y="1092251"/>
                    <a:pt x="1779084" y="1092529"/>
                  </a:cubicBezTo>
                  <a:lnTo>
                    <a:pt x="1780912" y="1100425"/>
                  </a:lnTo>
                  <a:lnTo>
                    <a:pt x="1766290" y="1105982"/>
                  </a:lnTo>
                  <a:lnTo>
                    <a:pt x="1743259" y="1103057"/>
                  </a:lnTo>
                  <a:lnTo>
                    <a:pt x="1724908" y="1108833"/>
                  </a:lnTo>
                  <a:lnTo>
                    <a:pt x="1713502" y="1107224"/>
                  </a:lnTo>
                  <a:close/>
                  <a:moveTo>
                    <a:pt x="1725493" y="1121481"/>
                  </a:moveTo>
                  <a:lnTo>
                    <a:pt x="1707726" y="1135154"/>
                  </a:lnTo>
                  <a:lnTo>
                    <a:pt x="1671828" y="1151677"/>
                  </a:lnTo>
                  <a:lnTo>
                    <a:pt x="1648724" y="1151677"/>
                  </a:lnTo>
                  <a:lnTo>
                    <a:pt x="1642144" y="1148314"/>
                  </a:lnTo>
                  <a:lnTo>
                    <a:pt x="1646823" y="1141953"/>
                  </a:lnTo>
                  <a:lnTo>
                    <a:pt x="1659033" y="1142977"/>
                  </a:lnTo>
                  <a:cubicBezTo>
                    <a:pt x="1659274" y="1143050"/>
                    <a:pt x="1659523" y="1143050"/>
                    <a:pt x="1659764" y="1142977"/>
                  </a:cubicBezTo>
                  <a:lnTo>
                    <a:pt x="1684842" y="1124625"/>
                  </a:lnTo>
                  <a:lnTo>
                    <a:pt x="1695151" y="1127477"/>
                  </a:lnTo>
                  <a:lnTo>
                    <a:pt x="1695151" y="1127477"/>
                  </a:lnTo>
                  <a:lnTo>
                    <a:pt x="1695736" y="1127477"/>
                  </a:lnTo>
                  <a:lnTo>
                    <a:pt x="1704948" y="1121701"/>
                  </a:lnTo>
                  <a:close/>
                  <a:moveTo>
                    <a:pt x="1655377" y="1126453"/>
                  </a:moveTo>
                  <a:lnTo>
                    <a:pt x="1657351" y="1130840"/>
                  </a:lnTo>
                  <a:lnTo>
                    <a:pt x="1651941" y="1130255"/>
                  </a:lnTo>
                  <a:lnTo>
                    <a:pt x="1653915" y="1126453"/>
                  </a:lnTo>
                  <a:close/>
                  <a:moveTo>
                    <a:pt x="1670000" y="1034038"/>
                  </a:moveTo>
                  <a:lnTo>
                    <a:pt x="1669634" y="1034038"/>
                  </a:lnTo>
                  <a:lnTo>
                    <a:pt x="1666198" y="1035866"/>
                  </a:lnTo>
                  <a:lnTo>
                    <a:pt x="1645653" y="1035866"/>
                  </a:lnTo>
                  <a:cubicBezTo>
                    <a:pt x="1645090" y="1035822"/>
                    <a:pt x="1644600" y="1036246"/>
                    <a:pt x="1644557" y="1036809"/>
                  </a:cubicBezTo>
                  <a:cubicBezTo>
                    <a:pt x="1644557" y="1036816"/>
                    <a:pt x="1644557" y="1036816"/>
                    <a:pt x="1644557" y="1036816"/>
                  </a:cubicBezTo>
                  <a:cubicBezTo>
                    <a:pt x="1644476" y="1037328"/>
                    <a:pt x="1644739" y="1037840"/>
                    <a:pt x="1645215" y="1038059"/>
                  </a:cubicBezTo>
                  <a:lnTo>
                    <a:pt x="1668757" y="1047857"/>
                  </a:lnTo>
                  <a:lnTo>
                    <a:pt x="1669196" y="1047857"/>
                  </a:lnTo>
                  <a:cubicBezTo>
                    <a:pt x="1669495" y="1047827"/>
                    <a:pt x="1669780" y="1047703"/>
                    <a:pt x="1670000" y="1047491"/>
                  </a:cubicBezTo>
                  <a:lnTo>
                    <a:pt x="1672924" y="1044566"/>
                  </a:lnTo>
                  <a:cubicBezTo>
                    <a:pt x="1673085" y="1044245"/>
                    <a:pt x="1673085" y="1043865"/>
                    <a:pt x="1672924" y="1043543"/>
                  </a:cubicBezTo>
                  <a:lnTo>
                    <a:pt x="1670950" y="1034696"/>
                  </a:lnTo>
                  <a:cubicBezTo>
                    <a:pt x="1670841" y="1034411"/>
                    <a:pt x="1670636" y="1034177"/>
                    <a:pt x="1670365" y="1034038"/>
                  </a:cubicBezTo>
                  <a:lnTo>
                    <a:pt x="1690691" y="1037694"/>
                  </a:lnTo>
                  <a:lnTo>
                    <a:pt x="1704144" y="1052316"/>
                  </a:lnTo>
                  <a:lnTo>
                    <a:pt x="1704144" y="1057800"/>
                  </a:lnTo>
                  <a:cubicBezTo>
                    <a:pt x="1704063" y="1058034"/>
                    <a:pt x="1704063" y="1058297"/>
                    <a:pt x="1704144" y="1058531"/>
                  </a:cubicBezTo>
                  <a:lnTo>
                    <a:pt x="1709700" y="1064746"/>
                  </a:lnTo>
                  <a:lnTo>
                    <a:pt x="1705240" y="1063649"/>
                  </a:lnTo>
                  <a:lnTo>
                    <a:pt x="1705240" y="1063649"/>
                  </a:lnTo>
                  <a:lnTo>
                    <a:pt x="1704655" y="1063649"/>
                  </a:lnTo>
                  <a:cubicBezTo>
                    <a:pt x="1704385" y="1063890"/>
                    <a:pt x="1704224" y="1064234"/>
                    <a:pt x="1704217" y="1064600"/>
                  </a:cubicBezTo>
                  <a:lnTo>
                    <a:pt x="1704217" y="1071911"/>
                  </a:lnTo>
                  <a:lnTo>
                    <a:pt x="1692884" y="1067524"/>
                  </a:lnTo>
                  <a:lnTo>
                    <a:pt x="1692446" y="1067524"/>
                  </a:lnTo>
                  <a:cubicBezTo>
                    <a:pt x="1692226" y="1067466"/>
                    <a:pt x="1692007" y="1067466"/>
                    <a:pt x="1691788" y="1067524"/>
                  </a:cubicBezTo>
                  <a:lnTo>
                    <a:pt x="1689448" y="1069864"/>
                  </a:lnTo>
                  <a:lnTo>
                    <a:pt x="1688717" y="1062552"/>
                  </a:lnTo>
                  <a:cubicBezTo>
                    <a:pt x="1688687" y="1062216"/>
                    <a:pt x="1688497" y="1061916"/>
                    <a:pt x="1688205" y="1061748"/>
                  </a:cubicBezTo>
                  <a:cubicBezTo>
                    <a:pt x="1688022" y="1061646"/>
                    <a:pt x="1687803" y="1061646"/>
                    <a:pt x="1687620" y="1061748"/>
                  </a:cubicBezTo>
                  <a:lnTo>
                    <a:pt x="1687620" y="1061748"/>
                  </a:lnTo>
                  <a:lnTo>
                    <a:pt x="1684842" y="1062479"/>
                  </a:lnTo>
                  <a:lnTo>
                    <a:pt x="1683014" y="1054729"/>
                  </a:lnTo>
                  <a:cubicBezTo>
                    <a:pt x="1682934" y="1054283"/>
                    <a:pt x="1682583" y="1053932"/>
                    <a:pt x="1682137" y="1053852"/>
                  </a:cubicBezTo>
                  <a:lnTo>
                    <a:pt x="1675191" y="1052901"/>
                  </a:lnTo>
                  <a:cubicBezTo>
                    <a:pt x="1674854" y="1052857"/>
                    <a:pt x="1674518" y="1052996"/>
                    <a:pt x="1674313" y="1053267"/>
                  </a:cubicBezTo>
                  <a:cubicBezTo>
                    <a:pt x="1674145" y="1053589"/>
                    <a:pt x="1674145" y="1053969"/>
                    <a:pt x="1674313" y="1054291"/>
                  </a:cubicBezTo>
                  <a:lnTo>
                    <a:pt x="1679066" y="1068913"/>
                  </a:lnTo>
                  <a:lnTo>
                    <a:pt x="1672339" y="1084632"/>
                  </a:lnTo>
                  <a:lnTo>
                    <a:pt x="1671389" y="1105543"/>
                  </a:lnTo>
                  <a:lnTo>
                    <a:pt x="1660276" y="1112415"/>
                  </a:lnTo>
                  <a:lnTo>
                    <a:pt x="1651429" y="1086460"/>
                  </a:lnTo>
                  <a:cubicBezTo>
                    <a:pt x="1651283" y="1086197"/>
                    <a:pt x="1651049" y="1085992"/>
                    <a:pt x="1650771" y="1085875"/>
                  </a:cubicBezTo>
                  <a:lnTo>
                    <a:pt x="1649967" y="1085875"/>
                  </a:lnTo>
                  <a:lnTo>
                    <a:pt x="1641705" y="1089019"/>
                  </a:lnTo>
                  <a:lnTo>
                    <a:pt x="1635271" y="1095453"/>
                  </a:lnTo>
                  <a:lnTo>
                    <a:pt x="1632493" y="1094868"/>
                  </a:lnTo>
                  <a:lnTo>
                    <a:pt x="1643533" y="1076882"/>
                  </a:lnTo>
                  <a:lnTo>
                    <a:pt x="1640608" y="1053340"/>
                  </a:lnTo>
                  <a:cubicBezTo>
                    <a:pt x="1640564" y="1052975"/>
                    <a:pt x="1640345" y="1052645"/>
                    <a:pt x="1640024" y="1052463"/>
                  </a:cubicBezTo>
                  <a:lnTo>
                    <a:pt x="1620868" y="1041569"/>
                  </a:lnTo>
                  <a:lnTo>
                    <a:pt x="1610120" y="1041569"/>
                  </a:lnTo>
                  <a:cubicBezTo>
                    <a:pt x="1609499" y="1041569"/>
                    <a:pt x="1608987" y="1042051"/>
                    <a:pt x="1608951" y="1042666"/>
                  </a:cubicBezTo>
                  <a:lnTo>
                    <a:pt x="1608951" y="1050635"/>
                  </a:lnTo>
                  <a:lnTo>
                    <a:pt x="1600981" y="1052390"/>
                  </a:lnTo>
                  <a:cubicBezTo>
                    <a:pt x="1600477" y="1052499"/>
                    <a:pt x="1600126" y="1052967"/>
                    <a:pt x="1600177" y="1053486"/>
                  </a:cubicBezTo>
                  <a:lnTo>
                    <a:pt x="1600177" y="1062699"/>
                  </a:lnTo>
                  <a:lnTo>
                    <a:pt x="1598203" y="1064234"/>
                  </a:lnTo>
                  <a:lnTo>
                    <a:pt x="1597472" y="1058239"/>
                  </a:lnTo>
                  <a:cubicBezTo>
                    <a:pt x="1597377" y="1057785"/>
                    <a:pt x="1597040" y="1057413"/>
                    <a:pt x="1596594" y="1057288"/>
                  </a:cubicBezTo>
                  <a:lnTo>
                    <a:pt x="1596594" y="1057288"/>
                  </a:lnTo>
                  <a:cubicBezTo>
                    <a:pt x="1596309" y="1057186"/>
                    <a:pt x="1596002" y="1057186"/>
                    <a:pt x="1595717" y="1057288"/>
                  </a:cubicBezTo>
                  <a:lnTo>
                    <a:pt x="1584677" y="1069644"/>
                  </a:lnTo>
                  <a:lnTo>
                    <a:pt x="1579852" y="1097647"/>
                  </a:lnTo>
                  <a:lnTo>
                    <a:pt x="1584677" y="1112269"/>
                  </a:lnTo>
                  <a:lnTo>
                    <a:pt x="1584677" y="1124552"/>
                  </a:lnTo>
                  <a:lnTo>
                    <a:pt x="1576123" y="1141880"/>
                  </a:lnTo>
                  <a:lnTo>
                    <a:pt x="1567788" y="1149191"/>
                  </a:lnTo>
                  <a:lnTo>
                    <a:pt x="1561135" y="1145243"/>
                  </a:lnTo>
                  <a:lnTo>
                    <a:pt x="1556236" y="1132814"/>
                  </a:lnTo>
                  <a:lnTo>
                    <a:pt x="1555285" y="1109491"/>
                  </a:lnTo>
                  <a:lnTo>
                    <a:pt x="1563036" y="1074470"/>
                  </a:lnTo>
                  <a:lnTo>
                    <a:pt x="1570859" y="1057800"/>
                  </a:lnTo>
                  <a:cubicBezTo>
                    <a:pt x="1571093" y="1057529"/>
                    <a:pt x="1571093" y="1057120"/>
                    <a:pt x="1570859" y="1056850"/>
                  </a:cubicBezTo>
                  <a:lnTo>
                    <a:pt x="1568958" y="1052901"/>
                  </a:lnTo>
                  <a:cubicBezTo>
                    <a:pt x="1568746" y="1052536"/>
                    <a:pt x="1568358" y="1052309"/>
                    <a:pt x="1567934" y="1052316"/>
                  </a:cubicBezTo>
                  <a:lnTo>
                    <a:pt x="1567934" y="1052316"/>
                  </a:lnTo>
                  <a:cubicBezTo>
                    <a:pt x="1567481" y="1052360"/>
                    <a:pt x="1567101" y="1052682"/>
                    <a:pt x="1566984" y="1053121"/>
                  </a:cubicBezTo>
                  <a:lnTo>
                    <a:pt x="1563182" y="1065477"/>
                  </a:lnTo>
                  <a:lnTo>
                    <a:pt x="1554627" y="1070375"/>
                  </a:lnTo>
                  <a:lnTo>
                    <a:pt x="1556163" y="1066720"/>
                  </a:lnTo>
                  <a:lnTo>
                    <a:pt x="1568665" y="1045444"/>
                  </a:lnTo>
                  <a:lnTo>
                    <a:pt x="1576781" y="1039741"/>
                  </a:lnTo>
                  <a:lnTo>
                    <a:pt x="1576781" y="1043543"/>
                  </a:lnTo>
                  <a:cubicBezTo>
                    <a:pt x="1576715" y="1043938"/>
                    <a:pt x="1576927" y="1044333"/>
                    <a:pt x="1577293" y="1044493"/>
                  </a:cubicBezTo>
                  <a:cubicBezTo>
                    <a:pt x="1577453" y="1044559"/>
                    <a:pt x="1577643" y="1044559"/>
                    <a:pt x="1577804" y="1044493"/>
                  </a:cubicBezTo>
                  <a:lnTo>
                    <a:pt x="1578316" y="1044493"/>
                  </a:lnTo>
                  <a:lnTo>
                    <a:pt x="1604271" y="1032941"/>
                  </a:lnTo>
                  <a:lnTo>
                    <a:pt x="1613630" y="1038571"/>
                  </a:lnTo>
                  <a:lnTo>
                    <a:pt x="1614142" y="1038571"/>
                  </a:lnTo>
                  <a:lnTo>
                    <a:pt x="1614142" y="1038571"/>
                  </a:lnTo>
                  <a:cubicBezTo>
                    <a:pt x="1614405" y="1038513"/>
                    <a:pt x="1614646" y="1038359"/>
                    <a:pt x="1614800" y="1038133"/>
                  </a:cubicBezTo>
                  <a:lnTo>
                    <a:pt x="1617359" y="1033746"/>
                  </a:lnTo>
                  <a:lnTo>
                    <a:pt x="1629568" y="1034696"/>
                  </a:lnTo>
                  <a:cubicBezTo>
                    <a:pt x="1629934" y="1034689"/>
                    <a:pt x="1630278" y="1034528"/>
                    <a:pt x="1630519" y="1034257"/>
                  </a:cubicBezTo>
                  <a:cubicBezTo>
                    <a:pt x="1630702" y="1033914"/>
                    <a:pt x="1630702" y="1033504"/>
                    <a:pt x="1630519" y="1033161"/>
                  </a:cubicBezTo>
                  <a:lnTo>
                    <a:pt x="1626644" y="1025849"/>
                  </a:lnTo>
                  <a:close/>
                  <a:moveTo>
                    <a:pt x="1535326" y="962753"/>
                  </a:moveTo>
                  <a:lnTo>
                    <a:pt x="1536642" y="966701"/>
                  </a:lnTo>
                  <a:cubicBezTo>
                    <a:pt x="1536766" y="967125"/>
                    <a:pt x="1537154" y="967418"/>
                    <a:pt x="1537592" y="967432"/>
                  </a:cubicBezTo>
                  <a:lnTo>
                    <a:pt x="1537592" y="967432"/>
                  </a:lnTo>
                  <a:cubicBezTo>
                    <a:pt x="1538002" y="967461"/>
                    <a:pt x="1538389" y="967227"/>
                    <a:pt x="1538543" y="966847"/>
                  </a:cubicBezTo>
                  <a:lnTo>
                    <a:pt x="1543368" y="957854"/>
                  </a:lnTo>
                  <a:lnTo>
                    <a:pt x="1543368" y="964361"/>
                  </a:lnTo>
                  <a:cubicBezTo>
                    <a:pt x="1543361" y="964888"/>
                    <a:pt x="1543726" y="965356"/>
                    <a:pt x="1544246" y="965458"/>
                  </a:cubicBezTo>
                  <a:lnTo>
                    <a:pt x="1544246" y="965458"/>
                  </a:lnTo>
                  <a:cubicBezTo>
                    <a:pt x="1544684" y="965451"/>
                    <a:pt x="1545079" y="965195"/>
                    <a:pt x="1545269" y="964800"/>
                  </a:cubicBezTo>
                  <a:lnTo>
                    <a:pt x="1551703" y="950177"/>
                  </a:lnTo>
                  <a:lnTo>
                    <a:pt x="1563109" y="953687"/>
                  </a:lnTo>
                  <a:lnTo>
                    <a:pt x="1568738" y="968895"/>
                  </a:lnTo>
                  <a:cubicBezTo>
                    <a:pt x="1568921" y="969340"/>
                    <a:pt x="1569352" y="969633"/>
                    <a:pt x="1569835" y="969626"/>
                  </a:cubicBezTo>
                  <a:lnTo>
                    <a:pt x="1569835" y="969626"/>
                  </a:lnTo>
                  <a:cubicBezTo>
                    <a:pt x="1570354" y="969523"/>
                    <a:pt x="1570720" y="969055"/>
                    <a:pt x="1570712" y="968529"/>
                  </a:cubicBezTo>
                  <a:lnTo>
                    <a:pt x="1570712" y="955881"/>
                  </a:lnTo>
                  <a:lnTo>
                    <a:pt x="1582630" y="956831"/>
                  </a:lnTo>
                  <a:lnTo>
                    <a:pt x="1594182" y="979788"/>
                  </a:lnTo>
                  <a:cubicBezTo>
                    <a:pt x="1594379" y="980169"/>
                    <a:pt x="1594781" y="980395"/>
                    <a:pt x="1595205" y="980373"/>
                  </a:cubicBezTo>
                  <a:lnTo>
                    <a:pt x="1609828" y="979496"/>
                  </a:lnTo>
                  <a:lnTo>
                    <a:pt x="1608951" y="988050"/>
                  </a:lnTo>
                  <a:cubicBezTo>
                    <a:pt x="1608885" y="988313"/>
                    <a:pt x="1608885" y="988591"/>
                    <a:pt x="1608951" y="988854"/>
                  </a:cubicBezTo>
                  <a:lnTo>
                    <a:pt x="1614653" y="996166"/>
                  </a:lnTo>
                  <a:lnTo>
                    <a:pt x="1614653" y="1007937"/>
                  </a:lnTo>
                  <a:cubicBezTo>
                    <a:pt x="1614675" y="1008354"/>
                    <a:pt x="1614931" y="1008719"/>
                    <a:pt x="1615311" y="1008887"/>
                  </a:cubicBezTo>
                  <a:lnTo>
                    <a:pt x="1619479" y="1010569"/>
                  </a:lnTo>
                  <a:lnTo>
                    <a:pt x="1618748" y="1020293"/>
                  </a:lnTo>
                  <a:lnTo>
                    <a:pt x="1609682" y="1017880"/>
                  </a:lnTo>
                  <a:lnTo>
                    <a:pt x="1607927" y="1013347"/>
                  </a:lnTo>
                  <a:cubicBezTo>
                    <a:pt x="1607773" y="1012953"/>
                    <a:pt x="1607401" y="1012689"/>
                    <a:pt x="1606976" y="1012689"/>
                  </a:cubicBezTo>
                  <a:lnTo>
                    <a:pt x="1586651" y="1013932"/>
                  </a:lnTo>
                  <a:lnTo>
                    <a:pt x="1576123" y="1021243"/>
                  </a:lnTo>
                  <a:lnTo>
                    <a:pt x="1565668" y="1020659"/>
                  </a:lnTo>
                  <a:lnTo>
                    <a:pt x="1552800" y="1008887"/>
                  </a:lnTo>
                  <a:cubicBezTo>
                    <a:pt x="1552588" y="1008792"/>
                    <a:pt x="1552354" y="1008792"/>
                    <a:pt x="1552142" y="1008887"/>
                  </a:cubicBezTo>
                  <a:lnTo>
                    <a:pt x="1551703" y="1008887"/>
                  </a:lnTo>
                  <a:lnTo>
                    <a:pt x="1543368" y="1012177"/>
                  </a:lnTo>
                  <a:lnTo>
                    <a:pt x="1543368" y="1008302"/>
                  </a:lnTo>
                  <a:lnTo>
                    <a:pt x="1555870" y="993680"/>
                  </a:lnTo>
                  <a:cubicBezTo>
                    <a:pt x="1556199" y="993278"/>
                    <a:pt x="1556199" y="992693"/>
                    <a:pt x="1555870" y="992291"/>
                  </a:cubicBezTo>
                  <a:cubicBezTo>
                    <a:pt x="1555651" y="992042"/>
                    <a:pt x="1555329" y="991910"/>
                    <a:pt x="1554993" y="991925"/>
                  </a:cubicBezTo>
                  <a:lnTo>
                    <a:pt x="1554408" y="991925"/>
                  </a:lnTo>
                  <a:lnTo>
                    <a:pt x="1508712" y="1016345"/>
                  </a:lnTo>
                  <a:lnTo>
                    <a:pt x="1497088" y="1017295"/>
                  </a:lnTo>
                  <a:lnTo>
                    <a:pt x="1496137" y="1008522"/>
                  </a:lnTo>
                  <a:cubicBezTo>
                    <a:pt x="1496174" y="1008185"/>
                    <a:pt x="1495998" y="1007871"/>
                    <a:pt x="1495698" y="1007718"/>
                  </a:cubicBezTo>
                  <a:cubicBezTo>
                    <a:pt x="1495508" y="1007659"/>
                    <a:pt x="1495304" y="1007659"/>
                    <a:pt x="1495114" y="1007718"/>
                  </a:cubicBezTo>
                  <a:lnTo>
                    <a:pt x="1494675" y="1007718"/>
                  </a:lnTo>
                  <a:lnTo>
                    <a:pt x="1477128" y="1015029"/>
                  </a:lnTo>
                  <a:lnTo>
                    <a:pt x="1488899" y="1000918"/>
                  </a:lnTo>
                  <a:lnTo>
                    <a:pt x="1518144" y="978984"/>
                  </a:lnTo>
                  <a:lnTo>
                    <a:pt x="1518144" y="978984"/>
                  </a:lnTo>
                  <a:lnTo>
                    <a:pt x="1526187" y="974963"/>
                  </a:lnTo>
                  <a:close/>
                  <a:moveTo>
                    <a:pt x="1342088" y="799784"/>
                  </a:moveTo>
                  <a:lnTo>
                    <a:pt x="1359855" y="803586"/>
                  </a:lnTo>
                  <a:lnTo>
                    <a:pt x="1359855" y="803586"/>
                  </a:lnTo>
                  <a:cubicBezTo>
                    <a:pt x="1360213" y="803571"/>
                    <a:pt x="1360542" y="803381"/>
                    <a:pt x="1360732" y="803074"/>
                  </a:cubicBezTo>
                  <a:cubicBezTo>
                    <a:pt x="1360944" y="802738"/>
                    <a:pt x="1360944" y="802314"/>
                    <a:pt x="1360732" y="801977"/>
                  </a:cubicBezTo>
                  <a:lnTo>
                    <a:pt x="1356052" y="792619"/>
                  </a:lnTo>
                  <a:lnTo>
                    <a:pt x="1358831" y="787209"/>
                  </a:lnTo>
                  <a:cubicBezTo>
                    <a:pt x="1358904" y="786945"/>
                    <a:pt x="1358904" y="786668"/>
                    <a:pt x="1358831" y="786404"/>
                  </a:cubicBezTo>
                  <a:cubicBezTo>
                    <a:pt x="1358750" y="786127"/>
                    <a:pt x="1358568" y="785893"/>
                    <a:pt x="1358319" y="785746"/>
                  </a:cubicBezTo>
                  <a:lnTo>
                    <a:pt x="1353640" y="783480"/>
                  </a:lnTo>
                  <a:lnTo>
                    <a:pt x="1358173" y="783919"/>
                  </a:lnTo>
                  <a:lnTo>
                    <a:pt x="1360439" y="786843"/>
                  </a:lnTo>
                  <a:lnTo>
                    <a:pt x="1356857" y="793058"/>
                  </a:lnTo>
                  <a:cubicBezTo>
                    <a:pt x="1356535" y="793438"/>
                    <a:pt x="1356535" y="793993"/>
                    <a:pt x="1356857" y="794374"/>
                  </a:cubicBezTo>
                  <a:cubicBezTo>
                    <a:pt x="1357025" y="794608"/>
                    <a:pt x="1357296" y="794747"/>
                    <a:pt x="1357588" y="794739"/>
                  </a:cubicBezTo>
                  <a:lnTo>
                    <a:pt x="1358100" y="794739"/>
                  </a:lnTo>
                  <a:lnTo>
                    <a:pt x="1364972" y="791376"/>
                  </a:lnTo>
                  <a:lnTo>
                    <a:pt x="1366069" y="793423"/>
                  </a:lnTo>
                  <a:lnTo>
                    <a:pt x="1362779" y="795836"/>
                  </a:lnTo>
                  <a:cubicBezTo>
                    <a:pt x="1362530" y="796085"/>
                    <a:pt x="1362391" y="796436"/>
                    <a:pt x="1362414" y="796787"/>
                  </a:cubicBezTo>
                  <a:lnTo>
                    <a:pt x="1362414" y="801904"/>
                  </a:lnTo>
                  <a:lnTo>
                    <a:pt x="1366508" y="819013"/>
                  </a:lnTo>
                  <a:lnTo>
                    <a:pt x="1372211" y="826324"/>
                  </a:lnTo>
                  <a:lnTo>
                    <a:pt x="1376232" y="852279"/>
                  </a:lnTo>
                  <a:lnTo>
                    <a:pt x="1393706" y="881524"/>
                  </a:lnTo>
                  <a:lnTo>
                    <a:pt x="1389246" y="899364"/>
                  </a:lnTo>
                  <a:lnTo>
                    <a:pt x="1388515" y="898998"/>
                  </a:lnTo>
                  <a:lnTo>
                    <a:pt x="1388003" y="898998"/>
                  </a:lnTo>
                  <a:lnTo>
                    <a:pt x="1387637" y="898998"/>
                  </a:lnTo>
                  <a:cubicBezTo>
                    <a:pt x="1387637" y="898998"/>
                    <a:pt x="1387126" y="898998"/>
                    <a:pt x="1386979" y="899583"/>
                  </a:cubicBezTo>
                  <a:lnTo>
                    <a:pt x="1384347" y="905725"/>
                  </a:lnTo>
                  <a:lnTo>
                    <a:pt x="1381935" y="905725"/>
                  </a:lnTo>
                  <a:lnTo>
                    <a:pt x="1380180" y="898414"/>
                  </a:lnTo>
                  <a:lnTo>
                    <a:pt x="1388003" y="880793"/>
                  </a:lnTo>
                  <a:cubicBezTo>
                    <a:pt x="1388230" y="880435"/>
                    <a:pt x="1388230" y="879982"/>
                    <a:pt x="1388003" y="879623"/>
                  </a:cubicBezTo>
                  <a:cubicBezTo>
                    <a:pt x="1387820" y="879404"/>
                    <a:pt x="1387557" y="879273"/>
                    <a:pt x="1387272" y="879258"/>
                  </a:cubicBezTo>
                  <a:lnTo>
                    <a:pt x="1386833" y="879258"/>
                  </a:lnTo>
                  <a:lnTo>
                    <a:pt x="1382812" y="880647"/>
                  </a:lnTo>
                  <a:lnTo>
                    <a:pt x="1385371" y="868803"/>
                  </a:lnTo>
                  <a:cubicBezTo>
                    <a:pt x="1385444" y="868269"/>
                    <a:pt x="1385137" y="867757"/>
                    <a:pt x="1384640" y="867560"/>
                  </a:cubicBezTo>
                  <a:lnTo>
                    <a:pt x="1378718" y="865586"/>
                  </a:lnTo>
                  <a:lnTo>
                    <a:pt x="1378718" y="865586"/>
                  </a:lnTo>
                  <a:cubicBezTo>
                    <a:pt x="1378294" y="865564"/>
                    <a:pt x="1377891" y="865791"/>
                    <a:pt x="1377694" y="866171"/>
                  </a:cubicBezTo>
                  <a:lnTo>
                    <a:pt x="1374989" y="871581"/>
                  </a:lnTo>
                  <a:lnTo>
                    <a:pt x="1368994" y="852572"/>
                  </a:lnTo>
                  <a:cubicBezTo>
                    <a:pt x="1368804" y="852148"/>
                    <a:pt x="1368423" y="851848"/>
                    <a:pt x="1367970" y="851767"/>
                  </a:cubicBezTo>
                  <a:lnTo>
                    <a:pt x="1367970" y="851767"/>
                  </a:lnTo>
                  <a:cubicBezTo>
                    <a:pt x="1367539" y="851724"/>
                    <a:pt x="1367129" y="851958"/>
                    <a:pt x="1366946" y="852352"/>
                  </a:cubicBezTo>
                  <a:lnTo>
                    <a:pt x="1363291" y="859664"/>
                  </a:lnTo>
                  <a:lnTo>
                    <a:pt x="1358977" y="859664"/>
                  </a:lnTo>
                  <a:lnTo>
                    <a:pt x="1356857" y="847234"/>
                  </a:lnTo>
                  <a:lnTo>
                    <a:pt x="1346329" y="837437"/>
                  </a:lnTo>
                  <a:lnTo>
                    <a:pt x="1343623" y="828444"/>
                  </a:lnTo>
                  <a:lnTo>
                    <a:pt x="1350935" y="823985"/>
                  </a:lnTo>
                  <a:cubicBezTo>
                    <a:pt x="1351344" y="823787"/>
                    <a:pt x="1351563" y="823327"/>
                    <a:pt x="1351447" y="822888"/>
                  </a:cubicBezTo>
                  <a:cubicBezTo>
                    <a:pt x="1351447" y="822522"/>
                    <a:pt x="1351008" y="822157"/>
                    <a:pt x="1350642" y="822010"/>
                  </a:cubicBezTo>
                  <a:lnTo>
                    <a:pt x="1337628" y="818282"/>
                  </a:lnTo>
                  <a:lnTo>
                    <a:pt x="1336678" y="812725"/>
                  </a:lnTo>
                  <a:close/>
                  <a:moveTo>
                    <a:pt x="1170857" y="601355"/>
                  </a:moveTo>
                  <a:lnTo>
                    <a:pt x="1190159" y="605815"/>
                  </a:lnTo>
                  <a:lnTo>
                    <a:pt x="1142270" y="611080"/>
                  </a:lnTo>
                  <a:lnTo>
                    <a:pt x="1121652" y="619926"/>
                  </a:lnTo>
                  <a:cubicBezTo>
                    <a:pt x="1121228" y="620087"/>
                    <a:pt x="1120965" y="620504"/>
                    <a:pt x="1120994" y="620950"/>
                  </a:cubicBezTo>
                  <a:lnTo>
                    <a:pt x="1120994" y="622412"/>
                  </a:lnTo>
                  <a:lnTo>
                    <a:pt x="1110174" y="622412"/>
                  </a:lnTo>
                  <a:lnTo>
                    <a:pt x="1132766" y="593167"/>
                  </a:lnTo>
                  <a:lnTo>
                    <a:pt x="1142197" y="591339"/>
                  </a:lnTo>
                  <a:lnTo>
                    <a:pt x="1142197" y="591339"/>
                  </a:lnTo>
                  <a:cubicBezTo>
                    <a:pt x="1141912" y="591544"/>
                    <a:pt x="1141722" y="591865"/>
                    <a:pt x="1141685" y="592216"/>
                  </a:cubicBezTo>
                  <a:lnTo>
                    <a:pt x="1141685" y="599162"/>
                  </a:lnTo>
                  <a:cubicBezTo>
                    <a:pt x="1141722" y="599476"/>
                    <a:pt x="1141883" y="599762"/>
                    <a:pt x="1142124" y="599966"/>
                  </a:cubicBezTo>
                  <a:cubicBezTo>
                    <a:pt x="1142365" y="600032"/>
                    <a:pt x="1142614" y="600032"/>
                    <a:pt x="1142855" y="599966"/>
                  </a:cubicBezTo>
                  <a:lnTo>
                    <a:pt x="1150824" y="598431"/>
                  </a:lnTo>
                  <a:lnTo>
                    <a:pt x="1147900" y="602013"/>
                  </a:lnTo>
                  <a:cubicBezTo>
                    <a:pt x="1147651" y="602416"/>
                    <a:pt x="1147651" y="602927"/>
                    <a:pt x="1147900" y="603330"/>
                  </a:cubicBezTo>
                  <a:cubicBezTo>
                    <a:pt x="1148112" y="603644"/>
                    <a:pt x="1148470" y="603834"/>
                    <a:pt x="1148850" y="603841"/>
                  </a:cubicBezTo>
                  <a:close/>
                  <a:moveTo>
                    <a:pt x="1151409" y="584539"/>
                  </a:moveTo>
                  <a:lnTo>
                    <a:pt x="1142563" y="591193"/>
                  </a:lnTo>
                  <a:cubicBezTo>
                    <a:pt x="1142606" y="591046"/>
                    <a:pt x="1142606" y="590900"/>
                    <a:pt x="1142563" y="590754"/>
                  </a:cubicBezTo>
                  <a:cubicBezTo>
                    <a:pt x="1142775" y="590418"/>
                    <a:pt x="1142775" y="589994"/>
                    <a:pt x="1142563" y="589657"/>
                  </a:cubicBezTo>
                  <a:lnTo>
                    <a:pt x="1137737" y="585636"/>
                  </a:lnTo>
                  <a:lnTo>
                    <a:pt x="1140223" y="583808"/>
                  </a:lnTo>
                  <a:close/>
                  <a:moveTo>
                    <a:pt x="1037572" y="506455"/>
                  </a:moveTo>
                  <a:lnTo>
                    <a:pt x="1035086" y="503091"/>
                  </a:lnTo>
                  <a:lnTo>
                    <a:pt x="1038596" y="497827"/>
                  </a:lnTo>
                  <a:cubicBezTo>
                    <a:pt x="1038786" y="497535"/>
                    <a:pt x="1038786" y="497169"/>
                    <a:pt x="1038596" y="496877"/>
                  </a:cubicBezTo>
                  <a:cubicBezTo>
                    <a:pt x="1038464" y="496526"/>
                    <a:pt x="1038157" y="496278"/>
                    <a:pt x="1037792" y="496219"/>
                  </a:cubicBezTo>
                  <a:lnTo>
                    <a:pt x="1029749" y="494245"/>
                  </a:lnTo>
                  <a:lnTo>
                    <a:pt x="1032089" y="489712"/>
                  </a:lnTo>
                  <a:cubicBezTo>
                    <a:pt x="1032396" y="489302"/>
                    <a:pt x="1032396" y="488732"/>
                    <a:pt x="1032089" y="488323"/>
                  </a:cubicBezTo>
                  <a:lnTo>
                    <a:pt x="1016662" y="477794"/>
                  </a:lnTo>
                  <a:lnTo>
                    <a:pt x="1004013" y="459736"/>
                  </a:lnTo>
                  <a:lnTo>
                    <a:pt x="1013080" y="459004"/>
                  </a:lnTo>
                  <a:lnTo>
                    <a:pt x="1017027" y="469533"/>
                  </a:lnTo>
                  <a:lnTo>
                    <a:pt x="1036695" y="484155"/>
                  </a:lnTo>
                  <a:cubicBezTo>
                    <a:pt x="1036907" y="484221"/>
                    <a:pt x="1037141" y="484221"/>
                    <a:pt x="1037353" y="484155"/>
                  </a:cubicBezTo>
                  <a:cubicBezTo>
                    <a:pt x="1037543" y="484221"/>
                    <a:pt x="1037748" y="484221"/>
                    <a:pt x="1037938" y="484155"/>
                  </a:cubicBezTo>
                  <a:lnTo>
                    <a:pt x="1045249" y="479330"/>
                  </a:lnTo>
                  <a:lnTo>
                    <a:pt x="1045688" y="478599"/>
                  </a:lnTo>
                  <a:lnTo>
                    <a:pt x="1050367" y="491540"/>
                  </a:lnTo>
                  <a:cubicBezTo>
                    <a:pt x="1050513" y="491847"/>
                    <a:pt x="1050776" y="492081"/>
                    <a:pt x="1051098" y="492198"/>
                  </a:cubicBezTo>
                  <a:lnTo>
                    <a:pt x="1051464" y="492198"/>
                  </a:lnTo>
                  <a:lnTo>
                    <a:pt x="1052049" y="492198"/>
                  </a:lnTo>
                  <a:lnTo>
                    <a:pt x="1060018" y="487372"/>
                  </a:lnTo>
                  <a:lnTo>
                    <a:pt x="1059214" y="497023"/>
                  </a:lnTo>
                  <a:cubicBezTo>
                    <a:pt x="1059163" y="497579"/>
                    <a:pt x="1059543" y="498083"/>
                    <a:pt x="1060091" y="498193"/>
                  </a:cubicBezTo>
                  <a:lnTo>
                    <a:pt x="1066452" y="499144"/>
                  </a:lnTo>
                  <a:lnTo>
                    <a:pt x="1080124" y="496219"/>
                  </a:lnTo>
                  <a:cubicBezTo>
                    <a:pt x="1080402" y="496146"/>
                    <a:pt x="1080658" y="495992"/>
                    <a:pt x="1080855" y="495780"/>
                  </a:cubicBezTo>
                  <a:lnTo>
                    <a:pt x="1095478" y="473846"/>
                  </a:lnTo>
                  <a:lnTo>
                    <a:pt x="1109662" y="465146"/>
                  </a:lnTo>
                  <a:lnTo>
                    <a:pt x="1125893" y="464049"/>
                  </a:lnTo>
                  <a:lnTo>
                    <a:pt x="1141612" y="472311"/>
                  </a:lnTo>
                  <a:lnTo>
                    <a:pt x="1135690" y="476771"/>
                  </a:lnTo>
                  <a:lnTo>
                    <a:pt x="1123919" y="472311"/>
                  </a:lnTo>
                  <a:cubicBezTo>
                    <a:pt x="1123919" y="472311"/>
                    <a:pt x="1123919" y="472311"/>
                    <a:pt x="1123553" y="472311"/>
                  </a:cubicBezTo>
                  <a:lnTo>
                    <a:pt x="1123115" y="472311"/>
                  </a:lnTo>
                  <a:lnTo>
                    <a:pt x="1118801" y="474066"/>
                  </a:lnTo>
                  <a:cubicBezTo>
                    <a:pt x="1118413" y="474197"/>
                    <a:pt x="1118128" y="474533"/>
                    <a:pt x="1118070" y="474943"/>
                  </a:cubicBezTo>
                  <a:cubicBezTo>
                    <a:pt x="1118033" y="475352"/>
                    <a:pt x="1118231" y="475747"/>
                    <a:pt x="1118582" y="475967"/>
                  </a:cubicBezTo>
                  <a:lnTo>
                    <a:pt x="1125016" y="480500"/>
                  </a:lnTo>
                  <a:lnTo>
                    <a:pt x="1105640" y="478891"/>
                  </a:lnTo>
                  <a:lnTo>
                    <a:pt x="1113610" y="476113"/>
                  </a:lnTo>
                  <a:cubicBezTo>
                    <a:pt x="1114085" y="475959"/>
                    <a:pt x="1114407" y="475513"/>
                    <a:pt x="1114414" y="475016"/>
                  </a:cubicBezTo>
                  <a:cubicBezTo>
                    <a:pt x="1114392" y="474512"/>
                    <a:pt x="1114027" y="474095"/>
                    <a:pt x="1113537" y="473993"/>
                  </a:cubicBezTo>
                  <a:lnTo>
                    <a:pt x="1102497" y="471945"/>
                  </a:lnTo>
                  <a:cubicBezTo>
                    <a:pt x="1102211" y="471960"/>
                    <a:pt x="1101948" y="472092"/>
                    <a:pt x="1101765" y="472311"/>
                  </a:cubicBezTo>
                  <a:lnTo>
                    <a:pt x="1092919" y="481158"/>
                  </a:lnTo>
                  <a:cubicBezTo>
                    <a:pt x="1092597" y="481538"/>
                    <a:pt x="1092597" y="482094"/>
                    <a:pt x="1092919" y="482474"/>
                  </a:cubicBezTo>
                  <a:cubicBezTo>
                    <a:pt x="1093116" y="482781"/>
                    <a:pt x="1093438" y="482993"/>
                    <a:pt x="1093796" y="483059"/>
                  </a:cubicBezTo>
                  <a:cubicBezTo>
                    <a:pt x="1093796" y="483059"/>
                    <a:pt x="1093796" y="483059"/>
                    <a:pt x="1093796" y="483059"/>
                  </a:cubicBezTo>
                  <a:lnTo>
                    <a:pt x="1104471" y="479330"/>
                  </a:lnTo>
                  <a:cubicBezTo>
                    <a:pt x="1104317" y="479630"/>
                    <a:pt x="1104317" y="479981"/>
                    <a:pt x="1104471" y="480280"/>
                  </a:cubicBezTo>
                  <a:lnTo>
                    <a:pt x="1105348" y="487592"/>
                  </a:lnTo>
                  <a:lnTo>
                    <a:pt x="1092261" y="494903"/>
                  </a:lnTo>
                  <a:cubicBezTo>
                    <a:pt x="1091990" y="495078"/>
                    <a:pt x="1091786" y="495334"/>
                    <a:pt x="1091676" y="495634"/>
                  </a:cubicBezTo>
                  <a:lnTo>
                    <a:pt x="1089994" y="503969"/>
                  </a:lnTo>
                  <a:lnTo>
                    <a:pt x="1078589" y="517495"/>
                  </a:lnTo>
                  <a:lnTo>
                    <a:pt x="1053877" y="527658"/>
                  </a:lnTo>
                  <a:cubicBezTo>
                    <a:pt x="1053591" y="527848"/>
                    <a:pt x="1053379" y="528133"/>
                    <a:pt x="1053292" y="528462"/>
                  </a:cubicBezTo>
                  <a:lnTo>
                    <a:pt x="1050513" y="539502"/>
                  </a:lnTo>
                  <a:lnTo>
                    <a:pt x="1005549" y="546813"/>
                  </a:lnTo>
                  <a:lnTo>
                    <a:pt x="976304" y="523563"/>
                  </a:lnTo>
                  <a:cubicBezTo>
                    <a:pt x="976092" y="523490"/>
                    <a:pt x="975858" y="523490"/>
                    <a:pt x="975645" y="523563"/>
                  </a:cubicBezTo>
                  <a:lnTo>
                    <a:pt x="961023" y="525172"/>
                  </a:lnTo>
                  <a:lnTo>
                    <a:pt x="968846" y="517860"/>
                  </a:lnTo>
                  <a:lnTo>
                    <a:pt x="1012714" y="533287"/>
                  </a:lnTo>
                  <a:lnTo>
                    <a:pt x="1013152" y="533287"/>
                  </a:lnTo>
                  <a:cubicBezTo>
                    <a:pt x="1013343" y="533331"/>
                    <a:pt x="1013547" y="533331"/>
                    <a:pt x="1013738" y="533287"/>
                  </a:cubicBezTo>
                  <a:cubicBezTo>
                    <a:pt x="1014052" y="533112"/>
                    <a:pt x="1014220" y="532761"/>
                    <a:pt x="1014176" y="532410"/>
                  </a:cubicBezTo>
                  <a:lnTo>
                    <a:pt x="1014176" y="523490"/>
                  </a:lnTo>
                  <a:lnTo>
                    <a:pt x="1023023" y="522613"/>
                  </a:lnTo>
                  <a:cubicBezTo>
                    <a:pt x="1023535" y="522554"/>
                    <a:pt x="1023951" y="522167"/>
                    <a:pt x="1024046" y="521662"/>
                  </a:cubicBezTo>
                  <a:lnTo>
                    <a:pt x="1025874" y="507917"/>
                  </a:lnTo>
                  <a:lnTo>
                    <a:pt x="1036695" y="507917"/>
                  </a:lnTo>
                  <a:cubicBezTo>
                    <a:pt x="1037119" y="507917"/>
                    <a:pt x="1037492" y="507654"/>
                    <a:pt x="1037645" y="507259"/>
                  </a:cubicBezTo>
                  <a:cubicBezTo>
                    <a:pt x="1037828" y="507032"/>
                    <a:pt x="1037909" y="506740"/>
                    <a:pt x="1037865" y="506455"/>
                  </a:cubicBezTo>
                  <a:close/>
                  <a:moveTo>
                    <a:pt x="868242" y="364762"/>
                  </a:moveTo>
                  <a:lnTo>
                    <a:pt x="876139" y="361910"/>
                  </a:lnTo>
                  <a:cubicBezTo>
                    <a:pt x="876504" y="361742"/>
                    <a:pt x="876775" y="361421"/>
                    <a:pt x="876870" y="361033"/>
                  </a:cubicBezTo>
                  <a:lnTo>
                    <a:pt x="878698" y="350651"/>
                  </a:lnTo>
                  <a:lnTo>
                    <a:pt x="889153" y="343340"/>
                  </a:lnTo>
                  <a:cubicBezTo>
                    <a:pt x="889365" y="343142"/>
                    <a:pt x="889518" y="342886"/>
                    <a:pt x="889592" y="342609"/>
                  </a:cubicBezTo>
                  <a:lnTo>
                    <a:pt x="890396" y="335297"/>
                  </a:lnTo>
                  <a:lnTo>
                    <a:pt x="885717" y="327401"/>
                  </a:lnTo>
                  <a:lnTo>
                    <a:pt x="904141" y="329960"/>
                  </a:lnTo>
                  <a:cubicBezTo>
                    <a:pt x="904550" y="329997"/>
                    <a:pt x="904945" y="329799"/>
                    <a:pt x="905165" y="329448"/>
                  </a:cubicBezTo>
                  <a:lnTo>
                    <a:pt x="908089" y="323526"/>
                  </a:lnTo>
                  <a:cubicBezTo>
                    <a:pt x="908199" y="323190"/>
                    <a:pt x="908199" y="322839"/>
                    <a:pt x="908089" y="322502"/>
                  </a:cubicBezTo>
                  <a:cubicBezTo>
                    <a:pt x="907899" y="322217"/>
                    <a:pt x="907614" y="322005"/>
                    <a:pt x="907285" y="321917"/>
                  </a:cubicBezTo>
                  <a:lnTo>
                    <a:pt x="872922" y="314094"/>
                  </a:lnTo>
                  <a:lnTo>
                    <a:pt x="872922" y="314094"/>
                  </a:lnTo>
                  <a:cubicBezTo>
                    <a:pt x="872395" y="314087"/>
                    <a:pt x="871928" y="314453"/>
                    <a:pt x="871825" y="314972"/>
                  </a:cubicBezTo>
                  <a:lnTo>
                    <a:pt x="870143" y="321771"/>
                  </a:lnTo>
                  <a:lnTo>
                    <a:pt x="844408" y="317019"/>
                  </a:lnTo>
                  <a:cubicBezTo>
                    <a:pt x="844013" y="317041"/>
                    <a:pt x="843655" y="317260"/>
                    <a:pt x="843457" y="317604"/>
                  </a:cubicBezTo>
                  <a:lnTo>
                    <a:pt x="838559" y="326524"/>
                  </a:lnTo>
                  <a:lnTo>
                    <a:pt x="834757" y="319212"/>
                  </a:lnTo>
                  <a:lnTo>
                    <a:pt x="836438" y="312413"/>
                  </a:lnTo>
                  <a:lnTo>
                    <a:pt x="896026" y="299618"/>
                  </a:lnTo>
                  <a:lnTo>
                    <a:pt x="933825" y="277318"/>
                  </a:lnTo>
                  <a:lnTo>
                    <a:pt x="948959" y="283241"/>
                  </a:lnTo>
                  <a:lnTo>
                    <a:pt x="925856" y="298302"/>
                  </a:lnTo>
                  <a:lnTo>
                    <a:pt x="922931" y="305175"/>
                  </a:lnTo>
                  <a:cubicBezTo>
                    <a:pt x="922697" y="305643"/>
                    <a:pt x="922858" y="306213"/>
                    <a:pt x="923297" y="306491"/>
                  </a:cubicBezTo>
                  <a:lnTo>
                    <a:pt x="927830" y="309708"/>
                  </a:lnTo>
                  <a:lnTo>
                    <a:pt x="961169" y="310585"/>
                  </a:lnTo>
                  <a:cubicBezTo>
                    <a:pt x="961432" y="310658"/>
                    <a:pt x="961710" y="310658"/>
                    <a:pt x="961973" y="310585"/>
                  </a:cubicBezTo>
                  <a:lnTo>
                    <a:pt x="977254" y="296840"/>
                  </a:lnTo>
                  <a:lnTo>
                    <a:pt x="975792" y="305613"/>
                  </a:lnTo>
                  <a:cubicBezTo>
                    <a:pt x="975704" y="306052"/>
                    <a:pt x="975909" y="306498"/>
                    <a:pt x="976304" y="306710"/>
                  </a:cubicBezTo>
                  <a:lnTo>
                    <a:pt x="976889" y="306710"/>
                  </a:lnTo>
                  <a:cubicBezTo>
                    <a:pt x="977100" y="306776"/>
                    <a:pt x="977335" y="306776"/>
                    <a:pt x="977546" y="306710"/>
                  </a:cubicBezTo>
                  <a:lnTo>
                    <a:pt x="978278" y="306198"/>
                  </a:lnTo>
                  <a:lnTo>
                    <a:pt x="974987" y="312266"/>
                  </a:lnTo>
                  <a:cubicBezTo>
                    <a:pt x="974841" y="312566"/>
                    <a:pt x="974841" y="312917"/>
                    <a:pt x="974987" y="313217"/>
                  </a:cubicBezTo>
                  <a:lnTo>
                    <a:pt x="976669" y="316580"/>
                  </a:lnTo>
                  <a:lnTo>
                    <a:pt x="962047" y="339976"/>
                  </a:lnTo>
                  <a:lnTo>
                    <a:pt x="941867" y="336175"/>
                  </a:lnTo>
                  <a:cubicBezTo>
                    <a:pt x="941553" y="336211"/>
                    <a:pt x="941268" y="336372"/>
                    <a:pt x="941063" y="336613"/>
                  </a:cubicBezTo>
                  <a:lnTo>
                    <a:pt x="933240" y="347507"/>
                  </a:lnTo>
                  <a:cubicBezTo>
                    <a:pt x="932962" y="347873"/>
                    <a:pt x="932962" y="348384"/>
                    <a:pt x="933240" y="348750"/>
                  </a:cubicBezTo>
                  <a:lnTo>
                    <a:pt x="940551" y="357450"/>
                  </a:lnTo>
                  <a:lnTo>
                    <a:pt x="935287" y="356793"/>
                  </a:lnTo>
                  <a:cubicBezTo>
                    <a:pt x="935053" y="356683"/>
                    <a:pt x="934790" y="356683"/>
                    <a:pt x="934556" y="356793"/>
                  </a:cubicBezTo>
                  <a:lnTo>
                    <a:pt x="908235" y="382236"/>
                  </a:lnTo>
                  <a:lnTo>
                    <a:pt x="906115" y="377483"/>
                  </a:lnTo>
                  <a:lnTo>
                    <a:pt x="923589" y="361837"/>
                  </a:lnTo>
                  <a:lnTo>
                    <a:pt x="925563" y="354526"/>
                  </a:lnTo>
                  <a:lnTo>
                    <a:pt x="924613" y="345679"/>
                  </a:lnTo>
                  <a:cubicBezTo>
                    <a:pt x="924554" y="345336"/>
                    <a:pt x="924342" y="345036"/>
                    <a:pt x="924028" y="344875"/>
                  </a:cubicBezTo>
                  <a:lnTo>
                    <a:pt x="923516" y="344875"/>
                  </a:lnTo>
                  <a:lnTo>
                    <a:pt x="923004" y="344875"/>
                  </a:lnTo>
                  <a:lnTo>
                    <a:pt x="904360" y="354672"/>
                  </a:lnTo>
                  <a:cubicBezTo>
                    <a:pt x="904075" y="354826"/>
                    <a:pt x="903863" y="355089"/>
                    <a:pt x="903776" y="355403"/>
                  </a:cubicBezTo>
                  <a:lnTo>
                    <a:pt x="902167" y="366663"/>
                  </a:lnTo>
                  <a:lnTo>
                    <a:pt x="893832" y="373974"/>
                  </a:lnTo>
                  <a:close/>
                  <a:moveTo>
                    <a:pt x="2262508" y="2070269"/>
                  </a:moveTo>
                  <a:lnTo>
                    <a:pt x="2262508" y="2069392"/>
                  </a:lnTo>
                  <a:lnTo>
                    <a:pt x="2276253" y="2069392"/>
                  </a:lnTo>
                  <a:cubicBezTo>
                    <a:pt x="2276772" y="2069472"/>
                    <a:pt x="2277255" y="2069121"/>
                    <a:pt x="2277335" y="2068602"/>
                  </a:cubicBezTo>
                  <a:cubicBezTo>
                    <a:pt x="2277350" y="2068543"/>
                    <a:pt x="2277350" y="2068492"/>
                    <a:pt x="2277350" y="2068441"/>
                  </a:cubicBezTo>
                  <a:lnTo>
                    <a:pt x="2277350" y="2064785"/>
                  </a:lnTo>
                  <a:cubicBezTo>
                    <a:pt x="2277350" y="2064785"/>
                    <a:pt x="2277350" y="2065444"/>
                    <a:pt x="2277935" y="2065516"/>
                  </a:cubicBezTo>
                  <a:lnTo>
                    <a:pt x="2289633" y="206888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8E7F470-5AEF-4F42-8349-A7ADC4115E4D}"/>
                </a:ext>
              </a:extLst>
            </p:cNvPr>
            <p:cNvSpPr/>
            <p:nvPr/>
          </p:nvSpPr>
          <p:spPr>
            <a:xfrm>
              <a:off x="5070456" y="3752380"/>
              <a:ext cx="13046" cy="10892"/>
            </a:xfrm>
            <a:custGeom>
              <a:avLst/>
              <a:gdLst>
                <a:gd name="connsiteX0" fmla="*/ 5032 w 13046"/>
                <a:gd name="connsiteY0" fmla="*/ 71 h 10892"/>
                <a:gd name="connsiteX1" fmla="*/ 4374 w 13046"/>
                <a:gd name="connsiteY1" fmla="*/ 71 h 10892"/>
                <a:gd name="connsiteX2" fmla="*/ 426 w 13046"/>
                <a:gd name="connsiteY2" fmla="*/ 2996 h 10892"/>
                <a:gd name="connsiteX3" fmla="*/ 60 w 13046"/>
                <a:gd name="connsiteY3" fmla="*/ 4312 h 10892"/>
                <a:gd name="connsiteX4" fmla="*/ 2034 w 13046"/>
                <a:gd name="connsiteY4" fmla="*/ 9210 h 10892"/>
                <a:gd name="connsiteX5" fmla="*/ 2912 w 13046"/>
                <a:gd name="connsiteY5" fmla="*/ 9869 h 10892"/>
                <a:gd name="connsiteX6" fmla="*/ 11905 w 13046"/>
                <a:gd name="connsiteY6" fmla="*/ 10892 h 10892"/>
                <a:gd name="connsiteX7" fmla="*/ 12855 w 13046"/>
                <a:gd name="connsiteY7" fmla="*/ 10307 h 10892"/>
                <a:gd name="connsiteX8" fmla="*/ 12855 w 13046"/>
                <a:gd name="connsiteY8" fmla="*/ 9064 h 10892"/>
                <a:gd name="connsiteX9" fmla="*/ 5982 w 13046"/>
                <a:gd name="connsiteY9" fmla="*/ 291 h 10892"/>
                <a:gd name="connsiteX10" fmla="*/ 5032 w 13046"/>
                <a:gd name="connsiteY10" fmla="*/ 71 h 10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6" h="10892">
                  <a:moveTo>
                    <a:pt x="5032" y="71"/>
                  </a:moveTo>
                  <a:cubicBezTo>
                    <a:pt x="4820" y="-24"/>
                    <a:pt x="4586" y="-24"/>
                    <a:pt x="4374" y="71"/>
                  </a:cubicBezTo>
                  <a:lnTo>
                    <a:pt x="426" y="2996"/>
                  </a:lnTo>
                  <a:cubicBezTo>
                    <a:pt x="53" y="3325"/>
                    <a:pt x="-93" y="3837"/>
                    <a:pt x="60" y="4312"/>
                  </a:cubicBezTo>
                  <a:lnTo>
                    <a:pt x="2034" y="9210"/>
                  </a:lnTo>
                  <a:cubicBezTo>
                    <a:pt x="2202" y="9562"/>
                    <a:pt x="2532" y="9810"/>
                    <a:pt x="2912" y="9869"/>
                  </a:cubicBezTo>
                  <a:lnTo>
                    <a:pt x="11905" y="10892"/>
                  </a:lnTo>
                  <a:cubicBezTo>
                    <a:pt x="12307" y="10899"/>
                    <a:pt x="12680" y="10673"/>
                    <a:pt x="12855" y="10307"/>
                  </a:cubicBezTo>
                  <a:cubicBezTo>
                    <a:pt x="13111" y="9934"/>
                    <a:pt x="13111" y="9437"/>
                    <a:pt x="12855" y="9064"/>
                  </a:cubicBezTo>
                  <a:lnTo>
                    <a:pt x="5982" y="291"/>
                  </a:lnTo>
                  <a:cubicBezTo>
                    <a:pt x="5705" y="108"/>
                    <a:pt x="5368" y="28"/>
                    <a:pt x="5032" y="7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B82B512-5AC3-4968-95CF-DA47B5694308}"/>
                </a:ext>
              </a:extLst>
            </p:cNvPr>
            <p:cNvSpPr/>
            <p:nvPr/>
          </p:nvSpPr>
          <p:spPr>
            <a:xfrm>
              <a:off x="4677853" y="5038802"/>
              <a:ext cx="6991" cy="7073"/>
            </a:xfrm>
            <a:custGeom>
              <a:avLst/>
              <a:gdLst>
                <a:gd name="connsiteX0" fmla="*/ 1142 w 6991"/>
                <a:gd name="connsiteY0" fmla="*/ 220 h 7073"/>
                <a:gd name="connsiteX1" fmla="*/ 192 w 6991"/>
                <a:gd name="connsiteY1" fmla="*/ 877 h 7073"/>
                <a:gd name="connsiteX2" fmla="*/ 192 w 6991"/>
                <a:gd name="connsiteY2" fmla="*/ 2120 h 7073"/>
                <a:gd name="connsiteX3" fmla="*/ 5091 w 6991"/>
                <a:gd name="connsiteY3" fmla="*/ 7019 h 7073"/>
                <a:gd name="connsiteX4" fmla="*/ 5895 w 6991"/>
                <a:gd name="connsiteY4" fmla="*/ 7019 h 7073"/>
                <a:gd name="connsiteX5" fmla="*/ 6260 w 6991"/>
                <a:gd name="connsiteY5" fmla="*/ 7019 h 7073"/>
                <a:gd name="connsiteX6" fmla="*/ 6991 w 6991"/>
                <a:gd name="connsiteY6" fmla="*/ 5995 h 7073"/>
                <a:gd name="connsiteX7" fmla="*/ 6991 w 6991"/>
                <a:gd name="connsiteY7" fmla="*/ 1097 h 7073"/>
                <a:gd name="connsiteX8" fmla="*/ 5895 w 6991"/>
                <a:gd name="connsiteY8" fmla="*/ 0 h 7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91" h="7073">
                  <a:moveTo>
                    <a:pt x="1142" y="220"/>
                  </a:moveTo>
                  <a:cubicBezTo>
                    <a:pt x="718" y="220"/>
                    <a:pt x="345" y="482"/>
                    <a:pt x="192" y="877"/>
                  </a:cubicBezTo>
                  <a:cubicBezTo>
                    <a:pt x="-64" y="1250"/>
                    <a:pt x="-64" y="1748"/>
                    <a:pt x="192" y="2120"/>
                  </a:cubicBezTo>
                  <a:lnTo>
                    <a:pt x="5091" y="7019"/>
                  </a:lnTo>
                  <a:cubicBezTo>
                    <a:pt x="5354" y="7092"/>
                    <a:pt x="5631" y="7092"/>
                    <a:pt x="5895" y="7019"/>
                  </a:cubicBezTo>
                  <a:lnTo>
                    <a:pt x="6260" y="7019"/>
                  </a:lnTo>
                  <a:cubicBezTo>
                    <a:pt x="6684" y="6851"/>
                    <a:pt x="6970" y="6449"/>
                    <a:pt x="6991" y="5995"/>
                  </a:cubicBezTo>
                  <a:lnTo>
                    <a:pt x="6991" y="1097"/>
                  </a:lnTo>
                  <a:cubicBezTo>
                    <a:pt x="6991" y="490"/>
                    <a:pt x="6502" y="0"/>
                    <a:pt x="5895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82909B9-5C35-467A-8BE4-0DCB31E147FC}"/>
                </a:ext>
              </a:extLst>
            </p:cNvPr>
            <p:cNvSpPr/>
            <p:nvPr/>
          </p:nvSpPr>
          <p:spPr>
            <a:xfrm>
              <a:off x="4648782" y="4998034"/>
              <a:ext cx="23560" cy="15836"/>
            </a:xfrm>
            <a:custGeom>
              <a:avLst/>
              <a:gdLst>
                <a:gd name="connsiteX0" fmla="*/ 23341 w 23560"/>
                <a:gd name="connsiteY0" fmla="*/ 15105 h 15836"/>
                <a:gd name="connsiteX1" fmla="*/ 23341 w 23560"/>
                <a:gd name="connsiteY1" fmla="*/ 13789 h 15836"/>
                <a:gd name="connsiteX2" fmla="*/ 6745 w 23560"/>
                <a:gd name="connsiteY2" fmla="*/ 44 h 15836"/>
                <a:gd name="connsiteX3" fmla="*/ 6014 w 23560"/>
                <a:gd name="connsiteY3" fmla="*/ 44 h 15836"/>
                <a:gd name="connsiteX4" fmla="*/ 5575 w 23560"/>
                <a:gd name="connsiteY4" fmla="*/ 44 h 15836"/>
                <a:gd name="connsiteX5" fmla="*/ 676 w 23560"/>
                <a:gd name="connsiteY5" fmla="*/ 2018 h 15836"/>
                <a:gd name="connsiteX6" fmla="*/ 18 w 23560"/>
                <a:gd name="connsiteY6" fmla="*/ 3115 h 15836"/>
                <a:gd name="connsiteX7" fmla="*/ 1042 w 23560"/>
                <a:gd name="connsiteY7" fmla="*/ 11011 h 15836"/>
                <a:gd name="connsiteX8" fmla="*/ 1919 w 23560"/>
                <a:gd name="connsiteY8" fmla="*/ 11888 h 15836"/>
                <a:gd name="connsiteX9" fmla="*/ 22683 w 23560"/>
                <a:gd name="connsiteY9" fmla="*/ 15837 h 15836"/>
                <a:gd name="connsiteX10" fmla="*/ 23341 w 23560"/>
                <a:gd name="connsiteY10" fmla="*/ 15105 h 15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60" h="15836">
                  <a:moveTo>
                    <a:pt x="23341" y="15105"/>
                  </a:moveTo>
                  <a:cubicBezTo>
                    <a:pt x="23634" y="14718"/>
                    <a:pt x="23634" y="14177"/>
                    <a:pt x="23341" y="13789"/>
                  </a:cubicBezTo>
                  <a:lnTo>
                    <a:pt x="6745" y="44"/>
                  </a:lnTo>
                  <a:cubicBezTo>
                    <a:pt x="6503" y="-15"/>
                    <a:pt x="6255" y="-15"/>
                    <a:pt x="6014" y="44"/>
                  </a:cubicBezTo>
                  <a:lnTo>
                    <a:pt x="5575" y="44"/>
                  </a:lnTo>
                  <a:lnTo>
                    <a:pt x="676" y="2018"/>
                  </a:lnTo>
                  <a:cubicBezTo>
                    <a:pt x="208" y="2157"/>
                    <a:pt x="-77" y="2632"/>
                    <a:pt x="18" y="3115"/>
                  </a:cubicBezTo>
                  <a:lnTo>
                    <a:pt x="1042" y="11011"/>
                  </a:lnTo>
                  <a:cubicBezTo>
                    <a:pt x="1042" y="11449"/>
                    <a:pt x="1042" y="11742"/>
                    <a:pt x="1919" y="11888"/>
                  </a:cubicBezTo>
                  <a:lnTo>
                    <a:pt x="22683" y="15837"/>
                  </a:lnTo>
                  <a:cubicBezTo>
                    <a:pt x="23034" y="15749"/>
                    <a:pt x="23290" y="15463"/>
                    <a:pt x="23341" y="1510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A792D72E-3E3F-4897-A199-9C69FD1F1E64}"/>
                </a:ext>
              </a:extLst>
            </p:cNvPr>
            <p:cNvSpPr/>
            <p:nvPr/>
          </p:nvSpPr>
          <p:spPr>
            <a:xfrm>
              <a:off x="4599825" y="4962614"/>
              <a:ext cx="50217" cy="45918"/>
            </a:xfrm>
            <a:custGeom>
              <a:avLst/>
              <a:gdLst>
                <a:gd name="connsiteX0" fmla="*/ 49487 w 50217"/>
                <a:gd name="connsiteY0" fmla="*/ 34586 h 45918"/>
                <a:gd name="connsiteX1" fmla="*/ 36180 w 50217"/>
                <a:gd name="connsiteY1" fmla="*/ 21499 h 45918"/>
                <a:gd name="connsiteX2" fmla="*/ 32012 w 50217"/>
                <a:gd name="connsiteY2" fmla="*/ 20914 h 45918"/>
                <a:gd name="connsiteX3" fmla="*/ 32012 w 50217"/>
                <a:gd name="connsiteY3" fmla="*/ 19744 h 45918"/>
                <a:gd name="connsiteX4" fmla="*/ 1524 w 50217"/>
                <a:gd name="connsiteY4" fmla="*/ 77 h 45918"/>
                <a:gd name="connsiteX5" fmla="*/ 1013 w 50217"/>
                <a:gd name="connsiteY5" fmla="*/ 77 h 45918"/>
                <a:gd name="connsiteX6" fmla="*/ 209 w 50217"/>
                <a:gd name="connsiteY6" fmla="*/ 77 h 45918"/>
                <a:gd name="connsiteX7" fmla="*/ 209 w 50217"/>
                <a:gd name="connsiteY7" fmla="*/ 1320 h 45918"/>
                <a:gd name="connsiteX8" fmla="*/ 4595 w 50217"/>
                <a:gd name="connsiteY8" fmla="*/ 8631 h 45918"/>
                <a:gd name="connsiteX9" fmla="*/ 28795 w 50217"/>
                <a:gd name="connsiteY9" fmla="*/ 20183 h 45918"/>
                <a:gd name="connsiteX10" fmla="*/ 21484 w 50217"/>
                <a:gd name="connsiteY10" fmla="*/ 19306 h 45918"/>
                <a:gd name="connsiteX11" fmla="*/ 20607 w 50217"/>
                <a:gd name="connsiteY11" fmla="*/ 19671 h 45918"/>
                <a:gd name="connsiteX12" fmla="*/ 20607 w 50217"/>
                <a:gd name="connsiteY12" fmla="*/ 20695 h 45918"/>
                <a:gd name="connsiteX13" fmla="*/ 26602 w 50217"/>
                <a:gd name="connsiteY13" fmla="*/ 40362 h 45918"/>
                <a:gd name="connsiteX14" fmla="*/ 27114 w 50217"/>
                <a:gd name="connsiteY14" fmla="*/ 40947 h 45918"/>
                <a:gd name="connsiteX15" fmla="*/ 34937 w 50217"/>
                <a:gd name="connsiteY15" fmla="*/ 45919 h 45918"/>
                <a:gd name="connsiteX16" fmla="*/ 35449 w 50217"/>
                <a:gd name="connsiteY16" fmla="*/ 45919 h 45918"/>
                <a:gd name="connsiteX17" fmla="*/ 45465 w 50217"/>
                <a:gd name="connsiteY17" fmla="*/ 43872 h 45918"/>
                <a:gd name="connsiteX18" fmla="*/ 46270 w 50217"/>
                <a:gd name="connsiteY18" fmla="*/ 43287 h 45918"/>
                <a:gd name="connsiteX19" fmla="*/ 50218 w 50217"/>
                <a:gd name="connsiteY19" fmla="*/ 35390 h 45918"/>
                <a:gd name="connsiteX20" fmla="*/ 49487 w 50217"/>
                <a:gd name="connsiteY20" fmla="*/ 34586 h 45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0217" h="45918">
                  <a:moveTo>
                    <a:pt x="49487" y="34586"/>
                  </a:moveTo>
                  <a:lnTo>
                    <a:pt x="36180" y="21499"/>
                  </a:lnTo>
                  <a:lnTo>
                    <a:pt x="32012" y="20914"/>
                  </a:lnTo>
                  <a:cubicBezTo>
                    <a:pt x="32283" y="20570"/>
                    <a:pt x="32283" y="20088"/>
                    <a:pt x="32012" y="19744"/>
                  </a:cubicBezTo>
                  <a:lnTo>
                    <a:pt x="1524" y="77"/>
                  </a:lnTo>
                  <a:cubicBezTo>
                    <a:pt x="1364" y="-4"/>
                    <a:pt x="1174" y="-4"/>
                    <a:pt x="1013" y="77"/>
                  </a:cubicBezTo>
                  <a:cubicBezTo>
                    <a:pt x="757" y="-26"/>
                    <a:pt x="464" y="-26"/>
                    <a:pt x="209" y="77"/>
                  </a:cubicBezTo>
                  <a:cubicBezTo>
                    <a:pt x="-70" y="442"/>
                    <a:pt x="-70" y="954"/>
                    <a:pt x="209" y="1320"/>
                  </a:cubicBezTo>
                  <a:lnTo>
                    <a:pt x="4595" y="8631"/>
                  </a:lnTo>
                  <a:lnTo>
                    <a:pt x="28795" y="20183"/>
                  </a:lnTo>
                  <a:lnTo>
                    <a:pt x="21484" y="19306"/>
                  </a:lnTo>
                  <a:cubicBezTo>
                    <a:pt x="21155" y="19306"/>
                    <a:pt x="20841" y="19437"/>
                    <a:pt x="20607" y="19671"/>
                  </a:cubicBezTo>
                  <a:cubicBezTo>
                    <a:pt x="20607" y="19671"/>
                    <a:pt x="20607" y="20329"/>
                    <a:pt x="20607" y="20695"/>
                  </a:cubicBezTo>
                  <a:lnTo>
                    <a:pt x="26602" y="40362"/>
                  </a:lnTo>
                  <a:cubicBezTo>
                    <a:pt x="26705" y="40603"/>
                    <a:pt x="26887" y="40815"/>
                    <a:pt x="27114" y="40947"/>
                  </a:cubicBezTo>
                  <a:lnTo>
                    <a:pt x="34937" y="45919"/>
                  </a:lnTo>
                  <a:lnTo>
                    <a:pt x="35449" y="45919"/>
                  </a:lnTo>
                  <a:lnTo>
                    <a:pt x="45465" y="43872"/>
                  </a:lnTo>
                  <a:cubicBezTo>
                    <a:pt x="45824" y="43842"/>
                    <a:pt x="46131" y="43615"/>
                    <a:pt x="46270" y="43287"/>
                  </a:cubicBezTo>
                  <a:lnTo>
                    <a:pt x="50218" y="35390"/>
                  </a:lnTo>
                  <a:cubicBezTo>
                    <a:pt x="50152" y="35003"/>
                    <a:pt x="49867" y="34689"/>
                    <a:pt x="49487" y="3458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F061781-1E94-4E58-887A-5435E04BF340}"/>
                </a:ext>
              </a:extLst>
            </p:cNvPr>
            <p:cNvSpPr/>
            <p:nvPr/>
          </p:nvSpPr>
          <p:spPr>
            <a:xfrm>
              <a:off x="4614354" y="4952675"/>
              <a:ext cx="5878" cy="9065"/>
            </a:xfrm>
            <a:custGeom>
              <a:avLst/>
              <a:gdLst>
                <a:gd name="connsiteX0" fmla="*/ 4763 w 5878"/>
                <a:gd name="connsiteY0" fmla="*/ 73 h 9065"/>
                <a:gd name="connsiteX1" fmla="*/ 888 w 5878"/>
                <a:gd name="connsiteY1" fmla="*/ 1096 h 9065"/>
                <a:gd name="connsiteX2" fmla="*/ 10 w 5878"/>
                <a:gd name="connsiteY2" fmla="*/ 2244 h 9065"/>
                <a:gd name="connsiteX3" fmla="*/ 10 w 5878"/>
                <a:gd name="connsiteY3" fmla="*/ 2266 h 9065"/>
                <a:gd name="connsiteX4" fmla="*/ 1034 w 5878"/>
                <a:gd name="connsiteY4" fmla="*/ 8115 h 9065"/>
                <a:gd name="connsiteX5" fmla="*/ 1911 w 5878"/>
                <a:gd name="connsiteY5" fmla="*/ 9066 h 9065"/>
                <a:gd name="connsiteX6" fmla="*/ 1911 w 5878"/>
                <a:gd name="connsiteY6" fmla="*/ 9066 h 9065"/>
                <a:gd name="connsiteX7" fmla="*/ 2862 w 5878"/>
                <a:gd name="connsiteY7" fmla="*/ 8408 h 9065"/>
                <a:gd name="connsiteX8" fmla="*/ 5786 w 5878"/>
                <a:gd name="connsiteY8" fmla="*/ 1535 h 9065"/>
                <a:gd name="connsiteX9" fmla="*/ 5223 w 5878"/>
                <a:gd name="connsiteY9" fmla="*/ 87 h 9065"/>
                <a:gd name="connsiteX10" fmla="*/ 4836 w 5878"/>
                <a:gd name="connsiteY10" fmla="*/ 0 h 9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78" h="9065">
                  <a:moveTo>
                    <a:pt x="4763" y="73"/>
                  </a:moveTo>
                  <a:lnTo>
                    <a:pt x="888" y="1096"/>
                  </a:lnTo>
                  <a:cubicBezTo>
                    <a:pt x="325" y="1170"/>
                    <a:pt x="-70" y="1681"/>
                    <a:pt x="10" y="2244"/>
                  </a:cubicBezTo>
                  <a:cubicBezTo>
                    <a:pt x="10" y="2252"/>
                    <a:pt x="10" y="2259"/>
                    <a:pt x="10" y="2266"/>
                  </a:cubicBezTo>
                  <a:lnTo>
                    <a:pt x="1034" y="8115"/>
                  </a:lnTo>
                  <a:cubicBezTo>
                    <a:pt x="1107" y="8583"/>
                    <a:pt x="1451" y="8956"/>
                    <a:pt x="1911" y="9066"/>
                  </a:cubicBezTo>
                  <a:lnTo>
                    <a:pt x="1911" y="9066"/>
                  </a:lnTo>
                  <a:cubicBezTo>
                    <a:pt x="2314" y="9015"/>
                    <a:pt x="2672" y="8773"/>
                    <a:pt x="2862" y="8408"/>
                  </a:cubicBezTo>
                  <a:lnTo>
                    <a:pt x="5786" y="1535"/>
                  </a:lnTo>
                  <a:cubicBezTo>
                    <a:pt x="6028" y="980"/>
                    <a:pt x="5779" y="336"/>
                    <a:pt x="5223" y="87"/>
                  </a:cubicBezTo>
                  <a:cubicBezTo>
                    <a:pt x="5099" y="37"/>
                    <a:pt x="4968" y="7"/>
                    <a:pt x="4836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54AF0B61-FA76-4393-8571-D7BFA80F2EAD}"/>
                </a:ext>
              </a:extLst>
            </p:cNvPr>
            <p:cNvSpPr/>
            <p:nvPr/>
          </p:nvSpPr>
          <p:spPr>
            <a:xfrm>
              <a:off x="4619920" y="4938958"/>
              <a:ext cx="44251" cy="48226"/>
            </a:xfrm>
            <a:custGeom>
              <a:avLst/>
              <a:gdLst>
                <a:gd name="connsiteX0" fmla="*/ 10017 w 44251"/>
                <a:gd name="connsiteY0" fmla="*/ 36967 h 48226"/>
                <a:gd name="connsiteX1" fmla="*/ 10017 w 44251"/>
                <a:gd name="connsiteY1" fmla="*/ 38210 h 48226"/>
                <a:gd name="connsiteX2" fmla="*/ 20252 w 44251"/>
                <a:gd name="connsiteY2" fmla="*/ 47202 h 48226"/>
                <a:gd name="connsiteX3" fmla="*/ 23177 w 44251"/>
                <a:gd name="connsiteY3" fmla="*/ 48226 h 48226"/>
                <a:gd name="connsiteX4" fmla="*/ 23542 w 44251"/>
                <a:gd name="connsiteY4" fmla="*/ 48226 h 48226"/>
                <a:gd name="connsiteX5" fmla="*/ 24201 w 44251"/>
                <a:gd name="connsiteY5" fmla="*/ 48226 h 48226"/>
                <a:gd name="connsiteX6" fmla="*/ 24639 w 44251"/>
                <a:gd name="connsiteY6" fmla="*/ 47349 h 48226"/>
                <a:gd name="connsiteX7" fmla="*/ 24639 w 44251"/>
                <a:gd name="connsiteY7" fmla="*/ 40038 h 48226"/>
                <a:gd name="connsiteX8" fmla="*/ 43722 w 44251"/>
                <a:gd name="connsiteY8" fmla="*/ 28486 h 48226"/>
                <a:gd name="connsiteX9" fmla="*/ 44160 w 44251"/>
                <a:gd name="connsiteY9" fmla="*/ 27170 h 48226"/>
                <a:gd name="connsiteX10" fmla="*/ 42186 w 44251"/>
                <a:gd name="connsiteY10" fmla="*/ 22271 h 48226"/>
                <a:gd name="connsiteX11" fmla="*/ 41309 w 44251"/>
                <a:gd name="connsiteY11" fmla="*/ 21540 h 48226"/>
                <a:gd name="connsiteX12" fmla="*/ 31439 w 44251"/>
                <a:gd name="connsiteY12" fmla="*/ 20590 h 48226"/>
                <a:gd name="connsiteX13" fmla="*/ 30634 w 44251"/>
                <a:gd name="connsiteY13" fmla="*/ 20590 h 48226"/>
                <a:gd name="connsiteX14" fmla="*/ 23323 w 44251"/>
                <a:gd name="connsiteY14" fmla="*/ 27901 h 48226"/>
                <a:gd name="connsiteX15" fmla="*/ 16012 w 44251"/>
                <a:gd name="connsiteY15" fmla="*/ 20590 h 48226"/>
                <a:gd name="connsiteX16" fmla="*/ 21495 w 44251"/>
                <a:gd name="connsiteY16" fmla="*/ 10500 h 48226"/>
                <a:gd name="connsiteX17" fmla="*/ 21495 w 44251"/>
                <a:gd name="connsiteY17" fmla="*/ 9550 h 48226"/>
                <a:gd name="connsiteX18" fmla="*/ 17547 w 44251"/>
                <a:gd name="connsiteY18" fmla="*/ 703 h 48226"/>
                <a:gd name="connsiteX19" fmla="*/ 16129 w 44251"/>
                <a:gd name="connsiteY19" fmla="*/ 74 h 48226"/>
                <a:gd name="connsiteX20" fmla="*/ 15500 w 44251"/>
                <a:gd name="connsiteY20" fmla="*/ 703 h 48226"/>
                <a:gd name="connsiteX21" fmla="*/ 13307 w 44251"/>
                <a:gd name="connsiteY21" fmla="*/ 8014 h 48226"/>
                <a:gd name="connsiteX22" fmla="*/ 11625 w 44251"/>
                <a:gd name="connsiteY22" fmla="*/ 4578 h 48226"/>
                <a:gd name="connsiteX23" fmla="*/ 10675 w 44251"/>
                <a:gd name="connsiteY23" fmla="*/ 3993 h 48226"/>
                <a:gd name="connsiteX24" fmla="*/ 1536 w 44251"/>
                <a:gd name="connsiteY24" fmla="*/ 5967 h 48226"/>
                <a:gd name="connsiteX25" fmla="*/ 731 w 44251"/>
                <a:gd name="connsiteY25" fmla="*/ 6917 h 48226"/>
                <a:gd name="connsiteX26" fmla="*/ 0 w 44251"/>
                <a:gd name="connsiteY26" fmla="*/ 25342 h 48226"/>
                <a:gd name="connsiteX27" fmla="*/ 5849 w 44251"/>
                <a:gd name="connsiteY27" fmla="*/ 33238 h 48226"/>
                <a:gd name="connsiteX28" fmla="*/ 6726 w 44251"/>
                <a:gd name="connsiteY28" fmla="*/ 33604 h 48226"/>
                <a:gd name="connsiteX29" fmla="*/ 14915 w 44251"/>
                <a:gd name="connsiteY29" fmla="*/ 31849 h 48226"/>
                <a:gd name="connsiteX30" fmla="*/ 16816 w 44251"/>
                <a:gd name="connsiteY30" fmla="*/ 36382 h 48226"/>
                <a:gd name="connsiteX31" fmla="*/ 10675 w 44251"/>
                <a:gd name="connsiteY31" fmla="*/ 36382 h 48226"/>
                <a:gd name="connsiteX32" fmla="*/ 10017 w 44251"/>
                <a:gd name="connsiteY32" fmla="*/ 36967 h 48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4251" h="48226">
                  <a:moveTo>
                    <a:pt x="10017" y="36967"/>
                  </a:moveTo>
                  <a:cubicBezTo>
                    <a:pt x="9797" y="37354"/>
                    <a:pt x="9797" y="37822"/>
                    <a:pt x="10017" y="38210"/>
                  </a:cubicBezTo>
                  <a:lnTo>
                    <a:pt x="20252" y="47202"/>
                  </a:lnTo>
                  <a:lnTo>
                    <a:pt x="23177" y="48226"/>
                  </a:lnTo>
                  <a:lnTo>
                    <a:pt x="23542" y="48226"/>
                  </a:lnTo>
                  <a:lnTo>
                    <a:pt x="24201" y="48226"/>
                  </a:lnTo>
                  <a:cubicBezTo>
                    <a:pt x="24486" y="48029"/>
                    <a:pt x="24654" y="47700"/>
                    <a:pt x="24639" y="47349"/>
                  </a:cubicBezTo>
                  <a:lnTo>
                    <a:pt x="24639" y="40038"/>
                  </a:lnTo>
                  <a:lnTo>
                    <a:pt x="43722" y="28486"/>
                  </a:lnTo>
                  <a:cubicBezTo>
                    <a:pt x="44190" y="28230"/>
                    <a:pt x="44380" y="27652"/>
                    <a:pt x="44160" y="27170"/>
                  </a:cubicBezTo>
                  <a:lnTo>
                    <a:pt x="42186" y="22271"/>
                  </a:lnTo>
                  <a:cubicBezTo>
                    <a:pt x="42069" y="21869"/>
                    <a:pt x="41726" y="21584"/>
                    <a:pt x="41309" y="21540"/>
                  </a:cubicBezTo>
                  <a:lnTo>
                    <a:pt x="31439" y="20590"/>
                  </a:lnTo>
                  <a:cubicBezTo>
                    <a:pt x="31175" y="20495"/>
                    <a:pt x="30898" y="20495"/>
                    <a:pt x="30634" y="20590"/>
                  </a:cubicBezTo>
                  <a:lnTo>
                    <a:pt x="23323" y="27901"/>
                  </a:lnTo>
                  <a:lnTo>
                    <a:pt x="16012" y="20590"/>
                  </a:lnTo>
                  <a:lnTo>
                    <a:pt x="21495" y="10500"/>
                  </a:lnTo>
                  <a:cubicBezTo>
                    <a:pt x="21598" y="10193"/>
                    <a:pt x="21598" y="9857"/>
                    <a:pt x="21495" y="9550"/>
                  </a:cubicBezTo>
                  <a:lnTo>
                    <a:pt x="17547" y="703"/>
                  </a:lnTo>
                  <a:cubicBezTo>
                    <a:pt x="17328" y="140"/>
                    <a:pt x="16692" y="-145"/>
                    <a:pt x="16129" y="74"/>
                  </a:cubicBezTo>
                  <a:cubicBezTo>
                    <a:pt x="15844" y="184"/>
                    <a:pt x="15610" y="410"/>
                    <a:pt x="15500" y="703"/>
                  </a:cubicBezTo>
                  <a:lnTo>
                    <a:pt x="13307" y="8014"/>
                  </a:lnTo>
                  <a:lnTo>
                    <a:pt x="11625" y="4578"/>
                  </a:lnTo>
                  <a:cubicBezTo>
                    <a:pt x="11450" y="4212"/>
                    <a:pt x="11077" y="3985"/>
                    <a:pt x="10675" y="3993"/>
                  </a:cubicBezTo>
                  <a:lnTo>
                    <a:pt x="1536" y="5967"/>
                  </a:lnTo>
                  <a:cubicBezTo>
                    <a:pt x="1104" y="6106"/>
                    <a:pt x="797" y="6471"/>
                    <a:pt x="731" y="6917"/>
                  </a:cubicBezTo>
                  <a:lnTo>
                    <a:pt x="0" y="25342"/>
                  </a:lnTo>
                  <a:lnTo>
                    <a:pt x="5849" y="33238"/>
                  </a:lnTo>
                  <a:cubicBezTo>
                    <a:pt x="6054" y="33508"/>
                    <a:pt x="6390" y="33647"/>
                    <a:pt x="6726" y="33604"/>
                  </a:cubicBezTo>
                  <a:lnTo>
                    <a:pt x="14915" y="31849"/>
                  </a:lnTo>
                  <a:lnTo>
                    <a:pt x="16816" y="36382"/>
                  </a:lnTo>
                  <a:lnTo>
                    <a:pt x="10675" y="36382"/>
                  </a:lnTo>
                  <a:cubicBezTo>
                    <a:pt x="10382" y="36477"/>
                    <a:pt x="10148" y="36689"/>
                    <a:pt x="10017" y="3696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757588-D728-4E3B-B5BA-7DDFCACFF88F}"/>
                </a:ext>
              </a:extLst>
            </p:cNvPr>
            <p:cNvSpPr/>
            <p:nvPr/>
          </p:nvSpPr>
          <p:spPr>
            <a:xfrm>
              <a:off x="4615103" y="4919335"/>
              <a:ext cx="5843" cy="11990"/>
            </a:xfrm>
            <a:custGeom>
              <a:avLst/>
              <a:gdLst>
                <a:gd name="connsiteX0" fmla="*/ 1966 w 5843"/>
                <a:gd name="connsiteY0" fmla="*/ 439 h 11990"/>
                <a:gd name="connsiteX1" fmla="*/ 1162 w 5843"/>
                <a:gd name="connsiteY1" fmla="*/ 0 h 11990"/>
                <a:gd name="connsiteX2" fmla="*/ 577 w 5843"/>
                <a:gd name="connsiteY2" fmla="*/ 0 h 11990"/>
                <a:gd name="connsiteX3" fmla="*/ 65 w 5843"/>
                <a:gd name="connsiteY3" fmla="*/ 1389 h 11990"/>
                <a:gd name="connsiteX4" fmla="*/ 4013 w 5843"/>
                <a:gd name="connsiteY4" fmla="*/ 11259 h 11990"/>
                <a:gd name="connsiteX5" fmla="*/ 5037 w 5843"/>
                <a:gd name="connsiteY5" fmla="*/ 11990 h 11990"/>
                <a:gd name="connsiteX6" fmla="*/ 5037 w 5843"/>
                <a:gd name="connsiteY6" fmla="*/ 11990 h 11990"/>
                <a:gd name="connsiteX7" fmla="*/ 5841 w 5843"/>
                <a:gd name="connsiteY7" fmla="*/ 10747 h 11990"/>
                <a:gd name="connsiteX8" fmla="*/ 4598 w 5843"/>
                <a:gd name="connsiteY8" fmla="*/ 4387 h 11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43" h="11990">
                  <a:moveTo>
                    <a:pt x="1966" y="439"/>
                  </a:moveTo>
                  <a:cubicBezTo>
                    <a:pt x="1783" y="175"/>
                    <a:pt x="1483" y="14"/>
                    <a:pt x="1162" y="0"/>
                  </a:cubicBezTo>
                  <a:lnTo>
                    <a:pt x="577" y="0"/>
                  </a:lnTo>
                  <a:cubicBezTo>
                    <a:pt x="94" y="285"/>
                    <a:pt x="-118" y="863"/>
                    <a:pt x="65" y="1389"/>
                  </a:cubicBezTo>
                  <a:lnTo>
                    <a:pt x="4013" y="11259"/>
                  </a:lnTo>
                  <a:cubicBezTo>
                    <a:pt x="4013" y="11259"/>
                    <a:pt x="4598" y="11990"/>
                    <a:pt x="5037" y="11990"/>
                  </a:cubicBezTo>
                  <a:lnTo>
                    <a:pt x="5037" y="11990"/>
                  </a:lnTo>
                  <a:cubicBezTo>
                    <a:pt x="5549" y="11800"/>
                    <a:pt x="5878" y="11296"/>
                    <a:pt x="5841" y="10747"/>
                  </a:cubicBezTo>
                  <a:lnTo>
                    <a:pt x="4598" y="4387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5CA7185-EEF3-4942-A9BE-32BC9AD0680A}"/>
                </a:ext>
              </a:extLst>
            </p:cNvPr>
            <p:cNvSpPr/>
            <p:nvPr/>
          </p:nvSpPr>
          <p:spPr>
            <a:xfrm>
              <a:off x="4609301" y="4925184"/>
              <a:ext cx="7935" cy="10902"/>
            </a:xfrm>
            <a:custGeom>
              <a:avLst/>
              <a:gdLst>
                <a:gd name="connsiteX0" fmla="*/ 1041 w 7935"/>
                <a:gd name="connsiteY0" fmla="*/ 0 h 10902"/>
                <a:gd name="connsiteX1" fmla="*/ 603 w 7935"/>
                <a:gd name="connsiteY1" fmla="*/ 0 h 10902"/>
                <a:gd name="connsiteX2" fmla="*/ 18 w 7935"/>
                <a:gd name="connsiteY2" fmla="*/ 1170 h 10902"/>
                <a:gd name="connsiteX3" fmla="*/ 968 w 7935"/>
                <a:gd name="connsiteY3" fmla="*/ 7165 h 10902"/>
                <a:gd name="connsiteX4" fmla="*/ 1407 w 7935"/>
                <a:gd name="connsiteY4" fmla="*/ 7896 h 10902"/>
                <a:gd name="connsiteX5" fmla="*/ 6379 w 7935"/>
                <a:gd name="connsiteY5" fmla="*/ 10821 h 10902"/>
                <a:gd name="connsiteX6" fmla="*/ 6963 w 7935"/>
                <a:gd name="connsiteY6" fmla="*/ 10821 h 10902"/>
                <a:gd name="connsiteX7" fmla="*/ 7695 w 7935"/>
                <a:gd name="connsiteY7" fmla="*/ 10821 h 10902"/>
                <a:gd name="connsiteX8" fmla="*/ 7695 w 7935"/>
                <a:gd name="connsiteY8" fmla="*/ 9505 h 10902"/>
                <a:gd name="connsiteX9" fmla="*/ 1773 w 7935"/>
                <a:gd name="connsiteY9" fmla="*/ 658 h 10902"/>
                <a:gd name="connsiteX10" fmla="*/ 1041 w 7935"/>
                <a:gd name="connsiteY10" fmla="*/ 0 h 10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35" h="10902">
                  <a:moveTo>
                    <a:pt x="1041" y="0"/>
                  </a:moveTo>
                  <a:lnTo>
                    <a:pt x="603" y="0"/>
                  </a:lnTo>
                  <a:cubicBezTo>
                    <a:pt x="171" y="219"/>
                    <a:pt x="-70" y="694"/>
                    <a:pt x="18" y="1170"/>
                  </a:cubicBezTo>
                  <a:lnTo>
                    <a:pt x="968" y="7165"/>
                  </a:lnTo>
                  <a:cubicBezTo>
                    <a:pt x="990" y="7465"/>
                    <a:pt x="1151" y="7735"/>
                    <a:pt x="1407" y="7896"/>
                  </a:cubicBezTo>
                  <a:lnTo>
                    <a:pt x="6379" y="10821"/>
                  </a:lnTo>
                  <a:lnTo>
                    <a:pt x="6963" y="10821"/>
                  </a:lnTo>
                  <a:cubicBezTo>
                    <a:pt x="7198" y="10930"/>
                    <a:pt x="7461" y="10930"/>
                    <a:pt x="7695" y="10821"/>
                  </a:cubicBezTo>
                  <a:cubicBezTo>
                    <a:pt x="8016" y="10440"/>
                    <a:pt x="8016" y="9885"/>
                    <a:pt x="7695" y="9505"/>
                  </a:cubicBezTo>
                  <a:lnTo>
                    <a:pt x="1773" y="658"/>
                  </a:lnTo>
                  <a:cubicBezTo>
                    <a:pt x="1670" y="322"/>
                    <a:pt x="1385" y="66"/>
                    <a:pt x="1041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7977909-BAE2-453D-8F9B-1DC8F8CC7B1B}"/>
                </a:ext>
              </a:extLst>
            </p:cNvPr>
            <p:cNvSpPr/>
            <p:nvPr/>
          </p:nvSpPr>
          <p:spPr>
            <a:xfrm>
              <a:off x="4595550" y="4896301"/>
              <a:ext cx="11140" cy="26693"/>
            </a:xfrm>
            <a:custGeom>
              <a:avLst/>
              <a:gdLst>
                <a:gd name="connsiteX0" fmla="*/ 8066 w 11140"/>
                <a:gd name="connsiteY0" fmla="*/ 24204 h 26693"/>
                <a:gd name="connsiteX1" fmla="*/ 7189 w 11140"/>
                <a:gd name="connsiteY1" fmla="*/ 17624 h 26693"/>
                <a:gd name="connsiteX2" fmla="*/ 8944 w 11140"/>
                <a:gd name="connsiteY2" fmla="*/ 17624 h 26693"/>
                <a:gd name="connsiteX3" fmla="*/ 10040 w 11140"/>
                <a:gd name="connsiteY3" fmla="*/ 16673 h 26693"/>
                <a:gd name="connsiteX4" fmla="*/ 11064 w 11140"/>
                <a:gd name="connsiteY4" fmla="*/ 10824 h 26693"/>
                <a:gd name="connsiteX5" fmla="*/ 11064 w 11140"/>
                <a:gd name="connsiteY5" fmla="*/ 9874 h 26693"/>
                <a:gd name="connsiteX6" fmla="*/ 3314 w 11140"/>
                <a:gd name="connsiteY6" fmla="*/ 77 h 26693"/>
                <a:gd name="connsiteX7" fmla="*/ 2363 w 11140"/>
                <a:gd name="connsiteY7" fmla="*/ 77 h 26693"/>
                <a:gd name="connsiteX8" fmla="*/ 1632 w 11140"/>
                <a:gd name="connsiteY8" fmla="*/ 77 h 26693"/>
                <a:gd name="connsiteX9" fmla="*/ 1047 w 11140"/>
                <a:gd name="connsiteY9" fmla="*/ 1320 h 26693"/>
                <a:gd name="connsiteX10" fmla="*/ 4849 w 11140"/>
                <a:gd name="connsiteY10" fmla="*/ 16673 h 26693"/>
                <a:gd name="connsiteX11" fmla="*/ 170 w 11140"/>
                <a:gd name="connsiteY11" fmla="*/ 25082 h 26693"/>
                <a:gd name="connsiteX12" fmla="*/ 170 w 11140"/>
                <a:gd name="connsiteY12" fmla="*/ 26252 h 26693"/>
                <a:gd name="connsiteX13" fmla="*/ 1047 w 11140"/>
                <a:gd name="connsiteY13" fmla="*/ 26690 h 26693"/>
                <a:gd name="connsiteX14" fmla="*/ 7116 w 11140"/>
                <a:gd name="connsiteY14" fmla="*/ 25812 h 26693"/>
                <a:gd name="connsiteX15" fmla="*/ 8066 w 11140"/>
                <a:gd name="connsiteY15" fmla="*/ 24204 h 2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40" h="26693">
                  <a:moveTo>
                    <a:pt x="8066" y="24204"/>
                  </a:moveTo>
                  <a:lnTo>
                    <a:pt x="7189" y="17624"/>
                  </a:lnTo>
                  <a:lnTo>
                    <a:pt x="8944" y="17624"/>
                  </a:lnTo>
                  <a:cubicBezTo>
                    <a:pt x="9485" y="17602"/>
                    <a:pt x="9938" y="17207"/>
                    <a:pt x="10040" y="16673"/>
                  </a:cubicBezTo>
                  <a:lnTo>
                    <a:pt x="11064" y="10824"/>
                  </a:lnTo>
                  <a:cubicBezTo>
                    <a:pt x="11166" y="10517"/>
                    <a:pt x="11166" y="10181"/>
                    <a:pt x="11064" y="9874"/>
                  </a:cubicBezTo>
                  <a:lnTo>
                    <a:pt x="3314" y="77"/>
                  </a:lnTo>
                  <a:cubicBezTo>
                    <a:pt x="3007" y="-26"/>
                    <a:pt x="2670" y="-26"/>
                    <a:pt x="2363" y="77"/>
                  </a:cubicBezTo>
                  <a:lnTo>
                    <a:pt x="1632" y="77"/>
                  </a:lnTo>
                  <a:cubicBezTo>
                    <a:pt x="1172" y="304"/>
                    <a:pt x="923" y="823"/>
                    <a:pt x="1047" y="1320"/>
                  </a:cubicBezTo>
                  <a:lnTo>
                    <a:pt x="4849" y="16673"/>
                  </a:lnTo>
                  <a:lnTo>
                    <a:pt x="170" y="25082"/>
                  </a:lnTo>
                  <a:cubicBezTo>
                    <a:pt x="-57" y="25440"/>
                    <a:pt x="-57" y="25893"/>
                    <a:pt x="170" y="26252"/>
                  </a:cubicBezTo>
                  <a:cubicBezTo>
                    <a:pt x="360" y="26551"/>
                    <a:pt x="696" y="26719"/>
                    <a:pt x="1047" y="26690"/>
                  </a:cubicBezTo>
                  <a:lnTo>
                    <a:pt x="7116" y="25812"/>
                  </a:lnTo>
                  <a:cubicBezTo>
                    <a:pt x="7803" y="25600"/>
                    <a:pt x="8212" y="24906"/>
                    <a:pt x="8066" y="2420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C15E283C-16CD-414F-9CA9-202CB72DFD78}"/>
                </a:ext>
              </a:extLst>
            </p:cNvPr>
            <p:cNvSpPr/>
            <p:nvPr/>
          </p:nvSpPr>
          <p:spPr>
            <a:xfrm>
              <a:off x="4585921" y="4884305"/>
              <a:ext cx="12804" cy="8929"/>
            </a:xfrm>
            <a:custGeom>
              <a:avLst/>
              <a:gdLst>
                <a:gd name="connsiteX0" fmla="*/ 10750 w 12804"/>
                <a:gd name="connsiteY0" fmla="*/ 7905 h 8929"/>
                <a:gd name="connsiteX1" fmla="*/ 12651 w 12804"/>
                <a:gd name="connsiteY1" fmla="*/ 1033 h 8929"/>
                <a:gd name="connsiteX2" fmla="*/ 12651 w 12804"/>
                <a:gd name="connsiteY2" fmla="*/ 82 h 8929"/>
                <a:gd name="connsiteX3" fmla="*/ 11846 w 12804"/>
                <a:gd name="connsiteY3" fmla="*/ 82 h 8929"/>
                <a:gd name="connsiteX4" fmla="*/ 1026 w 12804"/>
                <a:gd name="connsiteY4" fmla="*/ 1033 h 8929"/>
                <a:gd name="connsiteX5" fmla="*/ 2 w 12804"/>
                <a:gd name="connsiteY5" fmla="*/ 2195 h 8929"/>
                <a:gd name="connsiteX6" fmla="*/ 441 w 12804"/>
                <a:gd name="connsiteY6" fmla="*/ 3007 h 8929"/>
                <a:gd name="connsiteX7" fmla="*/ 9288 w 12804"/>
                <a:gd name="connsiteY7" fmla="*/ 8929 h 8929"/>
                <a:gd name="connsiteX8" fmla="*/ 9872 w 12804"/>
                <a:gd name="connsiteY8" fmla="*/ 8929 h 8929"/>
                <a:gd name="connsiteX9" fmla="*/ 10311 w 12804"/>
                <a:gd name="connsiteY9" fmla="*/ 8929 h 8929"/>
                <a:gd name="connsiteX10" fmla="*/ 10750 w 12804"/>
                <a:gd name="connsiteY10" fmla="*/ 7905 h 8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4" h="8929">
                  <a:moveTo>
                    <a:pt x="10750" y="7905"/>
                  </a:moveTo>
                  <a:lnTo>
                    <a:pt x="12651" y="1033"/>
                  </a:lnTo>
                  <a:cubicBezTo>
                    <a:pt x="12855" y="748"/>
                    <a:pt x="12855" y="367"/>
                    <a:pt x="12651" y="82"/>
                  </a:cubicBezTo>
                  <a:cubicBezTo>
                    <a:pt x="12395" y="-27"/>
                    <a:pt x="12102" y="-27"/>
                    <a:pt x="11846" y="82"/>
                  </a:cubicBezTo>
                  <a:lnTo>
                    <a:pt x="1026" y="1033"/>
                  </a:lnTo>
                  <a:cubicBezTo>
                    <a:pt x="419" y="1069"/>
                    <a:pt x="-35" y="1596"/>
                    <a:pt x="2" y="2195"/>
                  </a:cubicBezTo>
                  <a:cubicBezTo>
                    <a:pt x="24" y="2517"/>
                    <a:pt x="185" y="2817"/>
                    <a:pt x="441" y="3007"/>
                  </a:cubicBezTo>
                  <a:lnTo>
                    <a:pt x="9288" y="8929"/>
                  </a:lnTo>
                  <a:cubicBezTo>
                    <a:pt x="9288" y="8929"/>
                    <a:pt x="9653" y="8929"/>
                    <a:pt x="9872" y="8929"/>
                  </a:cubicBezTo>
                  <a:lnTo>
                    <a:pt x="10311" y="8929"/>
                  </a:lnTo>
                  <a:cubicBezTo>
                    <a:pt x="10633" y="8695"/>
                    <a:pt x="10801" y="8300"/>
                    <a:pt x="10750" y="790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EBADFFB4-DEA1-43DB-AD80-001105BE85B5}"/>
                </a:ext>
              </a:extLst>
            </p:cNvPr>
            <p:cNvSpPr/>
            <p:nvPr/>
          </p:nvSpPr>
          <p:spPr>
            <a:xfrm>
              <a:off x="4583720" y="4865670"/>
              <a:ext cx="8062" cy="8042"/>
            </a:xfrm>
            <a:custGeom>
              <a:avLst/>
              <a:gdLst>
                <a:gd name="connsiteX0" fmla="*/ 7028 w 8062"/>
                <a:gd name="connsiteY0" fmla="*/ 7750 h 8042"/>
                <a:gd name="connsiteX1" fmla="*/ 7832 w 8062"/>
                <a:gd name="connsiteY1" fmla="*/ 7750 h 8042"/>
                <a:gd name="connsiteX2" fmla="*/ 7832 w 8062"/>
                <a:gd name="connsiteY2" fmla="*/ 6361 h 8042"/>
                <a:gd name="connsiteX3" fmla="*/ 3884 w 8062"/>
                <a:gd name="connsiteY3" fmla="*/ 512 h 8042"/>
                <a:gd name="connsiteX4" fmla="*/ 2934 w 8062"/>
                <a:gd name="connsiteY4" fmla="*/ 0 h 8042"/>
                <a:gd name="connsiteX5" fmla="*/ 2056 w 8062"/>
                <a:gd name="connsiteY5" fmla="*/ 512 h 8042"/>
                <a:gd name="connsiteX6" fmla="*/ 82 w 8062"/>
                <a:gd name="connsiteY6" fmla="*/ 3509 h 8042"/>
                <a:gd name="connsiteX7" fmla="*/ 82 w 8062"/>
                <a:gd name="connsiteY7" fmla="*/ 4314 h 8042"/>
                <a:gd name="connsiteX8" fmla="*/ 667 w 8062"/>
                <a:gd name="connsiteY8" fmla="*/ 5045 h 8042"/>
                <a:gd name="connsiteX9" fmla="*/ 6589 w 8062"/>
                <a:gd name="connsiteY9" fmla="*/ 8042 h 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" h="8042">
                  <a:moveTo>
                    <a:pt x="7028" y="7750"/>
                  </a:moveTo>
                  <a:cubicBezTo>
                    <a:pt x="7284" y="7867"/>
                    <a:pt x="7576" y="7867"/>
                    <a:pt x="7832" y="7750"/>
                  </a:cubicBezTo>
                  <a:cubicBezTo>
                    <a:pt x="8139" y="7341"/>
                    <a:pt x="8139" y="6770"/>
                    <a:pt x="7832" y="6361"/>
                  </a:cubicBezTo>
                  <a:lnTo>
                    <a:pt x="3884" y="512"/>
                  </a:lnTo>
                  <a:cubicBezTo>
                    <a:pt x="3672" y="197"/>
                    <a:pt x="3314" y="7"/>
                    <a:pt x="2934" y="0"/>
                  </a:cubicBezTo>
                  <a:cubicBezTo>
                    <a:pt x="2583" y="37"/>
                    <a:pt x="2261" y="227"/>
                    <a:pt x="2056" y="512"/>
                  </a:cubicBezTo>
                  <a:lnTo>
                    <a:pt x="82" y="3509"/>
                  </a:lnTo>
                  <a:cubicBezTo>
                    <a:pt x="-27" y="3765"/>
                    <a:pt x="-27" y="4058"/>
                    <a:pt x="82" y="4314"/>
                  </a:cubicBezTo>
                  <a:cubicBezTo>
                    <a:pt x="170" y="4628"/>
                    <a:pt x="382" y="4891"/>
                    <a:pt x="667" y="5045"/>
                  </a:cubicBezTo>
                  <a:lnTo>
                    <a:pt x="6589" y="804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C44A407-752F-4F19-9C72-A3965EC1048C}"/>
                </a:ext>
              </a:extLst>
            </p:cNvPr>
            <p:cNvSpPr/>
            <p:nvPr/>
          </p:nvSpPr>
          <p:spPr>
            <a:xfrm>
              <a:off x="4584680" y="4831306"/>
              <a:ext cx="6090" cy="10757"/>
            </a:xfrm>
            <a:custGeom>
              <a:avLst/>
              <a:gdLst>
                <a:gd name="connsiteX0" fmla="*/ 0 w 6090"/>
                <a:gd name="connsiteY0" fmla="*/ 9652 h 10757"/>
                <a:gd name="connsiteX1" fmla="*/ 658 w 6090"/>
                <a:gd name="connsiteY1" fmla="*/ 10676 h 10757"/>
                <a:gd name="connsiteX2" fmla="*/ 1097 w 6090"/>
                <a:gd name="connsiteY2" fmla="*/ 10676 h 10757"/>
                <a:gd name="connsiteX3" fmla="*/ 1901 w 6090"/>
                <a:gd name="connsiteY3" fmla="*/ 10676 h 10757"/>
                <a:gd name="connsiteX4" fmla="*/ 5849 w 6090"/>
                <a:gd name="connsiteY4" fmla="*/ 6727 h 10757"/>
                <a:gd name="connsiteX5" fmla="*/ 5849 w 6090"/>
                <a:gd name="connsiteY5" fmla="*/ 5411 h 10757"/>
                <a:gd name="connsiteX6" fmla="*/ 2924 w 6090"/>
                <a:gd name="connsiteY6" fmla="*/ 440 h 10757"/>
                <a:gd name="connsiteX7" fmla="*/ 1974 w 6090"/>
                <a:gd name="connsiteY7" fmla="*/ 1 h 10757"/>
                <a:gd name="connsiteX8" fmla="*/ 1974 w 6090"/>
                <a:gd name="connsiteY8" fmla="*/ 1 h 10757"/>
                <a:gd name="connsiteX9" fmla="*/ 1097 w 6090"/>
                <a:gd name="connsiteY9" fmla="*/ 805 h 10757"/>
                <a:gd name="connsiteX10" fmla="*/ 73 w 6090"/>
                <a:gd name="connsiteY10" fmla="*/ 4973 h 1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90" h="10757">
                  <a:moveTo>
                    <a:pt x="0" y="9652"/>
                  </a:moveTo>
                  <a:cubicBezTo>
                    <a:pt x="37" y="10083"/>
                    <a:pt x="285" y="10464"/>
                    <a:pt x="658" y="10676"/>
                  </a:cubicBezTo>
                  <a:lnTo>
                    <a:pt x="1097" y="10676"/>
                  </a:lnTo>
                  <a:cubicBezTo>
                    <a:pt x="1353" y="10785"/>
                    <a:pt x="1645" y="10785"/>
                    <a:pt x="1901" y="10676"/>
                  </a:cubicBezTo>
                  <a:lnTo>
                    <a:pt x="5849" y="6727"/>
                  </a:lnTo>
                  <a:cubicBezTo>
                    <a:pt x="6171" y="6347"/>
                    <a:pt x="6171" y="5791"/>
                    <a:pt x="5849" y="5411"/>
                  </a:cubicBezTo>
                  <a:lnTo>
                    <a:pt x="2924" y="440"/>
                  </a:lnTo>
                  <a:cubicBezTo>
                    <a:pt x="2698" y="154"/>
                    <a:pt x="2339" y="-14"/>
                    <a:pt x="1974" y="1"/>
                  </a:cubicBezTo>
                  <a:lnTo>
                    <a:pt x="1974" y="1"/>
                  </a:lnTo>
                  <a:cubicBezTo>
                    <a:pt x="1535" y="1"/>
                    <a:pt x="1243" y="440"/>
                    <a:pt x="1097" y="805"/>
                  </a:cubicBezTo>
                  <a:lnTo>
                    <a:pt x="73" y="4973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C82EAF83-ABF3-4DF5-8546-CF606CC006D4}"/>
                </a:ext>
              </a:extLst>
            </p:cNvPr>
            <p:cNvSpPr/>
            <p:nvPr/>
          </p:nvSpPr>
          <p:spPr>
            <a:xfrm>
              <a:off x="4584857" y="4819316"/>
              <a:ext cx="8880" cy="17816"/>
            </a:xfrm>
            <a:custGeom>
              <a:avLst/>
              <a:gdLst>
                <a:gd name="connsiteX0" fmla="*/ 7792 w 8880"/>
                <a:gd name="connsiteY0" fmla="*/ 17767 h 17816"/>
                <a:gd name="connsiteX1" fmla="*/ 8231 w 8880"/>
                <a:gd name="connsiteY1" fmla="*/ 17767 h 17816"/>
                <a:gd name="connsiteX2" fmla="*/ 8830 w 8880"/>
                <a:gd name="connsiteY2" fmla="*/ 16560 h 17816"/>
                <a:gd name="connsiteX3" fmla="*/ 8816 w 8880"/>
                <a:gd name="connsiteY3" fmla="*/ 16524 h 17816"/>
                <a:gd name="connsiteX4" fmla="*/ 3917 w 8880"/>
                <a:gd name="connsiteY4" fmla="*/ 805 h 17816"/>
                <a:gd name="connsiteX5" fmla="*/ 3040 w 8880"/>
                <a:gd name="connsiteY5" fmla="*/ 0 h 17816"/>
                <a:gd name="connsiteX6" fmla="*/ 3040 w 8880"/>
                <a:gd name="connsiteY6" fmla="*/ 0 h 17816"/>
                <a:gd name="connsiteX7" fmla="*/ 2162 w 8880"/>
                <a:gd name="connsiteY7" fmla="*/ 512 h 17816"/>
                <a:gd name="connsiteX8" fmla="*/ 115 w 8880"/>
                <a:gd name="connsiteY8" fmla="*/ 3510 h 17816"/>
                <a:gd name="connsiteX9" fmla="*/ 115 w 8880"/>
                <a:gd name="connsiteY9" fmla="*/ 4606 h 17816"/>
                <a:gd name="connsiteX10" fmla="*/ 6988 w 8880"/>
                <a:gd name="connsiteY10" fmla="*/ 17328 h 17816"/>
                <a:gd name="connsiteX11" fmla="*/ 7792 w 8880"/>
                <a:gd name="connsiteY11" fmla="*/ 17767 h 1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80" h="17816">
                  <a:moveTo>
                    <a:pt x="7792" y="17767"/>
                  </a:moveTo>
                  <a:cubicBezTo>
                    <a:pt x="7931" y="17832"/>
                    <a:pt x="8092" y="17832"/>
                    <a:pt x="8231" y="17767"/>
                  </a:cubicBezTo>
                  <a:cubicBezTo>
                    <a:pt x="8728" y="17599"/>
                    <a:pt x="8999" y="17065"/>
                    <a:pt x="8830" y="16560"/>
                  </a:cubicBezTo>
                  <a:cubicBezTo>
                    <a:pt x="8823" y="16553"/>
                    <a:pt x="8823" y="16538"/>
                    <a:pt x="8816" y="16524"/>
                  </a:cubicBezTo>
                  <a:lnTo>
                    <a:pt x="3917" y="805"/>
                  </a:lnTo>
                  <a:cubicBezTo>
                    <a:pt x="3807" y="388"/>
                    <a:pt x="3464" y="73"/>
                    <a:pt x="3040" y="0"/>
                  </a:cubicBezTo>
                  <a:lnTo>
                    <a:pt x="3040" y="0"/>
                  </a:lnTo>
                  <a:cubicBezTo>
                    <a:pt x="2681" y="15"/>
                    <a:pt x="2352" y="205"/>
                    <a:pt x="2162" y="512"/>
                  </a:cubicBezTo>
                  <a:lnTo>
                    <a:pt x="115" y="3510"/>
                  </a:lnTo>
                  <a:cubicBezTo>
                    <a:pt x="-38" y="3860"/>
                    <a:pt x="-38" y="4255"/>
                    <a:pt x="115" y="4606"/>
                  </a:cubicBezTo>
                  <a:lnTo>
                    <a:pt x="6988" y="17328"/>
                  </a:lnTo>
                  <a:cubicBezTo>
                    <a:pt x="7185" y="17577"/>
                    <a:pt x="7478" y="17737"/>
                    <a:pt x="7792" y="1776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531631CC-1690-44BD-A2E1-E6F3554262AD}"/>
                </a:ext>
              </a:extLst>
            </p:cNvPr>
            <p:cNvSpPr/>
            <p:nvPr/>
          </p:nvSpPr>
          <p:spPr>
            <a:xfrm>
              <a:off x="4600399" y="4805736"/>
              <a:ext cx="7896" cy="7887"/>
            </a:xfrm>
            <a:custGeom>
              <a:avLst/>
              <a:gdLst>
                <a:gd name="connsiteX0" fmla="*/ 6946 w 7896"/>
                <a:gd name="connsiteY0" fmla="*/ 7805 h 7887"/>
                <a:gd name="connsiteX1" fmla="*/ 7677 w 7896"/>
                <a:gd name="connsiteY1" fmla="*/ 7805 h 7887"/>
                <a:gd name="connsiteX2" fmla="*/ 7677 w 7896"/>
                <a:gd name="connsiteY2" fmla="*/ 6489 h 7887"/>
                <a:gd name="connsiteX3" fmla="*/ 4752 w 7896"/>
                <a:gd name="connsiteY3" fmla="*/ 640 h 7887"/>
                <a:gd name="connsiteX4" fmla="*/ 4021 w 7896"/>
                <a:gd name="connsiteY4" fmla="*/ 55 h 7887"/>
                <a:gd name="connsiteX5" fmla="*/ 4021 w 7896"/>
                <a:gd name="connsiteY5" fmla="*/ 55 h 7887"/>
                <a:gd name="connsiteX6" fmla="*/ 3436 w 7896"/>
                <a:gd name="connsiteY6" fmla="*/ 55 h 7887"/>
                <a:gd name="connsiteX7" fmla="*/ 512 w 7896"/>
                <a:gd name="connsiteY7" fmla="*/ 2029 h 7887"/>
                <a:gd name="connsiteX8" fmla="*/ 0 w 7896"/>
                <a:gd name="connsiteY8" fmla="*/ 2980 h 7887"/>
                <a:gd name="connsiteX9" fmla="*/ 512 w 7896"/>
                <a:gd name="connsiteY9" fmla="*/ 3857 h 7887"/>
                <a:gd name="connsiteX10" fmla="*/ 6361 w 7896"/>
                <a:gd name="connsiteY10" fmla="*/ 7732 h 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896" h="7887">
                  <a:moveTo>
                    <a:pt x="6946" y="7805"/>
                  </a:moveTo>
                  <a:cubicBezTo>
                    <a:pt x="7180" y="7915"/>
                    <a:pt x="7443" y="7915"/>
                    <a:pt x="7677" y="7805"/>
                  </a:cubicBezTo>
                  <a:cubicBezTo>
                    <a:pt x="7969" y="7418"/>
                    <a:pt x="7969" y="6876"/>
                    <a:pt x="7677" y="6489"/>
                  </a:cubicBezTo>
                  <a:lnTo>
                    <a:pt x="4752" y="640"/>
                  </a:lnTo>
                  <a:cubicBezTo>
                    <a:pt x="4577" y="369"/>
                    <a:pt x="4321" y="165"/>
                    <a:pt x="4021" y="55"/>
                  </a:cubicBezTo>
                  <a:lnTo>
                    <a:pt x="4021" y="55"/>
                  </a:lnTo>
                  <a:cubicBezTo>
                    <a:pt x="3831" y="-18"/>
                    <a:pt x="3626" y="-18"/>
                    <a:pt x="3436" y="55"/>
                  </a:cubicBezTo>
                  <a:lnTo>
                    <a:pt x="512" y="2029"/>
                  </a:lnTo>
                  <a:cubicBezTo>
                    <a:pt x="197" y="2241"/>
                    <a:pt x="7" y="2599"/>
                    <a:pt x="0" y="2980"/>
                  </a:cubicBezTo>
                  <a:cubicBezTo>
                    <a:pt x="15" y="3337"/>
                    <a:pt x="205" y="3667"/>
                    <a:pt x="512" y="3857"/>
                  </a:cubicBezTo>
                  <a:lnTo>
                    <a:pt x="6361" y="773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61041E0F-BDB8-48F6-A015-40B0D58D7A88}"/>
                </a:ext>
              </a:extLst>
            </p:cNvPr>
            <p:cNvSpPr/>
            <p:nvPr/>
          </p:nvSpPr>
          <p:spPr>
            <a:xfrm>
              <a:off x="4609492" y="4734871"/>
              <a:ext cx="10755" cy="8828"/>
            </a:xfrm>
            <a:custGeom>
              <a:avLst/>
              <a:gdLst>
                <a:gd name="connsiteX0" fmla="*/ 7650 w 10755"/>
                <a:gd name="connsiteY0" fmla="*/ 0 h 8828"/>
                <a:gd name="connsiteX1" fmla="*/ 7650 w 10755"/>
                <a:gd name="connsiteY1" fmla="*/ 0 h 8828"/>
                <a:gd name="connsiteX2" fmla="*/ 777 w 10755"/>
                <a:gd name="connsiteY2" fmla="*/ 1901 h 8828"/>
                <a:gd name="connsiteX3" fmla="*/ 46 w 10755"/>
                <a:gd name="connsiteY3" fmla="*/ 2771 h 8828"/>
                <a:gd name="connsiteX4" fmla="*/ 46 w 10755"/>
                <a:gd name="connsiteY4" fmla="*/ 2778 h 8828"/>
                <a:gd name="connsiteX5" fmla="*/ 485 w 10755"/>
                <a:gd name="connsiteY5" fmla="*/ 3948 h 8828"/>
                <a:gd name="connsiteX6" fmla="*/ 9331 w 10755"/>
                <a:gd name="connsiteY6" fmla="*/ 8774 h 8828"/>
                <a:gd name="connsiteX7" fmla="*/ 9916 w 10755"/>
                <a:gd name="connsiteY7" fmla="*/ 8774 h 8828"/>
                <a:gd name="connsiteX8" fmla="*/ 10574 w 10755"/>
                <a:gd name="connsiteY8" fmla="*/ 8774 h 8828"/>
                <a:gd name="connsiteX9" fmla="*/ 10574 w 10755"/>
                <a:gd name="connsiteY9" fmla="*/ 7531 h 8828"/>
                <a:gd name="connsiteX10" fmla="*/ 8600 w 10755"/>
                <a:gd name="connsiteY10" fmla="*/ 658 h 8828"/>
                <a:gd name="connsiteX11" fmla="*/ 7650 w 10755"/>
                <a:gd name="connsiteY11" fmla="*/ 0 h 8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55" h="8828">
                  <a:moveTo>
                    <a:pt x="7650" y="0"/>
                  </a:moveTo>
                  <a:lnTo>
                    <a:pt x="7650" y="0"/>
                  </a:lnTo>
                  <a:lnTo>
                    <a:pt x="777" y="1901"/>
                  </a:lnTo>
                  <a:cubicBezTo>
                    <a:pt x="331" y="1938"/>
                    <a:pt x="10" y="2333"/>
                    <a:pt x="46" y="2771"/>
                  </a:cubicBezTo>
                  <a:cubicBezTo>
                    <a:pt x="46" y="2771"/>
                    <a:pt x="46" y="2778"/>
                    <a:pt x="46" y="2778"/>
                  </a:cubicBezTo>
                  <a:cubicBezTo>
                    <a:pt x="-93" y="3225"/>
                    <a:pt x="90" y="3700"/>
                    <a:pt x="485" y="3948"/>
                  </a:cubicBezTo>
                  <a:lnTo>
                    <a:pt x="9331" y="8774"/>
                  </a:lnTo>
                  <a:cubicBezTo>
                    <a:pt x="9522" y="8847"/>
                    <a:pt x="9726" y="8847"/>
                    <a:pt x="9916" y="8774"/>
                  </a:cubicBezTo>
                  <a:lnTo>
                    <a:pt x="10574" y="8774"/>
                  </a:lnTo>
                  <a:cubicBezTo>
                    <a:pt x="10816" y="8393"/>
                    <a:pt x="10816" y="7911"/>
                    <a:pt x="10574" y="7531"/>
                  </a:cubicBezTo>
                  <a:lnTo>
                    <a:pt x="8600" y="658"/>
                  </a:lnTo>
                  <a:cubicBezTo>
                    <a:pt x="8432" y="278"/>
                    <a:pt x="8067" y="22"/>
                    <a:pt x="7650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D61C8777-B8E1-4B36-B209-D2802B43440F}"/>
                </a:ext>
              </a:extLst>
            </p:cNvPr>
            <p:cNvSpPr/>
            <p:nvPr/>
          </p:nvSpPr>
          <p:spPr>
            <a:xfrm>
              <a:off x="4620876" y="4716903"/>
              <a:ext cx="16079" cy="16139"/>
            </a:xfrm>
            <a:custGeom>
              <a:avLst/>
              <a:gdLst>
                <a:gd name="connsiteX0" fmla="*/ 214 w 16079"/>
                <a:gd name="connsiteY0" fmla="*/ 6708 h 16139"/>
                <a:gd name="connsiteX1" fmla="*/ 4162 w 16079"/>
                <a:gd name="connsiteY1" fmla="*/ 15555 h 16139"/>
                <a:gd name="connsiteX2" fmla="*/ 5113 w 16079"/>
                <a:gd name="connsiteY2" fmla="*/ 16140 h 16139"/>
                <a:gd name="connsiteX3" fmla="*/ 5551 w 16079"/>
                <a:gd name="connsiteY3" fmla="*/ 16140 h 16139"/>
                <a:gd name="connsiteX4" fmla="*/ 14325 w 16079"/>
                <a:gd name="connsiteY4" fmla="*/ 13142 h 16139"/>
                <a:gd name="connsiteX5" fmla="*/ 15056 w 16079"/>
                <a:gd name="connsiteY5" fmla="*/ 12338 h 16139"/>
                <a:gd name="connsiteX6" fmla="*/ 16080 w 16079"/>
                <a:gd name="connsiteY6" fmla="*/ 5027 h 16139"/>
                <a:gd name="connsiteX7" fmla="*/ 15641 w 16079"/>
                <a:gd name="connsiteY7" fmla="*/ 4003 h 16139"/>
                <a:gd name="connsiteX8" fmla="*/ 10742 w 16079"/>
                <a:gd name="connsiteY8" fmla="*/ 55 h 16139"/>
                <a:gd name="connsiteX9" fmla="*/ 10084 w 16079"/>
                <a:gd name="connsiteY9" fmla="*/ 55 h 16139"/>
                <a:gd name="connsiteX10" fmla="*/ 9500 w 16079"/>
                <a:gd name="connsiteY10" fmla="*/ 55 h 16139"/>
                <a:gd name="connsiteX11" fmla="*/ 726 w 16079"/>
                <a:gd name="connsiteY11" fmla="*/ 4953 h 16139"/>
                <a:gd name="connsiteX12" fmla="*/ 90 w 16079"/>
                <a:gd name="connsiteY12" fmla="*/ 6481 h 16139"/>
                <a:gd name="connsiteX13" fmla="*/ 214 w 16079"/>
                <a:gd name="connsiteY13" fmla="*/ 6708 h 1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79" h="16139">
                  <a:moveTo>
                    <a:pt x="214" y="6708"/>
                  </a:moveTo>
                  <a:lnTo>
                    <a:pt x="4162" y="15555"/>
                  </a:lnTo>
                  <a:cubicBezTo>
                    <a:pt x="4338" y="15920"/>
                    <a:pt x="4711" y="16147"/>
                    <a:pt x="5113" y="16140"/>
                  </a:cubicBezTo>
                  <a:lnTo>
                    <a:pt x="5551" y="16140"/>
                  </a:lnTo>
                  <a:lnTo>
                    <a:pt x="14325" y="13142"/>
                  </a:lnTo>
                  <a:cubicBezTo>
                    <a:pt x="14683" y="13010"/>
                    <a:pt x="14961" y="12711"/>
                    <a:pt x="15056" y="12338"/>
                  </a:cubicBezTo>
                  <a:lnTo>
                    <a:pt x="16080" y="5027"/>
                  </a:lnTo>
                  <a:cubicBezTo>
                    <a:pt x="16043" y="4646"/>
                    <a:pt x="15890" y="4288"/>
                    <a:pt x="15641" y="4003"/>
                  </a:cubicBezTo>
                  <a:lnTo>
                    <a:pt x="10742" y="55"/>
                  </a:lnTo>
                  <a:cubicBezTo>
                    <a:pt x="10530" y="-11"/>
                    <a:pt x="10296" y="-11"/>
                    <a:pt x="10084" y="55"/>
                  </a:cubicBezTo>
                  <a:cubicBezTo>
                    <a:pt x="9894" y="-18"/>
                    <a:pt x="9690" y="-18"/>
                    <a:pt x="9500" y="55"/>
                  </a:cubicBezTo>
                  <a:lnTo>
                    <a:pt x="726" y="4953"/>
                  </a:lnTo>
                  <a:cubicBezTo>
                    <a:pt x="126" y="5202"/>
                    <a:pt x="-159" y="5882"/>
                    <a:pt x="90" y="6481"/>
                  </a:cubicBezTo>
                  <a:cubicBezTo>
                    <a:pt x="119" y="6562"/>
                    <a:pt x="163" y="6635"/>
                    <a:pt x="214" y="670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D83BD24-4B9D-474E-B16D-DCC8A3E4B497}"/>
                </a:ext>
              </a:extLst>
            </p:cNvPr>
            <p:cNvSpPr/>
            <p:nvPr/>
          </p:nvSpPr>
          <p:spPr>
            <a:xfrm>
              <a:off x="4605517" y="4646697"/>
              <a:ext cx="20316" cy="47304"/>
            </a:xfrm>
            <a:custGeom>
              <a:avLst/>
              <a:gdLst>
                <a:gd name="connsiteX0" fmla="*/ 11406 w 20316"/>
                <a:gd name="connsiteY0" fmla="*/ 0 h 47304"/>
                <a:gd name="connsiteX1" fmla="*/ 10747 w 20316"/>
                <a:gd name="connsiteY1" fmla="*/ 0 h 47304"/>
                <a:gd name="connsiteX2" fmla="*/ 10747 w 20316"/>
                <a:gd name="connsiteY2" fmla="*/ 0 h 47304"/>
                <a:gd name="connsiteX3" fmla="*/ 10016 w 20316"/>
                <a:gd name="connsiteY3" fmla="*/ 512 h 47304"/>
                <a:gd name="connsiteX4" fmla="*/ 4972 w 20316"/>
                <a:gd name="connsiteY4" fmla="*/ 7823 h 47304"/>
                <a:gd name="connsiteX5" fmla="*/ 0 w 20316"/>
                <a:gd name="connsiteY5" fmla="*/ 39554 h 47304"/>
                <a:gd name="connsiteX6" fmla="*/ 1023 w 20316"/>
                <a:gd name="connsiteY6" fmla="*/ 44380 h 47304"/>
                <a:gd name="connsiteX7" fmla="*/ 1901 w 20316"/>
                <a:gd name="connsiteY7" fmla="*/ 45257 h 47304"/>
                <a:gd name="connsiteX8" fmla="*/ 11844 w 20316"/>
                <a:gd name="connsiteY8" fmla="*/ 47304 h 47304"/>
                <a:gd name="connsiteX9" fmla="*/ 12941 w 20316"/>
                <a:gd name="connsiteY9" fmla="*/ 46500 h 47304"/>
                <a:gd name="connsiteX10" fmla="*/ 14696 w 20316"/>
                <a:gd name="connsiteY10" fmla="*/ 40432 h 47304"/>
                <a:gd name="connsiteX11" fmla="*/ 16816 w 20316"/>
                <a:gd name="connsiteY11" fmla="*/ 40432 h 47304"/>
                <a:gd name="connsiteX12" fmla="*/ 17620 w 20316"/>
                <a:gd name="connsiteY12" fmla="*/ 40432 h 47304"/>
                <a:gd name="connsiteX13" fmla="*/ 17620 w 20316"/>
                <a:gd name="connsiteY13" fmla="*/ 39481 h 47304"/>
                <a:gd name="connsiteX14" fmla="*/ 15939 w 20316"/>
                <a:gd name="connsiteY14" fmla="*/ 32170 h 47304"/>
                <a:gd name="connsiteX15" fmla="*/ 16523 w 20316"/>
                <a:gd name="connsiteY15" fmla="*/ 32170 h 47304"/>
                <a:gd name="connsiteX16" fmla="*/ 17474 w 20316"/>
                <a:gd name="connsiteY16" fmla="*/ 31658 h 47304"/>
                <a:gd name="connsiteX17" fmla="*/ 17474 w 20316"/>
                <a:gd name="connsiteY17" fmla="*/ 30634 h 47304"/>
                <a:gd name="connsiteX18" fmla="*/ 14915 w 20316"/>
                <a:gd name="connsiteY18" fmla="*/ 25370 h 47304"/>
                <a:gd name="connsiteX19" fmla="*/ 20179 w 20316"/>
                <a:gd name="connsiteY19" fmla="*/ 20106 h 47304"/>
                <a:gd name="connsiteX20" fmla="*/ 20179 w 20316"/>
                <a:gd name="connsiteY20" fmla="*/ 19010 h 47304"/>
                <a:gd name="connsiteX21" fmla="*/ 15865 w 20316"/>
                <a:gd name="connsiteY21" fmla="*/ 4387 h 47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16" h="47304">
                  <a:moveTo>
                    <a:pt x="11406" y="0"/>
                  </a:moveTo>
                  <a:lnTo>
                    <a:pt x="10747" y="0"/>
                  </a:lnTo>
                  <a:lnTo>
                    <a:pt x="10747" y="0"/>
                  </a:lnTo>
                  <a:cubicBezTo>
                    <a:pt x="10440" y="51"/>
                    <a:pt x="10170" y="241"/>
                    <a:pt x="10016" y="512"/>
                  </a:cubicBezTo>
                  <a:lnTo>
                    <a:pt x="4972" y="7823"/>
                  </a:lnTo>
                  <a:lnTo>
                    <a:pt x="0" y="39554"/>
                  </a:lnTo>
                  <a:lnTo>
                    <a:pt x="1023" y="44380"/>
                  </a:lnTo>
                  <a:cubicBezTo>
                    <a:pt x="1082" y="44833"/>
                    <a:pt x="1448" y="45199"/>
                    <a:pt x="1901" y="45257"/>
                  </a:cubicBezTo>
                  <a:lnTo>
                    <a:pt x="11844" y="47304"/>
                  </a:lnTo>
                  <a:cubicBezTo>
                    <a:pt x="12341" y="47297"/>
                    <a:pt x="12787" y="46975"/>
                    <a:pt x="12941" y="46500"/>
                  </a:cubicBezTo>
                  <a:lnTo>
                    <a:pt x="14696" y="40432"/>
                  </a:lnTo>
                  <a:lnTo>
                    <a:pt x="16816" y="40432"/>
                  </a:lnTo>
                  <a:cubicBezTo>
                    <a:pt x="17079" y="40512"/>
                    <a:pt x="17357" y="40512"/>
                    <a:pt x="17620" y="40432"/>
                  </a:cubicBezTo>
                  <a:cubicBezTo>
                    <a:pt x="17744" y="40125"/>
                    <a:pt x="17744" y="39788"/>
                    <a:pt x="17620" y="39481"/>
                  </a:cubicBezTo>
                  <a:lnTo>
                    <a:pt x="15939" y="32170"/>
                  </a:lnTo>
                  <a:lnTo>
                    <a:pt x="16523" y="32170"/>
                  </a:lnTo>
                  <a:cubicBezTo>
                    <a:pt x="16911" y="32177"/>
                    <a:pt x="17269" y="31987"/>
                    <a:pt x="17474" y="31658"/>
                  </a:cubicBezTo>
                  <a:cubicBezTo>
                    <a:pt x="17620" y="31336"/>
                    <a:pt x="17620" y="30956"/>
                    <a:pt x="17474" y="30634"/>
                  </a:cubicBezTo>
                  <a:lnTo>
                    <a:pt x="14915" y="25370"/>
                  </a:lnTo>
                  <a:lnTo>
                    <a:pt x="20179" y="20106"/>
                  </a:lnTo>
                  <a:cubicBezTo>
                    <a:pt x="20362" y="19762"/>
                    <a:pt x="20362" y="19353"/>
                    <a:pt x="20179" y="19010"/>
                  </a:cubicBezTo>
                  <a:lnTo>
                    <a:pt x="15865" y="4387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2951D00-DC90-41FB-BC91-7402D1277F4F}"/>
                </a:ext>
              </a:extLst>
            </p:cNvPr>
            <p:cNvSpPr/>
            <p:nvPr/>
          </p:nvSpPr>
          <p:spPr>
            <a:xfrm>
              <a:off x="4294255" y="3771070"/>
              <a:ext cx="7870" cy="6897"/>
            </a:xfrm>
            <a:custGeom>
              <a:avLst/>
              <a:gdLst>
                <a:gd name="connsiteX0" fmla="*/ 6965 w 7870"/>
                <a:gd name="connsiteY0" fmla="*/ 25 h 6897"/>
                <a:gd name="connsiteX1" fmla="*/ 6307 w 7870"/>
                <a:gd name="connsiteY1" fmla="*/ 25 h 6897"/>
                <a:gd name="connsiteX2" fmla="*/ 459 w 7870"/>
                <a:gd name="connsiteY2" fmla="*/ 3973 h 6897"/>
                <a:gd name="connsiteX3" fmla="*/ 20 w 7870"/>
                <a:gd name="connsiteY3" fmla="*/ 5070 h 6897"/>
                <a:gd name="connsiteX4" fmla="*/ 751 w 7870"/>
                <a:gd name="connsiteY4" fmla="*/ 5947 h 6897"/>
                <a:gd name="connsiteX5" fmla="*/ 3675 w 7870"/>
                <a:gd name="connsiteY5" fmla="*/ 6897 h 6897"/>
                <a:gd name="connsiteX6" fmla="*/ 3675 w 7870"/>
                <a:gd name="connsiteY6" fmla="*/ 6897 h 6897"/>
                <a:gd name="connsiteX7" fmla="*/ 4699 w 7870"/>
                <a:gd name="connsiteY7" fmla="*/ 6313 h 6897"/>
                <a:gd name="connsiteX8" fmla="*/ 7623 w 7870"/>
                <a:gd name="connsiteY8" fmla="*/ 1487 h 6897"/>
                <a:gd name="connsiteX9" fmla="*/ 7623 w 7870"/>
                <a:gd name="connsiteY9" fmla="*/ 98 h 6897"/>
                <a:gd name="connsiteX10" fmla="*/ 6965 w 7870"/>
                <a:gd name="connsiteY10" fmla="*/ 25 h 6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870" h="6897">
                  <a:moveTo>
                    <a:pt x="6965" y="25"/>
                  </a:moveTo>
                  <a:lnTo>
                    <a:pt x="6307" y="25"/>
                  </a:lnTo>
                  <a:lnTo>
                    <a:pt x="459" y="3973"/>
                  </a:lnTo>
                  <a:cubicBezTo>
                    <a:pt x="108" y="4222"/>
                    <a:pt x="-61" y="4653"/>
                    <a:pt x="20" y="5070"/>
                  </a:cubicBezTo>
                  <a:cubicBezTo>
                    <a:pt x="78" y="5479"/>
                    <a:pt x="363" y="5815"/>
                    <a:pt x="751" y="5947"/>
                  </a:cubicBezTo>
                  <a:lnTo>
                    <a:pt x="3675" y="6897"/>
                  </a:lnTo>
                  <a:lnTo>
                    <a:pt x="3675" y="6897"/>
                  </a:lnTo>
                  <a:cubicBezTo>
                    <a:pt x="4085" y="6861"/>
                    <a:pt x="4465" y="6649"/>
                    <a:pt x="4699" y="6313"/>
                  </a:cubicBezTo>
                  <a:lnTo>
                    <a:pt x="7623" y="1487"/>
                  </a:lnTo>
                  <a:cubicBezTo>
                    <a:pt x="7953" y="1085"/>
                    <a:pt x="7953" y="500"/>
                    <a:pt x="7623" y="98"/>
                  </a:cubicBezTo>
                  <a:cubicBezTo>
                    <a:pt x="7419" y="3"/>
                    <a:pt x="7185" y="-26"/>
                    <a:pt x="6965" y="2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7A36C809-F8CD-42EC-966D-A575D35F5839}"/>
                </a:ext>
              </a:extLst>
            </p:cNvPr>
            <p:cNvSpPr/>
            <p:nvPr/>
          </p:nvSpPr>
          <p:spPr>
            <a:xfrm>
              <a:off x="4286522" y="3765319"/>
              <a:ext cx="5708" cy="7019"/>
            </a:xfrm>
            <a:custGeom>
              <a:avLst/>
              <a:gdLst>
                <a:gd name="connsiteX0" fmla="*/ 3001 w 5708"/>
                <a:gd name="connsiteY0" fmla="*/ 0 h 7019"/>
                <a:gd name="connsiteX1" fmla="*/ 3001 w 5708"/>
                <a:gd name="connsiteY1" fmla="*/ 0 h 7019"/>
                <a:gd name="connsiteX2" fmla="*/ 1978 w 5708"/>
                <a:gd name="connsiteY2" fmla="*/ 585 h 7019"/>
                <a:gd name="connsiteX3" fmla="*/ 77 w 5708"/>
                <a:gd name="connsiteY3" fmla="*/ 4460 h 7019"/>
                <a:gd name="connsiteX4" fmla="*/ 77 w 5708"/>
                <a:gd name="connsiteY4" fmla="*/ 5410 h 7019"/>
                <a:gd name="connsiteX5" fmla="*/ 808 w 5708"/>
                <a:gd name="connsiteY5" fmla="*/ 5995 h 7019"/>
                <a:gd name="connsiteX6" fmla="*/ 4756 w 5708"/>
                <a:gd name="connsiteY6" fmla="*/ 7019 h 7019"/>
                <a:gd name="connsiteX7" fmla="*/ 4756 w 5708"/>
                <a:gd name="connsiteY7" fmla="*/ 7019 h 7019"/>
                <a:gd name="connsiteX8" fmla="*/ 5560 w 5708"/>
                <a:gd name="connsiteY8" fmla="*/ 6580 h 7019"/>
                <a:gd name="connsiteX9" fmla="*/ 5560 w 5708"/>
                <a:gd name="connsiteY9" fmla="*/ 5483 h 7019"/>
                <a:gd name="connsiteX10" fmla="*/ 3513 w 5708"/>
                <a:gd name="connsiteY10" fmla="*/ 658 h 7019"/>
                <a:gd name="connsiteX11" fmla="*/ 3001 w 5708"/>
                <a:gd name="connsiteY11" fmla="*/ 0 h 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8" h="7019">
                  <a:moveTo>
                    <a:pt x="3001" y="0"/>
                  </a:moveTo>
                  <a:lnTo>
                    <a:pt x="3001" y="0"/>
                  </a:lnTo>
                  <a:cubicBezTo>
                    <a:pt x="2577" y="0"/>
                    <a:pt x="2190" y="220"/>
                    <a:pt x="1978" y="585"/>
                  </a:cubicBezTo>
                  <a:lnTo>
                    <a:pt x="77" y="4460"/>
                  </a:lnTo>
                  <a:cubicBezTo>
                    <a:pt x="-26" y="4767"/>
                    <a:pt x="-26" y="5103"/>
                    <a:pt x="77" y="5410"/>
                  </a:cubicBezTo>
                  <a:cubicBezTo>
                    <a:pt x="186" y="5732"/>
                    <a:pt x="472" y="5959"/>
                    <a:pt x="808" y="5995"/>
                  </a:cubicBezTo>
                  <a:lnTo>
                    <a:pt x="4756" y="7019"/>
                  </a:lnTo>
                  <a:lnTo>
                    <a:pt x="4756" y="7019"/>
                  </a:lnTo>
                  <a:cubicBezTo>
                    <a:pt x="5070" y="6982"/>
                    <a:pt x="5356" y="6821"/>
                    <a:pt x="5560" y="6580"/>
                  </a:cubicBezTo>
                  <a:cubicBezTo>
                    <a:pt x="5758" y="6244"/>
                    <a:pt x="5758" y="5820"/>
                    <a:pt x="5560" y="5483"/>
                  </a:cubicBezTo>
                  <a:lnTo>
                    <a:pt x="3513" y="658"/>
                  </a:lnTo>
                  <a:cubicBezTo>
                    <a:pt x="3455" y="373"/>
                    <a:pt x="3264" y="132"/>
                    <a:pt x="3001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DC0FB94-D84B-40FE-AB09-2706737BD094}"/>
                </a:ext>
              </a:extLst>
            </p:cNvPr>
            <p:cNvSpPr/>
            <p:nvPr/>
          </p:nvSpPr>
          <p:spPr>
            <a:xfrm>
              <a:off x="4272204" y="3759337"/>
              <a:ext cx="15604" cy="26308"/>
            </a:xfrm>
            <a:custGeom>
              <a:avLst/>
              <a:gdLst>
                <a:gd name="connsiteX0" fmla="*/ 5693 w 15604"/>
                <a:gd name="connsiteY0" fmla="*/ 60 h 26308"/>
                <a:gd name="connsiteX1" fmla="*/ 5693 w 15604"/>
                <a:gd name="connsiteY1" fmla="*/ 60 h 26308"/>
                <a:gd name="connsiteX2" fmla="*/ 5109 w 15604"/>
                <a:gd name="connsiteY2" fmla="*/ 60 h 26308"/>
                <a:gd name="connsiteX3" fmla="*/ 1161 w 15604"/>
                <a:gd name="connsiteY3" fmla="*/ 2985 h 26308"/>
                <a:gd name="connsiteX4" fmla="*/ 1146 w 15604"/>
                <a:gd name="connsiteY4" fmla="*/ 4433 h 26308"/>
                <a:gd name="connsiteX5" fmla="*/ 1161 w 15604"/>
                <a:gd name="connsiteY5" fmla="*/ 4447 h 26308"/>
                <a:gd name="connsiteX6" fmla="*/ 3427 w 15604"/>
                <a:gd name="connsiteY6" fmla="*/ 7957 h 26308"/>
                <a:gd name="connsiteX7" fmla="*/ 3062 w 15604"/>
                <a:gd name="connsiteY7" fmla="*/ 7957 h 26308"/>
                <a:gd name="connsiteX8" fmla="*/ 137 w 15604"/>
                <a:gd name="connsiteY8" fmla="*/ 11831 h 26308"/>
                <a:gd name="connsiteX9" fmla="*/ 137 w 15604"/>
                <a:gd name="connsiteY9" fmla="*/ 13001 h 26308"/>
                <a:gd name="connsiteX10" fmla="*/ 1161 w 15604"/>
                <a:gd name="connsiteY10" fmla="*/ 13586 h 26308"/>
                <a:gd name="connsiteX11" fmla="*/ 5036 w 15604"/>
                <a:gd name="connsiteY11" fmla="*/ 13586 h 26308"/>
                <a:gd name="connsiteX12" fmla="*/ 5913 w 15604"/>
                <a:gd name="connsiteY12" fmla="*/ 13220 h 26308"/>
                <a:gd name="connsiteX13" fmla="*/ 5913 w 15604"/>
                <a:gd name="connsiteY13" fmla="*/ 12197 h 26308"/>
                <a:gd name="connsiteX14" fmla="*/ 5913 w 15604"/>
                <a:gd name="connsiteY14" fmla="*/ 11319 h 26308"/>
                <a:gd name="connsiteX15" fmla="*/ 6790 w 15604"/>
                <a:gd name="connsiteY15" fmla="*/ 12563 h 26308"/>
                <a:gd name="connsiteX16" fmla="*/ 3208 w 15604"/>
                <a:gd name="connsiteY16" fmla="*/ 17827 h 26308"/>
                <a:gd name="connsiteX17" fmla="*/ 3208 w 15604"/>
                <a:gd name="connsiteY17" fmla="*/ 18924 h 26308"/>
                <a:gd name="connsiteX18" fmla="*/ 6132 w 15604"/>
                <a:gd name="connsiteY18" fmla="*/ 25650 h 26308"/>
                <a:gd name="connsiteX19" fmla="*/ 6863 w 15604"/>
                <a:gd name="connsiteY19" fmla="*/ 26308 h 26308"/>
                <a:gd name="connsiteX20" fmla="*/ 6863 w 15604"/>
                <a:gd name="connsiteY20" fmla="*/ 26308 h 26308"/>
                <a:gd name="connsiteX21" fmla="*/ 7595 w 15604"/>
                <a:gd name="connsiteY21" fmla="*/ 25942 h 26308"/>
                <a:gd name="connsiteX22" fmla="*/ 15418 w 15604"/>
                <a:gd name="connsiteY22" fmla="*/ 19143 h 26308"/>
                <a:gd name="connsiteX23" fmla="*/ 15418 w 15604"/>
                <a:gd name="connsiteY23" fmla="*/ 17753 h 26308"/>
                <a:gd name="connsiteX24" fmla="*/ 6571 w 15604"/>
                <a:gd name="connsiteY24" fmla="*/ 133 h 26308"/>
                <a:gd name="connsiteX25" fmla="*/ 5693 w 15604"/>
                <a:gd name="connsiteY25" fmla="*/ 60 h 2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5604" h="26308">
                  <a:moveTo>
                    <a:pt x="5693" y="60"/>
                  </a:moveTo>
                  <a:lnTo>
                    <a:pt x="5693" y="60"/>
                  </a:lnTo>
                  <a:cubicBezTo>
                    <a:pt x="5503" y="-20"/>
                    <a:pt x="5291" y="-20"/>
                    <a:pt x="5109" y="60"/>
                  </a:cubicBezTo>
                  <a:lnTo>
                    <a:pt x="1161" y="2985"/>
                  </a:lnTo>
                  <a:cubicBezTo>
                    <a:pt x="758" y="3379"/>
                    <a:pt x="751" y="4030"/>
                    <a:pt x="1146" y="4433"/>
                  </a:cubicBezTo>
                  <a:cubicBezTo>
                    <a:pt x="1153" y="4440"/>
                    <a:pt x="1153" y="4440"/>
                    <a:pt x="1161" y="4447"/>
                  </a:cubicBezTo>
                  <a:lnTo>
                    <a:pt x="3427" y="7957"/>
                  </a:lnTo>
                  <a:lnTo>
                    <a:pt x="3062" y="7957"/>
                  </a:lnTo>
                  <a:lnTo>
                    <a:pt x="137" y="11831"/>
                  </a:lnTo>
                  <a:cubicBezTo>
                    <a:pt x="-46" y="12197"/>
                    <a:pt x="-46" y="12635"/>
                    <a:pt x="137" y="13001"/>
                  </a:cubicBezTo>
                  <a:cubicBezTo>
                    <a:pt x="320" y="13396"/>
                    <a:pt x="729" y="13630"/>
                    <a:pt x="1161" y="13586"/>
                  </a:cubicBezTo>
                  <a:lnTo>
                    <a:pt x="5036" y="13586"/>
                  </a:lnTo>
                  <a:cubicBezTo>
                    <a:pt x="5365" y="13586"/>
                    <a:pt x="5679" y="13454"/>
                    <a:pt x="5913" y="13220"/>
                  </a:cubicBezTo>
                  <a:cubicBezTo>
                    <a:pt x="6074" y="12899"/>
                    <a:pt x="6074" y="12519"/>
                    <a:pt x="5913" y="12197"/>
                  </a:cubicBezTo>
                  <a:lnTo>
                    <a:pt x="5913" y="11319"/>
                  </a:lnTo>
                  <a:lnTo>
                    <a:pt x="6790" y="12563"/>
                  </a:lnTo>
                  <a:lnTo>
                    <a:pt x="3208" y="17827"/>
                  </a:lnTo>
                  <a:cubicBezTo>
                    <a:pt x="3054" y="18178"/>
                    <a:pt x="3054" y="18572"/>
                    <a:pt x="3208" y="18924"/>
                  </a:cubicBezTo>
                  <a:lnTo>
                    <a:pt x="6132" y="25650"/>
                  </a:lnTo>
                  <a:cubicBezTo>
                    <a:pt x="6132" y="25650"/>
                    <a:pt x="6571" y="26308"/>
                    <a:pt x="6863" y="26308"/>
                  </a:cubicBezTo>
                  <a:lnTo>
                    <a:pt x="6863" y="26308"/>
                  </a:lnTo>
                  <a:cubicBezTo>
                    <a:pt x="7148" y="26293"/>
                    <a:pt x="7412" y="26162"/>
                    <a:pt x="7595" y="25942"/>
                  </a:cubicBezTo>
                  <a:lnTo>
                    <a:pt x="15418" y="19143"/>
                  </a:lnTo>
                  <a:cubicBezTo>
                    <a:pt x="15666" y="18712"/>
                    <a:pt x="15666" y="18185"/>
                    <a:pt x="15418" y="17753"/>
                  </a:cubicBezTo>
                  <a:lnTo>
                    <a:pt x="6571" y="133"/>
                  </a:lnTo>
                  <a:cubicBezTo>
                    <a:pt x="6571" y="133"/>
                    <a:pt x="5986" y="207"/>
                    <a:pt x="5693" y="6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6B71C94E-739A-4C70-B7B6-1271E33AB38E}"/>
                </a:ext>
              </a:extLst>
            </p:cNvPr>
            <p:cNvSpPr/>
            <p:nvPr/>
          </p:nvSpPr>
          <p:spPr>
            <a:xfrm>
              <a:off x="4846826" y="3554241"/>
              <a:ext cx="20472" cy="15941"/>
            </a:xfrm>
            <a:custGeom>
              <a:avLst/>
              <a:gdLst>
                <a:gd name="connsiteX0" fmla="*/ 38 w 20472"/>
                <a:gd name="connsiteY0" fmla="*/ 15355 h 15941"/>
                <a:gd name="connsiteX1" fmla="*/ 988 w 20472"/>
                <a:gd name="connsiteY1" fmla="*/ 15939 h 15941"/>
                <a:gd name="connsiteX2" fmla="*/ 15611 w 20472"/>
                <a:gd name="connsiteY2" fmla="*/ 13965 h 15941"/>
                <a:gd name="connsiteX3" fmla="*/ 16415 w 20472"/>
                <a:gd name="connsiteY3" fmla="*/ 13234 h 15941"/>
                <a:gd name="connsiteX4" fmla="*/ 20363 w 20472"/>
                <a:gd name="connsiteY4" fmla="*/ 1463 h 15941"/>
                <a:gd name="connsiteX5" fmla="*/ 20363 w 20472"/>
                <a:gd name="connsiteY5" fmla="*/ 513 h 15941"/>
                <a:gd name="connsiteX6" fmla="*/ 19486 w 20472"/>
                <a:gd name="connsiteY6" fmla="*/ 1 h 15941"/>
                <a:gd name="connsiteX7" fmla="*/ 6252 w 20472"/>
                <a:gd name="connsiteY7" fmla="*/ 1 h 15941"/>
                <a:gd name="connsiteX8" fmla="*/ 5375 w 20472"/>
                <a:gd name="connsiteY8" fmla="*/ 513 h 15941"/>
                <a:gd name="connsiteX9" fmla="*/ 5375 w 20472"/>
                <a:gd name="connsiteY9" fmla="*/ 1609 h 15941"/>
                <a:gd name="connsiteX10" fmla="*/ 8007 w 20472"/>
                <a:gd name="connsiteY10" fmla="*/ 7678 h 15941"/>
                <a:gd name="connsiteX11" fmla="*/ 696 w 20472"/>
                <a:gd name="connsiteY11" fmla="*/ 14112 h 15941"/>
                <a:gd name="connsiteX12" fmla="*/ 38 w 20472"/>
                <a:gd name="connsiteY12" fmla="*/ 15355 h 1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72" h="15941">
                  <a:moveTo>
                    <a:pt x="38" y="15355"/>
                  </a:moveTo>
                  <a:cubicBezTo>
                    <a:pt x="191" y="15735"/>
                    <a:pt x="579" y="15969"/>
                    <a:pt x="988" y="15939"/>
                  </a:cubicBezTo>
                  <a:lnTo>
                    <a:pt x="15611" y="13965"/>
                  </a:lnTo>
                  <a:cubicBezTo>
                    <a:pt x="15998" y="13900"/>
                    <a:pt x="16313" y="13614"/>
                    <a:pt x="16415" y="13234"/>
                  </a:cubicBezTo>
                  <a:lnTo>
                    <a:pt x="20363" y="1463"/>
                  </a:lnTo>
                  <a:cubicBezTo>
                    <a:pt x="20509" y="1163"/>
                    <a:pt x="20509" y="812"/>
                    <a:pt x="20363" y="513"/>
                  </a:cubicBezTo>
                  <a:cubicBezTo>
                    <a:pt x="20180" y="198"/>
                    <a:pt x="19851" y="1"/>
                    <a:pt x="19486" y="1"/>
                  </a:cubicBezTo>
                  <a:lnTo>
                    <a:pt x="6252" y="1"/>
                  </a:lnTo>
                  <a:cubicBezTo>
                    <a:pt x="5887" y="-14"/>
                    <a:pt x="5543" y="184"/>
                    <a:pt x="5375" y="513"/>
                  </a:cubicBezTo>
                  <a:cubicBezTo>
                    <a:pt x="5192" y="856"/>
                    <a:pt x="5192" y="1266"/>
                    <a:pt x="5375" y="1609"/>
                  </a:cubicBezTo>
                  <a:lnTo>
                    <a:pt x="8007" y="7678"/>
                  </a:lnTo>
                  <a:lnTo>
                    <a:pt x="696" y="14112"/>
                  </a:lnTo>
                  <a:cubicBezTo>
                    <a:pt x="184" y="14287"/>
                    <a:pt x="-109" y="14828"/>
                    <a:pt x="38" y="1535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EECB927B-1815-4815-8CED-243B44F1B6F3}"/>
                </a:ext>
              </a:extLst>
            </p:cNvPr>
            <p:cNvSpPr/>
            <p:nvPr/>
          </p:nvSpPr>
          <p:spPr>
            <a:xfrm>
              <a:off x="4799925" y="3545468"/>
              <a:ext cx="12985" cy="7945"/>
            </a:xfrm>
            <a:custGeom>
              <a:avLst/>
              <a:gdLst>
                <a:gd name="connsiteX0" fmla="*/ 8554 w 12985"/>
                <a:gd name="connsiteY0" fmla="*/ 0 h 7945"/>
                <a:gd name="connsiteX1" fmla="*/ 8554 w 12985"/>
                <a:gd name="connsiteY1" fmla="*/ 0 h 7945"/>
                <a:gd name="connsiteX2" fmla="*/ 731 w 12985"/>
                <a:gd name="connsiteY2" fmla="*/ 2998 h 7945"/>
                <a:gd name="connsiteX3" fmla="*/ 0 w 12985"/>
                <a:gd name="connsiteY3" fmla="*/ 4021 h 7945"/>
                <a:gd name="connsiteX4" fmla="*/ 658 w 12985"/>
                <a:gd name="connsiteY4" fmla="*/ 4972 h 7945"/>
                <a:gd name="connsiteX5" fmla="*/ 7457 w 12985"/>
                <a:gd name="connsiteY5" fmla="*/ 7896 h 7945"/>
                <a:gd name="connsiteX6" fmla="*/ 7969 w 12985"/>
                <a:gd name="connsiteY6" fmla="*/ 7896 h 7945"/>
                <a:gd name="connsiteX7" fmla="*/ 8408 w 12985"/>
                <a:gd name="connsiteY7" fmla="*/ 7896 h 7945"/>
                <a:gd name="connsiteX8" fmla="*/ 12356 w 12985"/>
                <a:gd name="connsiteY8" fmla="*/ 5995 h 7945"/>
                <a:gd name="connsiteX9" fmla="*/ 12853 w 12985"/>
                <a:gd name="connsiteY9" fmla="*/ 4416 h 7945"/>
                <a:gd name="connsiteX10" fmla="*/ 12795 w 12985"/>
                <a:gd name="connsiteY10" fmla="*/ 4314 h 7945"/>
                <a:gd name="connsiteX11" fmla="*/ 9285 w 12985"/>
                <a:gd name="connsiteY11" fmla="*/ 512 h 7945"/>
                <a:gd name="connsiteX12" fmla="*/ 8554 w 12985"/>
                <a:gd name="connsiteY12" fmla="*/ 0 h 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85" h="7945">
                  <a:moveTo>
                    <a:pt x="8554" y="0"/>
                  </a:moveTo>
                  <a:lnTo>
                    <a:pt x="8554" y="0"/>
                  </a:lnTo>
                  <a:lnTo>
                    <a:pt x="731" y="2998"/>
                  </a:lnTo>
                  <a:cubicBezTo>
                    <a:pt x="300" y="3151"/>
                    <a:pt x="7" y="3561"/>
                    <a:pt x="0" y="4021"/>
                  </a:cubicBezTo>
                  <a:cubicBezTo>
                    <a:pt x="0" y="4533"/>
                    <a:pt x="0" y="4752"/>
                    <a:pt x="658" y="4972"/>
                  </a:cubicBezTo>
                  <a:lnTo>
                    <a:pt x="7457" y="7896"/>
                  </a:lnTo>
                  <a:cubicBezTo>
                    <a:pt x="7626" y="7955"/>
                    <a:pt x="7801" y="7955"/>
                    <a:pt x="7969" y="7896"/>
                  </a:cubicBezTo>
                  <a:cubicBezTo>
                    <a:pt x="8108" y="7962"/>
                    <a:pt x="8269" y="7962"/>
                    <a:pt x="8408" y="7896"/>
                  </a:cubicBezTo>
                  <a:lnTo>
                    <a:pt x="12356" y="5995"/>
                  </a:lnTo>
                  <a:cubicBezTo>
                    <a:pt x="12926" y="5696"/>
                    <a:pt x="13153" y="4994"/>
                    <a:pt x="12853" y="4416"/>
                  </a:cubicBezTo>
                  <a:cubicBezTo>
                    <a:pt x="12839" y="4379"/>
                    <a:pt x="12817" y="4350"/>
                    <a:pt x="12795" y="4314"/>
                  </a:cubicBezTo>
                  <a:lnTo>
                    <a:pt x="9285" y="512"/>
                  </a:lnTo>
                  <a:cubicBezTo>
                    <a:pt x="9124" y="249"/>
                    <a:pt x="8861" y="58"/>
                    <a:pt x="8554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CB02A871-0EB4-4080-8EDC-BC35184BBD71}"/>
                </a:ext>
              </a:extLst>
            </p:cNvPr>
            <p:cNvSpPr/>
            <p:nvPr/>
          </p:nvSpPr>
          <p:spPr>
            <a:xfrm>
              <a:off x="3516486" y="2517353"/>
              <a:ext cx="24997" cy="31658"/>
            </a:xfrm>
            <a:custGeom>
              <a:avLst/>
              <a:gdLst>
                <a:gd name="connsiteX0" fmla="*/ 16902 w 24997"/>
                <a:gd name="connsiteY0" fmla="*/ 13599 h 31658"/>
                <a:gd name="connsiteX1" fmla="*/ 8055 w 24997"/>
                <a:gd name="connsiteY1" fmla="*/ 7677 h 31658"/>
                <a:gd name="connsiteX2" fmla="*/ 8055 w 24997"/>
                <a:gd name="connsiteY2" fmla="*/ 7677 h 31658"/>
                <a:gd name="connsiteX3" fmla="*/ 8640 w 24997"/>
                <a:gd name="connsiteY3" fmla="*/ 7677 h 31658"/>
                <a:gd name="connsiteX4" fmla="*/ 8640 w 24997"/>
                <a:gd name="connsiteY4" fmla="*/ 6507 h 31658"/>
                <a:gd name="connsiteX5" fmla="*/ 5642 w 24997"/>
                <a:gd name="connsiteY5" fmla="*/ 658 h 31658"/>
                <a:gd name="connsiteX6" fmla="*/ 4838 w 24997"/>
                <a:gd name="connsiteY6" fmla="*/ 0 h 31658"/>
                <a:gd name="connsiteX7" fmla="*/ 4838 w 24997"/>
                <a:gd name="connsiteY7" fmla="*/ 0 h 31658"/>
                <a:gd name="connsiteX8" fmla="*/ 4034 w 24997"/>
                <a:gd name="connsiteY8" fmla="*/ 365 h 31658"/>
                <a:gd name="connsiteX9" fmla="*/ 159 w 24997"/>
                <a:gd name="connsiteY9" fmla="*/ 4241 h 31658"/>
                <a:gd name="connsiteX10" fmla="*/ 159 w 24997"/>
                <a:gd name="connsiteY10" fmla="*/ 5337 h 31658"/>
                <a:gd name="connsiteX11" fmla="*/ 963 w 24997"/>
                <a:gd name="connsiteY11" fmla="*/ 6069 h 31658"/>
                <a:gd name="connsiteX12" fmla="*/ 7763 w 24997"/>
                <a:gd name="connsiteY12" fmla="*/ 8042 h 31658"/>
                <a:gd name="connsiteX13" fmla="*/ 7324 w 24997"/>
                <a:gd name="connsiteY13" fmla="*/ 8042 h 31658"/>
                <a:gd name="connsiteX14" fmla="*/ 7324 w 24997"/>
                <a:gd name="connsiteY14" fmla="*/ 9432 h 31658"/>
                <a:gd name="connsiteX15" fmla="*/ 12881 w 24997"/>
                <a:gd name="connsiteY15" fmla="*/ 17766 h 31658"/>
                <a:gd name="connsiteX16" fmla="*/ 4765 w 24997"/>
                <a:gd name="connsiteY16" fmla="*/ 13745 h 31658"/>
                <a:gd name="connsiteX17" fmla="*/ 4326 w 24997"/>
                <a:gd name="connsiteY17" fmla="*/ 13745 h 31658"/>
                <a:gd name="connsiteX18" fmla="*/ 3449 w 24997"/>
                <a:gd name="connsiteY18" fmla="*/ 14184 h 31658"/>
                <a:gd name="connsiteX19" fmla="*/ 3449 w 24997"/>
                <a:gd name="connsiteY19" fmla="*/ 15573 h 31658"/>
                <a:gd name="connsiteX20" fmla="*/ 16171 w 24997"/>
                <a:gd name="connsiteY20" fmla="*/ 31219 h 31658"/>
                <a:gd name="connsiteX21" fmla="*/ 17048 w 24997"/>
                <a:gd name="connsiteY21" fmla="*/ 31658 h 31658"/>
                <a:gd name="connsiteX22" fmla="*/ 17560 w 24997"/>
                <a:gd name="connsiteY22" fmla="*/ 31658 h 31658"/>
                <a:gd name="connsiteX23" fmla="*/ 18145 w 24997"/>
                <a:gd name="connsiteY23" fmla="*/ 30415 h 31658"/>
                <a:gd name="connsiteX24" fmla="*/ 16025 w 24997"/>
                <a:gd name="connsiteY24" fmla="*/ 23104 h 31658"/>
                <a:gd name="connsiteX25" fmla="*/ 20996 w 24997"/>
                <a:gd name="connsiteY25" fmla="*/ 30415 h 31658"/>
                <a:gd name="connsiteX26" fmla="*/ 21947 w 24997"/>
                <a:gd name="connsiteY26" fmla="*/ 30927 h 31658"/>
                <a:gd name="connsiteX27" fmla="*/ 21947 w 24997"/>
                <a:gd name="connsiteY27" fmla="*/ 30927 h 31658"/>
                <a:gd name="connsiteX28" fmla="*/ 22824 w 24997"/>
                <a:gd name="connsiteY28" fmla="*/ 30123 h 31658"/>
                <a:gd name="connsiteX29" fmla="*/ 24871 w 24997"/>
                <a:gd name="connsiteY29" fmla="*/ 23323 h 31658"/>
                <a:gd name="connsiteX30" fmla="*/ 24871 w 24997"/>
                <a:gd name="connsiteY30" fmla="*/ 22226 h 31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997" h="31658">
                  <a:moveTo>
                    <a:pt x="16902" y="13599"/>
                  </a:moveTo>
                  <a:lnTo>
                    <a:pt x="8055" y="7677"/>
                  </a:lnTo>
                  <a:lnTo>
                    <a:pt x="8055" y="7677"/>
                  </a:lnTo>
                  <a:lnTo>
                    <a:pt x="8640" y="7677"/>
                  </a:lnTo>
                  <a:cubicBezTo>
                    <a:pt x="8823" y="7311"/>
                    <a:pt x="8823" y="6873"/>
                    <a:pt x="8640" y="6507"/>
                  </a:cubicBezTo>
                  <a:lnTo>
                    <a:pt x="5642" y="658"/>
                  </a:lnTo>
                  <a:cubicBezTo>
                    <a:pt x="5504" y="314"/>
                    <a:pt x="5196" y="73"/>
                    <a:pt x="4838" y="0"/>
                  </a:cubicBezTo>
                  <a:lnTo>
                    <a:pt x="4838" y="0"/>
                  </a:lnTo>
                  <a:cubicBezTo>
                    <a:pt x="4538" y="29"/>
                    <a:pt x="4253" y="154"/>
                    <a:pt x="4034" y="365"/>
                  </a:cubicBezTo>
                  <a:lnTo>
                    <a:pt x="159" y="4241"/>
                  </a:lnTo>
                  <a:cubicBezTo>
                    <a:pt x="-53" y="4577"/>
                    <a:pt x="-53" y="5001"/>
                    <a:pt x="159" y="5337"/>
                  </a:cubicBezTo>
                  <a:cubicBezTo>
                    <a:pt x="261" y="5718"/>
                    <a:pt x="576" y="5995"/>
                    <a:pt x="963" y="6069"/>
                  </a:cubicBezTo>
                  <a:lnTo>
                    <a:pt x="7763" y="8042"/>
                  </a:lnTo>
                  <a:lnTo>
                    <a:pt x="7324" y="8042"/>
                  </a:lnTo>
                  <a:cubicBezTo>
                    <a:pt x="6995" y="8445"/>
                    <a:pt x="6995" y="9030"/>
                    <a:pt x="7324" y="9432"/>
                  </a:cubicBezTo>
                  <a:lnTo>
                    <a:pt x="12881" y="17766"/>
                  </a:lnTo>
                  <a:lnTo>
                    <a:pt x="4765" y="13745"/>
                  </a:lnTo>
                  <a:cubicBezTo>
                    <a:pt x="4626" y="13679"/>
                    <a:pt x="4465" y="13679"/>
                    <a:pt x="4326" y="13745"/>
                  </a:cubicBezTo>
                  <a:cubicBezTo>
                    <a:pt x="3975" y="13731"/>
                    <a:pt x="3647" y="13899"/>
                    <a:pt x="3449" y="14184"/>
                  </a:cubicBezTo>
                  <a:cubicBezTo>
                    <a:pt x="3164" y="14601"/>
                    <a:pt x="3164" y="15156"/>
                    <a:pt x="3449" y="15573"/>
                  </a:cubicBezTo>
                  <a:lnTo>
                    <a:pt x="16171" y="31219"/>
                  </a:lnTo>
                  <a:cubicBezTo>
                    <a:pt x="16383" y="31490"/>
                    <a:pt x="16704" y="31651"/>
                    <a:pt x="17048" y="31658"/>
                  </a:cubicBezTo>
                  <a:lnTo>
                    <a:pt x="17560" y="31658"/>
                  </a:lnTo>
                  <a:cubicBezTo>
                    <a:pt x="18006" y="31417"/>
                    <a:pt x="18240" y="30912"/>
                    <a:pt x="18145" y="30415"/>
                  </a:cubicBezTo>
                  <a:lnTo>
                    <a:pt x="16025" y="23104"/>
                  </a:lnTo>
                  <a:lnTo>
                    <a:pt x="20996" y="30415"/>
                  </a:lnTo>
                  <a:cubicBezTo>
                    <a:pt x="21208" y="30729"/>
                    <a:pt x="21567" y="30920"/>
                    <a:pt x="21947" y="30927"/>
                  </a:cubicBezTo>
                  <a:lnTo>
                    <a:pt x="21947" y="30927"/>
                  </a:lnTo>
                  <a:cubicBezTo>
                    <a:pt x="22378" y="30876"/>
                    <a:pt x="22736" y="30554"/>
                    <a:pt x="22824" y="30123"/>
                  </a:cubicBezTo>
                  <a:lnTo>
                    <a:pt x="24871" y="23323"/>
                  </a:lnTo>
                  <a:cubicBezTo>
                    <a:pt x="25039" y="22979"/>
                    <a:pt x="25039" y="22570"/>
                    <a:pt x="24871" y="2222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42DDA25C-B294-4478-A07C-8CFC147D3578}"/>
                </a:ext>
              </a:extLst>
            </p:cNvPr>
            <p:cNvSpPr/>
            <p:nvPr/>
          </p:nvSpPr>
          <p:spPr>
            <a:xfrm>
              <a:off x="3467952" y="2514761"/>
              <a:ext cx="37241" cy="66857"/>
            </a:xfrm>
            <a:custGeom>
              <a:avLst/>
              <a:gdLst>
                <a:gd name="connsiteX0" fmla="*/ 25736 w 37241"/>
                <a:gd name="connsiteY0" fmla="*/ 42512 h 66857"/>
                <a:gd name="connsiteX1" fmla="*/ 29757 w 37241"/>
                <a:gd name="connsiteY1" fmla="*/ 41708 h 66857"/>
                <a:gd name="connsiteX2" fmla="*/ 30634 w 37241"/>
                <a:gd name="connsiteY2" fmla="*/ 40831 h 66857"/>
                <a:gd name="connsiteX3" fmla="*/ 30196 w 37241"/>
                <a:gd name="connsiteY3" fmla="*/ 39734 h 66857"/>
                <a:gd name="connsiteX4" fmla="*/ 27052 w 37241"/>
                <a:gd name="connsiteY4" fmla="*/ 37248 h 66857"/>
                <a:gd name="connsiteX5" fmla="*/ 28807 w 37241"/>
                <a:gd name="connsiteY5" fmla="*/ 36810 h 66857"/>
                <a:gd name="connsiteX6" fmla="*/ 29538 w 37241"/>
                <a:gd name="connsiteY6" fmla="*/ 36152 h 66857"/>
                <a:gd name="connsiteX7" fmla="*/ 29538 w 37241"/>
                <a:gd name="connsiteY7" fmla="*/ 35128 h 66857"/>
                <a:gd name="connsiteX8" fmla="*/ 26540 w 37241"/>
                <a:gd name="connsiteY8" fmla="*/ 30229 h 66857"/>
                <a:gd name="connsiteX9" fmla="*/ 25663 w 37241"/>
                <a:gd name="connsiteY9" fmla="*/ 29718 h 66857"/>
                <a:gd name="connsiteX10" fmla="*/ 25078 w 37241"/>
                <a:gd name="connsiteY10" fmla="*/ 29718 h 66857"/>
                <a:gd name="connsiteX11" fmla="*/ 17767 w 37241"/>
                <a:gd name="connsiteY11" fmla="*/ 33885 h 66857"/>
                <a:gd name="connsiteX12" fmla="*/ 25517 w 37241"/>
                <a:gd name="connsiteY12" fmla="*/ 27598 h 66857"/>
                <a:gd name="connsiteX13" fmla="*/ 25882 w 37241"/>
                <a:gd name="connsiteY13" fmla="*/ 27013 h 66857"/>
                <a:gd name="connsiteX14" fmla="*/ 29757 w 37241"/>
                <a:gd name="connsiteY14" fmla="*/ 5737 h 66857"/>
                <a:gd name="connsiteX15" fmla="*/ 27856 w 37241"/>
                <a:gd name="connsiteY15" fmla="*/ 838 h 66857"/>
                <a:gd name="connsiteX16" fmla="*/ 27052 w 37241"/>
                <a:gd name="connsiteY16" fmla="*/ 180 h 66857"/>
                <a:gd name="connsiteX17" fmla="*/ 27052 w 37241"/>
                <a:gd name="connsiteY17" fmla="*/ 180 h 66857"/>
                <a:gd name="connsiteX18" fmla="*/ 26321 w 37241"/>
                <a:gd name="connsiteY18" fmla="*/ 546 h 66857"/>
                <a:gd name="connsiteX19" fmla="*/ 22080 w 37241"/>
                <a:gd name="connsiteY19" fmla="*/ 4786 h 66857"/>
                <a:gd name="connsiteX20" fmla="*/ 19594 w 37241"/>
                <a:gd name="connsiteY20" fmla="*/ 9758 h 66857"/>
                <a:gd name="connsiteX21" fmla="*/ 17328 w 37241"/>
                <a:gd name="connsiteY21" fmla="*/ 2008 h 66857"/>
                <a:gd name="connsiteX22" fmla="*/ 16597 w 37241"/>
                <a:gd name="connsiteY22" fmla="*/ 1204 h 66857"/>
                <a:gd name="connsiteX23" fmla="*/ 16231 w 37241"/>
                <a:gd name="connsiteY23" fmla="*/ 1204 h 66857"/>
                <a:gd name="connsiteX24" fmla="*/ 15573 w 37241"/>
                <a:gd name="connsiteY24" fmla="*/ 1204 h 66857"/>
                <a:gd name="connsiteX25" fmla="*/ 11917 w 37241"/>
                <a:gd name="connsiteY25" fmla="*/ 4274 h 66857"/>
                <a:gd name="connsiteX26" fmla="*/ 12356 w 37241"/>
                <a:gd name="connsiteY26" fmla="*/ 1277 h 66857"/>
                <a:gd name="connsiteX27" fmla="*/ 12356 w 37241"/>
                <a:gd name="connsiteY27" fmla="*/ 399 h 66857"/>
                <a:gd name="connsiteX28" fmla="*/ 10601 w 37241"/>
                <a:gd name="connsiteY28" fmla="*/ 326 h 66857"/>
                <a:gd name="connsiteX29" fmla="*/ 1097 w 37241"/>
                <a:gd name="connsiteY29" fmla="*/ 326 h 66857"/>
                <a:gd name="connsiteX30" fmla="*/ 0 w 37241"/>
                <a:gd name="connsiteY30" fmla="*/ 1423 h 66857"/>
                <a:gd name="connsiteX31" fmla="*/ 0 w 37241"/>
                <a:gd name="connsiteY31" fmla="*/ 1496 h 66857"/>
                <a:gd name="connsiteX32" fmla="*/ 0 w 37241"/>
                <a:gd name="connsiteY32" fmla="*/ 7638 h 66857"/>
                <a:gd name="connsiteX33" fmla="*/ 4899 w 37241"/>
                <a:gd name="connsiteY33" fmla="*/ 19409 h 66857"/>
                <a:gd name="connsiteX34" fmla="*/ 5483 w 37241"/>
                <a:gd name="connsiteY34" fmla="*/ 19994 h 66857"/>
                <a:gd name="connsiteX35" fmla="*/ 13307 w 37241"/>
                <a:gd name="connsiteY35" fmla="*/ 23430 h 66857"/>
                <a:gd name="connsiteX36" fmla="*/ 11771 w 37241"/>
                <a:gd name="connsiteY36" fmla="*/ 26355 h 66857"/>
                <a:gd name="connsiteX37" fmla="*/ 11771 w 37241"/>
                <a:gd name="connsiteY37" fmla="*/ 27086 h 66857"/>
                <a:gd name="connsiteX38" fmla="*/ 13818 w 37241"/>
                <a:gd name="connsiteY38" fmla="*/ 34909 h 66857"/>
                <a:gd name="connsiteX39" fmla="*/ 14403 w 37241"/>
                <a:gd name="connsiteY39" fmla="*/ 35640 h 66857"/>
                <a:gd name="connsiteX40" fmla="*/ 14403 w 37241"/>
                <a:gd name="connsiteY40" fmla="*/ 35640 h 66857"/>
                <a:gd name="connsiteX41" fmla="*/ 13833 w 37241"/>
                <a:gd name="connsiteY41" fmla="*/ 36744 h 66857"/>
                <a:gd name="connsiteX42" fmla="*/ 13892 w 37241"/>
                <a:gd name="connsiteY42" fmla="*/ 36883 h 66857"/>
                <a:gd name="connsiteX43" fmla="*/ 14915 w 37241"/>
                <a:gd name="connsiteY43" fmla="*/ 37614 h 66857"/>
                <a:gd name="connsiteX44" fmla="*/ 17913 w 37241"/>
                <a:gd name="connsiteY44" fmla="*/ 37614 h 66857"/>
                <a:gd name="connsiteX45" fmla="*/ 17913 w 37241"/>
                <a:gd name="connsiteY45" fmla="*/ 42439 h 66857"/>
                <a:gd name="connsiteX46" fmla="*/ 18863 w 37241"/>
                <a:gd name="connsiteY46" fmla="*/ 43536 h 66857"/>
                <a:gd name="connsiteX47" fmla="*/ 18863 w 37241"/>
                <a:gd name="connsiteY47" fmla="*/ 43536 h 66857"/>
                <a:gd name="connsiteX48" fmla="*/ 18863 w 37241"/>
                <a:gd name="connsiteY48" fmla="*/ 48288 h 66857"/>
                <a:gd name="connsiteX49" fmla="*/ 18863 w 37241"/>
                <a:gd name="connsiteY49" fmla="*/ 49093 h 66857"/>
                <a:gd name="connsiteX50" fmla="*/ 35533 w 37241"/>
                <a:gd name="connsiteY50" fmla="*/ 66786 h 66857"/>
                <a:gd name="connsiteX51" fmla="*/ 36337 w 37241"/>
                <a:gd name="connsiteY51" fmla="*/ 66786 h 66857"/>
                <a:gd name="connsiteX52" fmla="*/ 36995 w 37241"/>
                <a:gd name="connsiteY52" fmla="*/ 66786 h 66857"/>
                <a:gd name="connsiteX53" fmla="*/ 36995 w 37241"/>
                <a:gd name="connsiteY53" fmla="*/ 65397 h 66857"/>
                <a:gd name="connsiteX54" fmla="*/ 25370 w 37241"/>
                <a:gd name="connsiteY54" fmla="*/ 48288 h 66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7241" h="66857">
                  <a:moveTo>
                    <a:pt x="25736" y="42512"/>
                  </a:moveTo>
                  <a:lnTo>
                    <a:pt x="29757" y="41708"/>
                  </a:lnTo>
                  <a:cubicBezTo>
                    <a:pt x="30181" y="41584"/>
                    <a:pt x="30510" y="41255"/>
                    <a:pt x="30634" y="40831"/>
                  </a:cubicBezTo>
                  <a:cubicBezTo>
                    <a:pt x="30671" y="40414"/>
                    <a:pt x="30510" y="40012"/>
                    <a:pt x="30196" y="39734"/>
                  </a:cubicBezTo>
                  <a:lnTo>
                    <a:pt x="27052" y="37248"/>
                  </a:lnTo>
                  <a:lnTo>
                    <a:pt x="28807" y="36810"/>
                  </a:lnTo>
                  <a:cubicBezTo>
                    <a:pt x="29143" y="36715"/>
                    <a:pt x="29413" y="36473"/>
                    <a:pt x="29538" y="36152"/>
                  </a:cubicBezTo>
                  <a:cubicBezTo>
                    <a:pt x="29684" y="35823"/>
                    <a:pt x="29684" y="35457"/>
                    <a:pt x="29538" y="35128"/>
                  </a:cubicBezTo>
                  <a:lnTo>
                    <a:pt x="26540" y="30229"/>
                  </a:lnTo>
                  <a:cubicBezTo>
                    <a:pt x="26372" y="29901"/>
                    <a:pt x="26028" y="29703"/>
                    <a:pt x="25663" y="29718"/>
                  </a:cubicBezTo>
                  <a:cubicBezTo>
                    <a:pt x="25473" y="29645"/>
                    <a:pt x="25268" y="29645"/>
                    <a:pt x="25078" y="29718"/>
                  </a:cubicBezTo>
                  <a:lnTo>
                    <a:pt x="17767" y="33885"/>
                  </a:lnTo>
                  <a:lnTo>
                    <a:pt x="25517" y="27598"/>
                  </a:lnTo>
                  <a:cubicBezTo>
                    <a:pt x="25714" y="27459"/>
                    <a:pt x="25845" y="27247"/>
                    <a:pt x="25882" y="27013"/>
                  </a:cubicBezTo>
                  <a:lnTo>
                    <a:pt x="29757" y="5737"/>
                  </a:lnTo>
                  <a:lnTo>
                    <a:pt x="27856" y="838"/>
                  </a:lnTo>
                  <a:cubicBezTo>
                    <a:pt x="27725" y="487"/>
                    <a:pt x="27417" y="239"/>
                    <a:pt x="27052" y="180"/>
                  </a:cubicBezTo>
                  <a:lnTo>
                    <a:pt x="27052" y="180"/>
                  </a:lnTo>
                  <a:cubicBezTo>
                    <a:pt x="26759" y="173"/>
                    <a:pt x="26489" y="312"/>
                    <a:pt x="26321" y="546"/>
                  </a:cubicBezTo>
                  <a:lnTo>
                    <a:pt x="22080" y="4786"/>
                  </a:lnTo>
                  <a:lnTo>
                    <a:pt x="19594" y="9758"/>
                  </a:lnTo>
                  <a:lnTo>
                    <a:pt x="17328" y="2008"/>
                  </a:lnTo>
                  <a:cubicBezTo>
                    <a:pt x="17211" y="1650"/>
                    <a:pt x="16948" y="1357"/>
                    <a:pt x="16597" y="1204"/>
                  </a:cubicBezTo>
                  <a:lnTo>
                    <a:pt x="16231" y="1204"/>
                  </a:lnTo>
                  <a:cubicBezTo>
                    <a:pt x="16019" y="1130"/>
                    <a:pt x="15785" y="1130"/>
                    <a:pt x="15573" y="1204"/>
                  </a:cubicBezTo>
                  <a:lnTo>
                    <a:pt x="11917" y="4274"/>
                  </a:lnTo>
                  <a:lnTo>
                    <a:pt x="12356" y="1277"/>
                  </a:lnTo>
                  <a:cubicBezTo>
                    <a:pt x="12502" y="999"/>
                    <a:pt x="12502" y="677"/>
                    <a:pt x="12356" y="399"/>
                  </a:cubicBezTo>
                  <a:cubicBezTo>
                    <a:pt x="11888" y="-105"/>
                    <a:pt x="11106" y="-134"/>
                    <a:pt x="10601" y="326"/>
                  </a:cubicBezTo>
                  <a:lnTo>
                    <a:pt x="1097" y="326"/>
                  </a:lnTo>
                  <a:cubicBezTo>
                    <a:pt x="490" y="326"/>
                    <a:pt x="0" y="816"/>
                    <a:pt x="0" y="1423"/>
                  </a:cubicBezTo>
                  <a:cubicBezTo>
                    <a:pt x="0" y="1445"/>
                    <a:pt x="0" y="1474"/>
                    <a:pt x="0" y="1496"/>
                  </a:cubicBezTo>
                  <a:lnTo>
                    <a:pt x="0" y="7638"/>
                  </a:lnTo>
                  <a:lnTo>
                    <a:pt x="4899" y="19409"/>
                  </a:lnTo>
                  <a:cubicBezTo>
                    <a:pt x="5030" y="19657"/>
                    <a:pt x="5235" y="19862"/>
                    <a:pt x="5483" y="19994"/>
                  </a:cubicBezTo>
                  <a:lnTo>
                    <a:pt x="13307" y="23430"/>
                  </a:lnTo>
                  <a:lnTo>
                    <a:pt x="11771" y="26355"/>
                  </a:lnTo>
                  <a:cubicBezTo>
                    <a:pt x="11735" y="26596"/>
                    <a:pt x="11735" y="26844"/>
                    <a:pt x="11771" y="27086"/>
                  </a:cubicBezTo>
                  <a:lnTo>
                    <a:pt x="13818" y="34909"/>
                  </a:lnTo>
                  <a:cubicBezTo>
                    <a:pt x="13855" y="35245"/>
                    <a:pt x="14082" y="35530"/>
                    <a:pt x="14403" y="35640"/>
                  </a:cubicBezTo>
                  <a:lnTo>
                    <a:pt x="14403" y="35640"/>
                  </a:lnTo>
                  <a:cubicBezTo>
                    <a:pt x="13943" y="35786"/>
                    <a:pt x="13687" y="36283"/>
                    <a:pt x="13833" y="36744"/>
                  </a:cubicBezTo>
                  <a:cubicBezTo>
                    <a:pt x="13848" y="36788"/>
                    <a:pt x="13870" y="36839"/>
                    <a:pt x="13892" y="36883"/>
                  </a:cubicBezTo>
                  <a:cubicBezTo>
                    <a:pt x="14001" y="37351"/>
                    <a:pt x="14440" y="37665"/>
                    <a:pt x="14915" y="37614"/>
                  </a:cubicBezTo>
                  <a:lnTo>
                    <a:pt x="17913" y="37614"/>
                  </a:lnTo>
                  <a:lnTo>
                    <a:pt x="17913" y="42439"/>
                  </a:lnTo>
                  <a:cubicBezTo>
                    <a:pt x="17964" y="42973"/>
                    <a:pt x="18344" y="43412"/>
                    <a:pt x="18863" y="43536"/>
                  </a:cubicBezTo>
                  <a:lnTo>
                    <a:pt x="18863" y="43536"/>
                  </a:lnTo>
                  <a:lnTo>
                    <a:pt x="18863" y="48288"/>
                  </a:lnTo>
                  <a:cubicBezTo>
                    <a:pt x="18754" y="48544"/>
                    <a:pt x="18754" y="48837"/>
                    <a:pt x="18863" y="49093"/>
                  </a:cubicBezTo>
                  <a:lnTo>
                    <a:pt x="35533" y="66786"/>
                  </a:lnTo>
                  <a:cubicBezTo>
                    <a:pt x="35796" y="66874"/>
                    <a:pt x="36074" y="66874"/>
                    <a:pt x="36337" y="66786"/>
                  </a:cubicBezTo>
                  <a:cubicBezTo>
                    <a:pt x="36549" y="66881"/>
                    <a:pt x="36783" y="66881"/>
                    <a:pt x="36995" y="66786"/>
                  </a:cubicBezTo>
                  <a:cubicBezTo>
                    <a:pt x="37324" y="66384"/>
                    <a:pt x="37324" y="65799"/>
                    <a:pt x="36995" y="65397"/>
                  </a:cubicBezTo>
                  <a:lnTo>
                    <a:pt x="25370" y="4828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4EA7AFC-E6E4-4B4F-B3A8-E0E0F99231BB}"/>
                </a:ext>
              </a:extLst>
            </p:cNvPr>
            <p:cNvSpPr/>
            <p:nvPr/>
          </p:nvSpPr>
          <p:spPr>
            <a:xfrm>
              <a:off x="3766436" y="1371599"/>
              <a:ext cx="238531" cy="191532"/>
            </a:xfrm>
            <a:custGeom>
              <a:avLst/>
              <a:gdLst>
                <a:gd name="connsiteX0" fmla="*/ 139829 w 238531"/>
                <a:gd name="connsiteY0" fmla="*/ 33632 h 191532"/>
                <a:gd name="connsiteX1" fmla="*/ 139244 w 238531"/>
                <a:gd name="connsiteY1" fmla="*/ 34948 h 191532"/>
                <a:gd name="connsiteX2" fmla="*/ 142388 w 238531"/>
                <a:gd name="connsiteY2" fmla="*/ 45184 h 191532"/>
                <a:gd name="connsiteX3" fmla="*/ 162274 w 238531"/>
                <a:gd name="connsiteY3" fmla="*/ 68799 h 191532"/>
                <a:gd name="connsiteX4" fmla="*/ 149480 w 238531"/>
                <a:gd name="connsiteY4" fmla="*/ 77939 h 191532"/>
                <a:gd name="connsiteX5" fmla="*/ 149041 w 238531"/>
                <a:gd name="connsiteY5" fmla="*/ 78816 h 191532"/>
                <a:gd name="connsiteX6" fmla="*/ 149480 w 238531"/>
                <a:gd name="connsiteY6" fmla="*/ 79693 h 191532"/>
                <a:gd name="connsiteX7" fmla="*/ 170463 w 238531"/>
                <a:gd name="connsiteY7" fmla="*/ 94974 h 191532"/>
                <a:gd name="connsiteX8" fmla="*/ 168855 w 238531"/>
                <a:gd name="connsiteY8" fmla="*/ 107111 h 191532"/>
                <a:gd name="connsiteX9" fmla="*/ 125425 w 238531"/>
                <a:gd name="connsiteY9" fmla="*/ 105210 h 191532"/>
                <a:gd name="connsiteX10" fmla="*/ 120746 w 238531"/>
                <a:gd name="connsiteY10" fmla="*/ 82545 h 191532"/>
                <a:gd name="connsiteX11" fmla="*/ 119649 w 238531"/>
                <a:gd name="connsiteY11" fmla="*/ 81667 h 191532"/>
                <a:gd name="connsiteX12" fmla="*/ 109414 w 238531"/>
                <a:gd name="connsiteY12" fmla="*/ 83203 h 191532"/>
                <a:gd name="connsiteX13" fmla="*/ 114678 w 238531"/>
                <a:gd name="connsiteY13" fmla="*/ 76549 h 191532"/>
                <a:gd name="connsiteX14" fmla="*/ 114678 w 238531"/>
                <a:gd name="connsiteY14" fmla="*/ 75233 h 191532"/>
                <a:gd name="connsiteX15" fmla="*/ 100932 w 238531"/>
                <a:gd name="connsiteY15" fmla="*/ 54616 h 191532"/>
                <a:gd name="connsiteX16" fmla="*/ 100055 w 238531"/>
                <a:gd name="connsiteY16" fmla="*/ 54104 h 191532"/>
                <a:gd name="connsiteX17" fmla="*/ 69713 w 238531"/>
                <a:gd name="connsiteY17" fmla="*/ 53226 h 191532"/>
                <a:gd name="connsiteX18" fmla="*/ 69713 w 238531"/>
                <a:gd name="connsiteY18" fmla="*/ 35679 h 191532"/>
                <a:gd name="connsiteX19" fmla="*/ 68982 w 238531"/>
                <a:gd name="connsiteY19" fmla="*/ 34656 h 191532"/>
                <a:gd name="connsiteX20" fmla="*/ 52239 w 238531"/>
                <a:gd name="connsiteY20" fmla="*/ 28734 h 191532"/>
                <a:gd name="connsiteX21" fmla="*/ 52239 w 238531"/>
                <a:gd name="connsiteY21" fmla="*/ 28734 h 191532"/>
                <a:gd name="connsiteX22" fmla="*/ 51508 w 238531"/>
                <a:gd name="connsiteY22" fmla="*/ 28734 h 191532"/>
                <a:gd name="connsiteX23" fmla="*/ 33815 w 238531"/>
                <a:gd name="connsiteY23" fmla="*/ 45623 h 191532"/>
                <a:gd name="connsiteX24" fmla="*/ 33449 w 238531"/>
                <a:gd name="connsiteY24" fmla="*/ 46646 h 191532"/>
                <a:gd name="connsiteX25" fmla="*/ 34107 w 238531"/>
                <a:gd name="connsiteY25" fmla="*/ 47450 h 191532"/>
                <a:gd name="connsiteX26" fmla="*/ 52897 w 238531"/>
                <a:gd name="connsiteY26" fmla="*/ 55274 h 191532"/>
                <a:gd name="connsiteX27" fmla="*/ 22702 w 238531"/>
                <a:gd name="connsiteY27" fmla="*/ 56078 h 191532"/>
                <a:gd name="connsiteX28" fmla="*/ 21678 w 238531"/>
                <a:gd name="connsiteY28" fmla="*/ 57028 h 191532"/>
                <a:gd name="connsiteX29" fmla="*/ 16780 w 238531"/>
                <a:gd name="connsiteY29" fmla="*/ 80571 h 191532"/>
                <a:gd name="connsiteX30" fmla="*/ 16780 w 238531"/>
                <a:gd name="connsiteY30" fmla="*/ 81448 h 191532"/>
                <a:gd name="connsiteX31" fmla="*/ 17584 w 238531"/>
                <a:gd name="connsiteY31" fmla="*/ 81448 h 191532"/>
                <a:gd name="connsiteX32" fmla="*/ 50338 w 238531"/>
                <a:gd name="connsiteY32" fmla="*/ 77500 h 191532"/>
                <a:gd name="connsiteX33" fmla="*/ 9249 w 238531"/>
                <a:gd name="connsiteY33" fmla="*/ 95047 h 191532"/>
                <a:gd name="connsiteX34" fmla="*/ 8847 w 238531"/>
                <a:gd name="connsiteY34" fmla="*/ 96546 h 191532"/>
                <a:gd name="connsiteX35" fmla="*/ 9249 w 238531"/>
                <a:gd name="connsiteY35" fmla="*/ 96948 h 191532"/>
                <a:gd name="connsiteX36" fmla="*/ 21970 w 238531"/>
                <a:gd name="connsiteY36" fmla="*/ 106818 h 191532"/>
                <a:gd name="connsiteX37" fmla="*/ 22628 w 238531"/>
                <a:gd name="connsiteY37" fmla="*/ 106818 h 191532"/>
                <a:gd name="connsiteX38" fmla="*/ 23140 w 238531"/>
                <a:gd name="connsiteY38" fmla="*/ 106818 h 191532"/>
                <a:gd name="connsiteX39" fmla="*/ 44124 w 238531"/>
                <a:gd name="connsiteY39" fmla="*/ 97094 h 191532"/>
                <a:gd name="connsiteX40" fmla="*/ 31402 w 238531"/>
                <a:gd name="connsiteY40" fmla="*/ 108719 h 191532"/>
                <a:gd name="connsiteX41" fmla="*/ 9834 w 238531"/>
                <a:gd name="connsiteY41" fmla="*/ 110620 h 191532"/>
                <a:gd name="connsiteX42" fmla="*/ 8956 w 238531"/>
                <a:gd name="connsiteY42" fmla="*/ 111205 h 191532"/>
                <a:gd name="connsiteX43" fmla="*/ 110 w 238531"/>
                <a:gd name="connsiteY43" fmla="*/ 127875 h 191532"/>
                <a:gd name="connsiteX44" fmla="*/ 110 w 238531"/>
                <a:gd name="connsiteY44" fmla="*/ 128898 h 191532"/>
                <a:gd name="connsiteX45" fmla="*/ 914 w 238531"/>
                <a:gd name="connsiteY45" fmla="*/ 129483 h 191532"/>
                <a:gd name="connsiteX46" fmla="*/ 26650 w 238531"/>
                <a:gd name="connsiteY46" fmla="*/ 133285 h 191532"/>
                <a:gd name="connsiteX47" fmla="*/ 28477 w 238531"/>
                <a:gd name="connsiteY47" fmla="*/ 142351 h 191532"/>
                <a:gd name="connsiteX48" fmla="*/ 28989 w 238531"/>
                <a:gd name="connsiteY48" fmla="*/ 143082 h 191532"/>
                <a:gd name="connsiteX49" fmla="*/ 40761 w 238531"/>
                <a:gd name="connsiteY49" fmla="*/ 149955 h 191532"/>
                <a:gd name="connsiteX50" fmla="*/ 41272 w 238531"/>
                <a:gd name="connsiteY50" fmla="*/ 149955 h 191532"/>
                <a:gd name="connsiteX51" fmla="*/ 41857 w 238531"/>
                <a:gd name="connsiteY51" fmla="*/ 149955 h 191532"/>
                <a:gd name="connsiteX52" fmla="*/ 42369 w 238531"/>
                <a:gd name="connsiteY52" fmla="*/ 149004 h 191532"/>
                <a:gd name="connsiteX53" fmla="*/ 42369 w 238531"/>
                <a:gd name="connsiteY53" fmla="*/ 140231 h 191532"/>
                <a:gd name="connsiteX54" fmla="*/ 55383 w 238531"/>
                <a:gd name="connsiteY54" fmla="*/ 148931 h 191532"/>
                <a:gd name="connsiteX55" fmla="*/ 56041 w 238531"/>
                <a:gd name="connsiteY55" fmla="*/ 148931 h 191532"/>
                <a:gd name="connsiteX56" fmla="*/ 56699 w 238531"/>
                <a:gd name="connsiteY56" fmla="*/ 148931 h 191532"/>
                <a:gd name="connsiteX57" fmla="*/ 64595 w 238531"/>
                <a:gd name="connsiteY57" fmla="*/ 142059 h 191532"/>
                <a:gd name="connsiteX58" fmla="*/ 64595 w 238531"/>
                <a:gd name="connsiteY58" fmla="*/ 141108 h 191532"/>
                <a:gd name="connsiteX59" fmla="*/ 62183 w 238531"/>
                <a:gd name="connsiteY59" fmla="*/ 126486 h 191532"/>
                <a:gd name="connsiteX60" fmla="*/ 67812 w 238531"/>
                <a:gd name="connsiteY60" fmla="*/ 130653 h 191532"/>
                <a:gd name="connsiteX61" fmla="*/ 68470 w 238531"/>
                <a:gd name="connsiteY61" fmla="*/ 130653 h 191532"/>
                <a:gd name="connsiteX62" fmla="*/ 68836 w 238531"/>
                <a:gd name="connsiteY62" fmla="*/ 130653 h 191532"/>
                <a:gd name="connsiteX63" fmla="*/ 69567 w 238531"/>
                <a:gd name="connsiteY63" fmla="*/ 129922 h 191532"/>
                <a:gd name="connsiteX64" fmla="*/ 72345 w 238531"/>
                <a:gd name="connsiteY64" fmla="*/ 116908 h 191532"/>
                <a:gd name="connsiteX65" fmla="*/ 80680 w 238531"/>
                <a:gd name="connsiteY65" fmla="*/ 115665 h 191532"/>
                <a:gd name="connsiteX66" fmla="*/ 74685 w 238531"/>
                <a:gd name="connsiteY66" fmla="*/ 121002 h 191532"/>
                <a:gd name="connsiteX67" fmla="*/ 74319 w 238531"/>
                <a:gd name="connsiteY67" fmla="*/ 122026 h 191532"/>
                <a:gd name="connsiteX68" fmla="*/ 76147 w 238531"/>
                <a:gd name="connsiteY68" fmla="*/ 133285 h 191532"/>
                <a:gd name="connsiteX69" fmla="*/ 70517 w 238531"/>
                <a:gd name="connsiteY69" fmla="*/ 140596 h 191532"/>
                <a:gd name="connsiteX70" fmla="*/ 70517 w 238531"/>
                <a:gd name="connsiteY70" fmla="*/ 141839 h 191532"/>
                <a:gd name="connsiteX71" fmla="*/ 73515 w 238531"/>
                <a:gd name="connsiteY71" fmla="*/ 145787 h 191532"/>
                <a:gd name="connsiteX72" fmla="*/ 74392 w 238531"/>
                <a:gd name="connsiteY72" fmla="*/ 146226 h 191532"/>
                <a:gd name="connsiteX73" fmla="*/ 74758 w 238531"/>
                <a:gd name="connsiteY73" fmla="*/ 146226 h 191532"/>
                <a:gd name="connsiteX74" fmla="*/ 94352 w 238531"/>
                <a:gd name="connsiteY74" fmla="*/ 139354 h 191532"/>
                <a:gd name="connsiteX75" fmla="*/ 95084 w 238531"/>
                <a:gd name="connsiteY75" fmla="*/ 138622 h 191532"/>
                <a:gd name="connsiteX76" fmla="*/ 97496 w 238531"/>
                <a:gd name="connsiteY76" fmla="*/ 129629 h 191532"/>
                <a:gd name="connsiteX77" fmla="*/ 104003 w 238531"/>
                <a:gd name="connsiteY77" fmla="*/ 136137 h 191532"/>
                <a:gd name="connsiteX78" fmla="*/ 104807 w 238531"/>
                <a:gd name="connsiteY78" fmla="*/ 136137 h 191532"/>
                <a:gd name="connsiteX79" fmla="*/ 104807 w 238531"/>
                <a:gd name="connsiteY79" fmla="*/ 136137 h 191532"/>
                <a:gd name="connsiteX80" fmla="*/ 127473 w 238531"/>
                <a:gd name="connsiteY80" fmla="*/ 127436 h 191532"/>
                <a:gd name="connsiteX81" fmla="*/ 115628 w 238531"/>
                <a:gd name="connsiteY81" fmla="*/ 147761 h 191532"/>
                <a:gd name="connsiteX82" fmla="*/ 89088 w 238531"/>
                <a:gd name="connsiteY82" fmla="*/ 146007 h 191532"/>
                <a:gd name="connsiteX83" fmla="*/ 63572 w 238531"/>
                <a:gd name="connsiteY83" fmla="*/ 163700 h 191532"/>
                <a:gd name="connsiteX84" fmla="*/ 63133 w 238531"/>
                <a:gd name="connsiteY84" fmla="*/ 164358 h 191532"/>
                <a:gd name="connsiteX85" fmla="*/ 62183 w 238531"/>
                <a:gd name="connsiteY85" fmla="*/ 171669 h 191532"/>
                <a:gd name="connsiteX86" fmla="*/ 62183 w 238531"/>
                <a:gd name="connsiteY86" fmla="*/ 172474 h 191532"/>
                <a:gd name="connsiteX87" fmla="*/ 70591 w 238531"/>
                <a:gd name="connsiteY87" fmla="*/ 183660 h 191532"/>
                <a:gd name="connsiteX88" fmla="*/ 98081 w 238531"/>
                <a:gd name="connsiteY88" fmla="*/ 191483 h 191532"/>
                <a:gd name="connsiteX89" fmla="*/ 98447 w 238531"/>
                <a:gd name="connsiteY89" fmla="*/ 191483 h 191532"/>
                <a:gd name="connsiteX90" fmla="*/ 99032 w 238531"/>
                <a:gd name="connsiteY90" fmla="*/ 191483 h 191532"/>
                <a:gd name="connsiteX91" fmla="*/ 174338 w 238531"/>
                <a:gd name="connsiteY91" fmla="*/ 140304 h 191532"/>
                <a:gd name="connsiteX92" fmla="*/ 175727 w 238531"/>
                <a:gd name="connsiteY92" fmla="*/ 145056 h 191532"/>
                <a:gd name="connsiteX93" fmla="*/ 172218 w 238531"/>
                <a:gd name="connsiteY93" fmla="*/ 148566 h 191532"/>
                <a:gd name="connsiteX94" fmla="*/ 172269 w 238531"/>
                <a:gd name="connsiteY94" fmla="*/ 150116 h 191532"/>
                <a:gd name="connsiteX95" fmla="*/ 172583 w 238531"/>
                <a:gd name="connsiteY95" fmla="*/ 150320 h 191532"/>
                <a:gd name="connsiteX96" fmla="*/ 180991 w 238531"/>
                <a:gd name="connsiteY96" fmla="*/ 153391 h 191532"/>
                <a:gd name="connsiteX97" fmla="*/ 224859 w 238531"/>
                <a:gd name="connsiteY97" fmla="*/ 145495 h 191532"/>
                <a:gd name="connsiteX98" fmla="*/ 225736 w 238531"/>
                <a:gd name="connsiteY98" fmla="*/ 144764 h 191532"/>
                <a:gd name="connsiteX99" fmla="*/ 238531 w 238531"/>
                <a:gd name="connsiteY99" fmla="*/ 100019 h 191532"/>
                <a:gd name="connsiteX100" fmla="*/ 234583 w 238531"/>
                <a:gd name="connsiteY100" fmla="*/ 76476 h 191532"/>
                <a:gd name="connsiteX101" fmla="*/ 234071 w 238531"/>
                <a:gd name="connsiteY101" fmla="*/ 75818 h 191532"/>
                <a:gd name="connsiteX102" fmla="*/ 214404 w 238531"/>
                <a:gd name="connsiteY102" fmla="*/ 64924 h 191532"/>
                <a:gd name="connsiteX103" fmla="*/ 213892 w 238531"/>
                <a:gd name="connsiteY103" fmla="*/ 64924 h 191532"/>
                <a:gd name="connsiteX104" fmla="*/ 213453 w 238531"/>
                <a:gd name="connsiteY104" fmla="*/ 64924 h 191532"/>
                <a:gd name="connsiteX105" fmla="*/ 212795 w 238531"/>
                <a:gd name="connsiteY105" fmla="*/ 65729 h 191532"/>
                <a:gd name="connsiteX106" fmla="*/ 209579 w 238531"/>
                <a:gd name="connsiteY106" fmla="*/ 90148 h 191532"/>
                <a:gd name="connsiteX107" fmla="*/ 206142 w 238531"/>
                <a:gd name="connsiteY107" fmla="*/ 78377 h 191532"/>
                <a:gd name="connsiteX108" fmla="*/ 205557 w 238531"/>
                <a:gd name="connsiteY108" fmla="*/ 77646 h 191532"/>
                <a:gd name="connsiteX109" fmla="*/ 204607 w 238531"/>
                <a:gd name="connsiteY109" fmla="*/ 77646 h 191532"/>
                <a:gd name="connsiteX110" fmla="*/ 190715 w 238531"/>
                <a:gd name="connsiteY110" fmla="*/ 84226 h 191532"/>
                <a:gd name="connsiteX111" fmla="*/ 197222 w 238531"/>
                <a:gd name="connsiteY111" fmla="*/ 71285 h 191532"/>
                <a:gd name="connsiteX112" fmla="*/ 197222 w 238531"/>
                <a:gd name="connsiteY112" fmla="*/ 70408 h 191532"/>
                <a:gd name="connsiteX113" fmla="*/ 196564 w 238531"/>
                <a:gd name="connsiteY113" fmla="*/ 69750 h 191532"/>
                <a:gd name="connsiteX114" fmla="*/ 178213 w 238531"/>
                <a:gd name="connsiteY114" fmla="*/ 64266 h 191532"/>
                <a:gd name="connsiteX115" fmla="*/ 187352 w 238531"/>
                <a:gd name="connsiteY115" fmla="*/ 46719 h 191532"/>
                <a:gd name="connsiteX116" fmla="*/ 187418 w 238531"/>
                <a:gd name="connsiteY116" fmla="*/ 45688 h 191532"/>
                <a:gd name="connsiteX117" fmla="*/ 187352 w 238531"/>
                <a:gd name="connsiteY117" fmla="*/ 45623 h 191532"/>
                <a:gd name="connsiteX118" fmla="*/ 177847 w 238531"/>
                <a:gd name="connsiteY118" fmla="*/ 34363 h 191532"/>
                <a:gd name="connsiteX119" fmla="*/ 175800 w 238531"/>
                <a:gd name="connsiteY119" fmla="*/ 18278 h 191532"/>
                <a:gd name="connsiteX120" fmla="*/ 178798 w 238531"/>
                <a:gd name="connsiteY120" fmla="*/ 11406 h 191532"/>
                <a:gd name="connsiteX121" fmla="*/ 178798 w 238531"/>
                <a:gd name="connsiteY121" fmla="*/ 10455 h 191532"/>
                <a:gd name="connsiteX122" fmla="*/ 173899 w 238531"/>
                <a:gd name="connsiteY122" fmla="*/ 658 h 191532"/>
                <a:gd name="connsiteX123" fmla="*/ 172876 w 238531"/>
                <a:gd name="connsiteY123" fmla="*/ 0 h 191532"/>
                <a:gd name="connsiteX124" fmla="*/ 172510 w 238531"/>
                <a:gd name="connsiteY124" fmla="*/ 0 h 191532"/>
                <a:gd name="connsiteX125" fmla="*/ 161763 w 238531"/>
                <a:gd name="connsiteY125" fmla="*/ 3948 h 191532"/>
                <a:gd name="connsiteX126" fmla="*/ 161105 w 238531"/>
                <a:gd name="connsiteY126" fmla="*/ 4460 h 191532"/>
                <a:gd name="connsiteX127" fmla="*/ 147944 w 238531"/>
                <a:gd name="connsiteY127" fmla="*/ 29465 h 19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238531" h="191532">
                  <a:moveTo>
                    <a:pt x="139829" y="33632"/>
                  </a:moveTo>
                  <a:cubicBezTo>
                    <a:pt x="139332" y="33866"/>
                    <a:pt x="139083" y="34422"/>
                    <a:pt x="139244" y="34948"/>
                  </a:cubicBezTo>
                  <a:lnTo>
                    <a:pt x="142388" y="45184"/>
                  </a:lnTo>
                  <a:lnTo>
                    <a:pt x="162274" y="68799"/>
                  </a:lnTo>
                  <a:lnTo>
                    <a:pt x="149480" y="77939"/>
                  </a:lnTo>
                  <a:cubicBezTo>
                    <a:pt x="149180" y="78129"/>
                    <a:pt x="149012" y="78465"/>
                    <a:pt x="149041" y="78816"/>
                  </a:cubicBezTo>
                  <a:cubicBezTo>
                    <a:pt x="149026" y="79167"/>
                    <a:pt x="149194" y="79496"/>
                    <a:pt x="149480" y="79693"/>
                  </a:cubicBezTo>
                  <a:lnTo>
                    <a:pt x="170463" y="94974"/>
                  </a:lnTo>
                  <a:lnTo>
                    <a:pt x="168855" y="107111"/>
                  </a:lnTo>
                  <a:lnTo>
                    <a:pt x="125425" y="105210"/>
                  </a:lnTo>
                  <a:lnTo>
                    <a:pt x="120746" y="82545"/>
                  </a:lnTo>
                  <a:cubicBezTo>
                    <a:pt x="120644" y="82026"/>
                    <a:pt x="120176" y="81660"/>
                    <a:pt x="119649" y="81667"/>
                  </a:cubicBezTo>
                  <a:lnTo>
                    <a:pt x="109414" y="83203"/>
                  </a:lnTo>
                  <a:lnTo>
                    <a:pt x="114678" y="76549"/>
                  </a:lnTo>
                  <a:cubicBezTo>
                    <a:pt x="114926" y="76147"/>
                    <a:pt x="114926" y="75636"/>
                    <a:pt x="114678" y="75233"/>
                  </a:cubicBezTo>
                  <a:lnTo>
                    <a:pt x="100932" y="54616"/>
                  </a:lnTo>
                  <a:cubicBezTo>
                    <a:pt x="100735" y="54323"/>
                    <a:pt x="100413" y="54133"/>
                    <a:pt x="100055" y="54104"/>
                  </a:cubicBezTo>
                  <a:lnTo>
                    <a:pt x="69713" y="53226"/>
                  </a:lnTo>
                  <a:lnTo>
                    <a:pt x="69713" y="35679"/>
                  </a:lnTo>
                  <a:cubicBezTo>
                    <a:pt x="69735" y="35211"/>
                    <a:pt x="69428" y="34787"/>
                    <a:pt x="68982" y="34656"/>
                  </a:cubicBezTo>
                  <a:lnTo>
                    <a:pt x="52239" y="28734"/>
                  </a:lnTo>
                  <a:lnTo>
                    <a:pt x="52239" y="28734"/>
                  </a:lnTo>
                  <a:cubicBezTo>
                    <a:pt x="52005" y="28638"/>
                    <a:pt x="51742" y="28638"/>
                    <a:pt x="51508" y="28734"/>
                  </a:cubicBezTo>
                  <a:lnTo>
                    <a:pt x="33815" y="45623"/>
                  </a:lnTo>
                  <a:cubicBezTo>
                    <a:pt x="33449" y="45820"/>
                    <a:pt x="33288" y="46259"/>
                    <a:pt x="33449" y="46646"/>
                  </a:cubicBezTo>
                  <a:cubicBezTo>
                    <a:pt x="33449" y="47012"/>
                    <a:pt x="33815" y="47304"/>
                    <a:pt x="34107" y="47450"/>
                  </a:cubicBezTo>
                  <a:lnTo>
                    <a:pt x="52897" y="55274"/>
                  </a:lnTo>
                  <a:lnTo>
                    <a:pt x="22702" y="56078"/>
                  </a:lnTo>
                  <a:cubicBezTo>
                    <a:pt x="22175" y="56107"/>
                    <a:pt x="21744" y="56509"/>
                    <a:pt x="21678" y="57028"/>
                  </a:cubicBezTo>
                  <a:lnTo>
                    <a:pt x="16780" y="80571"/>
                  </a:lnTo>
                  <a:cubicBezTo>
                    <a:pt x="16582" y="80834"/>
                    <a:pt x="16582" y="81185"/>
                    <a:pt x="16780" y="81448"/>
                  </a:cubicBezTo>
                  <a:cubicBezTo>
                    <a:pt x="16780" y="81448"/>
                    <a:pt x="17218" y="81448"/>
                    <a:pt x="17584" y="81448"/>
                  </a:cubicBezTo>
                  <a:lnTo>
                    <a:pt x="50338" y="77500"/>
                  </a:lnTo>
                  <a:lnTo>
                    <a:pt x="9249" y="95047"/>
                  </a:lnTo>
                  <a:cubicBezTo>
                    <a:pt x="8722" y="95347"/>
                    <a:pt x="8547" y="96019"/>
                    <a:pt x="8847" y="96546"/>
                  </a:cubicBezTo>
                  <a:cubicBezTo>
                    <a:pt x="8942" y="96714"/>
                    <a:pt x="9081" y="96853"/>
                    <a:pt x="9249" y="96948"/>
                  </a:cubicBezTo>
                  <a:lnTo>
                    <a:pt x="21970" y="106818"/>
                  </a:lnTo>
                  <a:lnTo>
                    <a:pt x="22628" y="106818"/>
                  </a:lnTo>
                  <a:lnTo>
                    <a:pt x="23140" y="106818"/>
                  </a:lnTo>
                  <a:lnTo>
                    <a:pt x="44124" y="97094"/>
                  </a:lnTo>
                  <a:lnTo>
                    <a:pt x="31402" y="108719"/>
                  </a:lnTo>
                  <a:lnTo>
                    <a:pt x="9834" y="110620"/>
                  </a:lnTo>
                  <a:cubicBezTo>
                    <a:pt x="9461" y="110649"/>
                    <a:pt x="9132" y="110876"/>
                    <a:pt x="8956" y="111205"/>
                  </a:cubicBezTo>
                  <a:lnTo>
                    <a:pt x="110" y="127875"/>
                  </a:lnTo>
                  <a:cubicBezTo>
                    <a:pt x="-37" y="128196"/>
                    <a:pt x="-37" y="128577"/>
                    <a:pt x="110" y="128898"/>
                  </a:cubicBezTo>
                  <a:cubicBezTo>
                    <a:pt x="270" y="129213"/>
                    <a:pt x="570" y="129425"/>
                    <a:pt x="914" y="129483"/>
                  </a:cubicBezTo>
                  <a:lnTo>
                    <a:pt x="26650" y="133285"/>
                  </a:lnTo>
                  <a:lnTo>
                    <a:pt x="28477" y="142351"/>
                  </a:lnTo>
                  <a:cubicBezTo>
                    <a:pt x="28477" y="142717"/>
                    <a:pt x="28477" y="142863"/>
                    <a:pt x="28989" y="143082"/>
                  </a:cubicBezTo>
                  <a:lnTo>
                    <a:pt x="40761" y="149955"/>
                  </a:lnTo>
                  <a:lnTo>
                    <a:pt x="41272" y="149955"/>
                  </a:lnTo>
                  <a:cubicBezTo>
                    <a:pt x="41272" y="149955"/>
                    <a:pt x="41638" y="149955"/>
                    <a:pt x="41857" y="149955"/>
                  </a:cubicBezTo>
                  <a:cubicBezTo>
                    <a:pt x="42193" y="149757"/>
                    <a:pt x="42391" y="149392"/>
                    <a:pt x="42369" y="149004"/>
                  </a:cubicBezTo>
                  <a:lnTo>
                    <a:pt x="42369" y="140231"/>
                  </a:lnTo>
                  <a:lnTo>
                    <a:pt x="55383" y="148931"/>
                  </a:lnTo>
                  <a:cubicBezTo>
                    <a:pt x="55595" y="148997"/>
                    <a:pt x="55829" y="148997"/>
                    <a:pt x="56041" y="148931"/>
                  </a:cubicBezTo>
                  <a:cubicBezTo>
                    <a:pt x="56253" y="149026"/>
                    <a:pt x="56487" y="149026"/>
                    <a:pt x="56699" y="148931"/>
                  </a:cubicBezTo>
                  <a:lnTo>
                    <a:pt x="64595" y="142059"/>
                  </a:lnTo>
                  <a:cubicBezTo>
                    <a:pt x="64764" y="141766"/>
                    <a:pt x="64764" y="141401"/>
                    <a:pt x="64595" y="141108"/>
                  </a:cubicBezTo>
                  <a:lnTo>
                    <a:pt x="62183" y="126486"/>
                  </a:lnTo>
                  <a:lnTo>
                    <a:pt x="67812" y="130653"/>
                  </a:lnTo>
                  <a:cubicBezTo>
                    <a:pt x="68032" y="130712"/>
                    <a:pt x="68251" y="130712"/>
                    <a:pt x="68470" y="130653"/>
                  </a:cubicBezTo>
                  <a:cubicBezTo>
                    <a:pt x="68470" y="130653"/>
                    <a:pt x="68470" y="130653"/>
                    <a:pt x="68836" y="130653"/>
                  </a:cubicBezTo>
                  <a:cubicBezTo>
                    <a:pt x="69201" y="130573"/>
                    <a:pt x="69487" y="130287"/>
                    <a:pt x="69567" y="129922"/>
                  </a:cubicBezTo>
                  <a:lnTo>
                    <a:pt x="72345" y="116908"/>
                  </a:lnTo>
                  <a:lnTo>
                    <a:pt x="80680" y="115665"/>
                  </a:lnTo>
                  <a:lnTo>
                    <a:pt x="74685" y="121002"/>
                  </a:lnTo>
                  <a:cubicBezTo>
                    <a:pt x="74400" y="121265"/>
                    <a:pt x="74268" y="121646"/>
                    <a:pt x="74319" y="122026"/>
                  </a:cubicBezTo>
                  <a:lnTo>
                    <a:pt x="76147" y="133285"/>
                  </a:lnTo>
                  <a:lnTo>
                    <a:pt x="70517" y="140596"/>
                  </a:lnTo>
                  <a:cubicBezTo>
                    <a:pt x="70240" y="140962"/>
                    <a:pt x="70240" y="141474"/>
                    <a:pt x="70517" y="141839"/>
                  </a:cubicBezTo>
                  <a:lnTo>
                    <a:pt x="73515" y="145787"/>
                  </a:lnTo>
                  <a:cubicBezTo>
                    <a:pt x="73713" y="146073"/>
                    <a:pt x="74042" y="146241"/>
                    <a:pt x="74392" y="146226"/>
                  </a:cubicBezTo>
                  <a:lnTo>
                    <a:pt x="74758" y="146226"/>
                  </a:lnTo>
                  <a:lnTo>
                    <a:pt x="94352" y="139354"/>
                  </a:lnTo>
                  <a:cubicBezTo>
                    <a:pt x="94681" y="139215"/>
                    <a:pt x="94945" y="138951"/>
                    <a:pt x="95084" y="138622"/>
                  </a:cubicBezTo>
                  <a:lnTo>
                    <a:pt x="97496" y="129629"/>
                  </a:lnTo>
                  <a:lnTo>
                    <a:pt x="104003" y="136137"/>
                  </a:lnTo>
                  <a:cubicBezTo>
                    <a:pt x="104266" y="136210"/>
                    <a:pt x="104544" y="136210"/>
                    <a:pt x="104807" y="136137"/>
                  </a:cubicBezTo>
                  <a:lnTo>
                    <a:pt x="104807" y="136137"/>
                  </a:lnTo>
                  <a:lnTo>
                    <a:pt x="127473" y="127436"/>
                  </a:lnTo>
                  <a:lnTo>
                    <a:pt x="115628" y="147761"/>
                  </a:lnTo>
                  <a:lnTo>
                    <a:pt x="89088" y="146007"/>
                  </a:lnTo>
                  <a:lnTo>
                    <a:pt x="63572" y="163700"/>
                  </a:lnTo>
                  <a:cubicBezTo>
                    <a:pt x="63323" y="163824"/>
                    <a:pt x="63155" y="164080"/>
                    <a:pt x="63133" y="164358"/>
                  </a:cubicBezTo>
                  <a:lnTo>
                    <a:pt x="62183" y="171669"/>
                  </a:lnTo>
                  <a:cubicBezTo>
                    <a:pt x="62036" y="171918"/>
                    <a:pt x="62036" y="172225"/>
                    <a:pt x="62183" y="172474"/>
                  </a:cubicBezTo>
                  <a:lnTo>
                    <a:pt x="70591" y="183660"/>
                  </a:lnTo>
                  <a:lnTo>
                    <a:pt x="98081" y="191483"/>
                  </a:lnTo>
                  <a:lnTo>
                    <a:pt x="98447" y="191483"/>
                  </a:lnTo>
                  <a:cubicBezTo>
                    <a:pt x="98637" y="191549"/>
                    <a:pt x="98842" y="191549"/>
                    <a:pt x="99032" y="191483"/>
                  </a:cubicBezTo>
                  <a:lnTo>
                    <a:pt x="174338" y="140304"/>
                  </a:lnTo>
                  <a:lnTo>
                    <a:pt x="175727" y="145056"/>
                  </a:lnTo>
                  <a:lnTo>
                    <a:pt x="172218" y="148566"/>
                  </a:lnTo>
                  <a:cubicBezTo>
                    <a:pt x="171801" y="149012"/>
                    <a:pt x="171830" y="149699"/>
                    <a:pt x="172269" y="150116"/>
                  </a:cubicBezTo>
                  <a:cubicBezTo>
                    <a:pt x="172364" y="150203"/>
                    <a:pt x="172466" y="150269"/>
                    <a:pt x="172583" y="150320"/>
                  </a:cubicBezTo>
                  <a:lnTo>
                    <a:pt x="180991" y="153391"/>
                  </a:lnTo>
                  <a:lnTo>
                    <a:pt x="224859" y="145495"/>
                  </a:lnTo>
                  <a:cubicBezTo>
                    <a:pt x="225276" y="145451"/>
                    <a:pt x="225620" y="145166"/>
                    <a:pt x="225736" y="144764"/>
                  </a:cubicBezTo>
                  <a:lnTo>
                    <a:pt x="238531" y="100019"/>
                  </a:lnTo>
                  <a:lnTo>
                    <a:pt x="234583" y="76476"/>
                  </a:lnTo>
                  <a:cubicBezTo>
                    <a:pt x="234569" y="76169"/>
                    <a:pt x="234364" y="75906"/>
                    <a:pt x="234071" y="75818"/>
                  </a:cubicBezTo>
                  <a:lnTo>
                    <a:pt x="214404" y="64924"/>
                  </a:lnTo>
                  <a:lnTo>
                    <a:pt x="213892" y="64924"/>
                  </a:lnTo>
                  <a:lnTo>
                    <a:pt x="213453" y="64924"/>
                  </a:lnTo>
                  <a:cubicBezTo>
                    <a:pt x="213139" y="65100"/>
                    <a:pt x="212905" y="65385"/>
                    <a:pt x="212795" y="65729"/>
                  </a:cubicBezTo>
                  <a:lnTo>
                    <a:pt x="209579" y="90148"/>
                  </a:lnTo>
                  <a:lnTo>
                    <a:pt x="206142" y="78377"/>
                  </a:lnTo>
                  <a:cubicBezTo>
                    <a:pt x="206054" y="78063"/>
                    <a:pt x="205842" y="77800"/>
                    <a:pt x="205557" y="77646"/>
                  </a:cubicBezTo>
                  <a:lnTo>
                    <a:pt x="204607" y="77646"/>
                  </a:lnTo>
                  <a:lnTo>
                    <a:pt x="190715" y="84226"/>
                  </a:lnTo>
                  <a:lnTo>
                    <a:pt x="197222" y="71285"/>
                  </a:lnTo>
                  <a:cubicBezTo>
                    <a:pt x="197369" y="71007"/>
                    <a:pt x="197369" y="70686"/>
                    <a:pt x="197222" y="70408"/>
                  </a:cubicBezTo>
                  <a:cubicBezTo>
                    <a:pt x="197083" y="70123"/>
                    <a:pt x="196850" y="69889"/>
                    <a:pt x="196564" y="69750"/>
                  </a:cubicBezTo>
                  <a:lnTo>
                    <a:pt x="178213" y="64266"/>
                  </a:lnTo>
                  <a:lnTo>
                    <a:pt x="187352" y="46719"/>
                  </a:lnTo>
                  <a:cubicBezTo>
                    <a:pt x="187652" y="46449"/>
                    <a:pt x="187681" y="45988"/>
                    <a:pt x="187418" y="45688"/>
                  </a:cubicBezTo>
                  <a:cubicBezTo>
                    <a:pt x="187396" y="45666"/>
                    <a:pt x="187374" y="45645"/>
                    <a:pt x="187352" y="45623"/>
                  </a:cubicBezTo>
                  <a:lnTo>
                    <a:pt x="177847" y="34363"/>
                  </a:lnTo>
                  <a:lnTo>
                    <a:pt x="175800" y="18278"/>
                  </a:lnTo>
                  <a:lnTo>
                    <a:pt x="178798" y="11406"/>
                  </a:lnTo>
                  <a:cubicBezTo>
                    <a:pt x="178842" y="11091"/>
                    <a:pt x="178842" y="10770"/>
                    <a:pt x="178798" y="10455"/>
                  </a:cubicBezTo>
                  <a:lnTo>
                    <a:pt x="173899" y="658"/>
                  </a:lnTo>
                  <a:cubicBezTo>
                    <a:pt x="173724" y="249"/>
                    <a:pt x="173322" y="-7"/>
                    <a:pt x="172876" y="0"/>
                  </a:cubicBezTo>
                  <a:lnTo>
                    <a:pt x="172510" y="0"/>
                  </a:lnTo>
                  <a:lnTo>
                    <a:pt x="161763" y="3948"/>
                  </a:lnTo>
                  <a:cubicBezTo>
                    <a:pt x="161485" y="4029"/>
                    <a:pt x="161251" y="4211"/>
                    <a:pt x="161105" y="4460"/>
                  </a:cubicBezTo>
                  <a:lnTo>
                    <a:pt x="147944" y="29465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DD49826-2A81-4667-93E4-CF05F7C06E01}"/>
                </a:ext>
              </a:extLst>
            </p:cNvPr>
            <p:cNvSpPr/>
            <p:nvPr/>
          </p:nvSpPr>
          <p:spPr>
            <a:xfrm>
              <a:off x="4167523" y="1355807"/>
              <a:ext cx="340028" cy="206982"/>
            </a:xfrm>
            <a:custGeom>
              <a:avLst/>
              <a:gdLst>
                <a:gd name="connsiteX0" fmla="*/ 121 w 340028"/>
                <a:gd name="connsiteY0" fmla="*/ 26467 h 206982"/>
                <a:gd name="connsiteX1" fmla="*/ 121 w 340028"/>
                <a:gd name="connsiteY1" fmla="*/ 27564 h 206982"/>
                <a:gd name="connsiteX2" fmla="*/ 38432 w 340028"/>
                <a:gd name="connsiteY2" fmla="*/ 71431 h 206982"/>
                <a:gd name="connsiteX3" fmla="*/ 39309 w 340028"/>
                <a:gd name="connsiteY3" fmla="*/ 71431 h 206982"/>
                <a:gd name="connsiteX4" fmla="*/ 39309 w 340028"/>
                <a:gd name="connsiteY4" fmla="*/ 71431 h 206982"/>
                <a:gd name="connsiteX5" fmla="*/ 71698 w 340028"/>
                <a:gd name="connsiteY5" fmla="*/ 61854 h 206982"/>
                <a:gd name="connsiteX6" fmla="*/ 92682 w 340028"/>
                <a:gd name="connsiteY6" fmla="*/ 120344 h 206982"/>
                <a:gd name="connsiteX7" fmla="*/ 83981 w 340028"/>
                <a:gd name="connsiteY7" fmla="*/ 137014 h 206982"/>
                <a:gd name="connsiteX8" fmla="*/ 82958 w 340028"/>
                <a:gd name="connsiteY8" fmla="*/ 150759 h 206982"/>
                <a:gd name="connsiteX9" fmla="*/ 83616 w 340028"/>
                <a:gd name="connsiteY9" fmla="*/ 151783 h 206982"/>
                <a:gd name="connsiteX10" fmla="*/ 96922 w 340028"/>
                <a:gd name="connsiteY10" fmla="*/ 159094 h 206982"/>
                <a:gd name="connsiteX11" fmla="*/ 89245 w 340028"/>
                <a:gd name="connsiteY11" fmla="*/ 165893 h 206982"/>
                <a:gd name="connsiteX12" fmla="*/ 88880 w 340028"/>
                <a:gd name="connsiteY12" fmla="*/ 166771 h 206982"/>
                <a:gd name="connsiteX13" fmla="*/ 90123 w 340028"/>
                <a:gd name="connsiteY13" fmla="*/ 180150 h 206982"/>
                <a:gd name="connsiteX14" fmla="*/ 100944 w 340028"/>
                <a:gd name="connsiteY14" fmla="*/ 193823 h 206982"/>
                <a:gd name="connsiteX15" fmla="*/ 101675 w 340028"/>
                <a:gd name="connsiteY15" fmla="*/ 194261 h 206982"/>
                <a:gd name="connsiteX16" fmla="*/ 101675 w 340028"/>
                <a:gd name="connsiteY16" fmla="*/ 194261 h 206982"/>
                <a:gd name="connsiteX17" fmla="*/ 102479 w 340028"/>
                <a:gd name="connsiteY17" fmla="*/ 194261 h 206982"/>
                <a:gd name="connsiteX18" fmla="*/ 110448 w 340028"/>
                <a:gd name="connsiteY18" fmla="*/ 186950 h 206982"/>
                <a:gd name="connsiteX19" fmla="*/ 110448 w 340028"/>
                <a:gd name="connsiteY19" fmla="*/ 187535 h 206982"/>
                <a:gd name="connsiteX20" fmla="*/ 117248 w 340028"/>
                <a:gd name="connsiteY20" fmla="*/ 195358 h 206982"/>
                <a:gd name="connsiteX21" fmla="*/ 118052 w 340028"/>
                <a:gd name="connsiteY21" fmla="*/ 195724 h 206982"/>
                <a:gd name="connsiteX22" fmla="*/ 118417 w 340028"/>
                <a:gd name="connsiteY22" fmla="*/ 195724 h 206982"/>
                <a:gd name="connsiteX23" fmla="*/ 119149 w 340028"/>
                <a:gd name="connsiteY23" fmla="*/ 194700 h 206982"/>
                <a:gd name="connsiteX24" fmla="*/ 119149 w 340028"/>
                <a:gd name="connsiteY24" fmla="*/ 187389 h 206982"/>
                <a:gd name="connsiteX25" fmla="*/ 139035 w 340028"/>
                <a:gd name="connsiteY25" fmla="*/ 203620 h 206982"/>
                <a:gd name="connsiteX26" fmla="*/ 139693 w 340028"/>
                <a:gd name="connsiteY26" fmla="*/ 203620 h 206982"/>
                <a:gd name="connsiteX27" fmla="*/ 139693 w 340028"/>
                <a:gd name="connsiteY27" fmla="*/ 203620 h 206982"/>
                <a:gd name="connsiteX28" fmla="*/ 140498 w 340028"/>
                <a:gd name="connsiteY28" fmla="*/ 203181 h 206982"/>
                <a:gd name="connsiteX29" fmla="*/ 147370 w 340028"/>
                <a:gd name="connsiteY29" fmla="*/ 194334 h 206982"/>
                <a:gd name="connsiteX30" fmla="*/ 147370 w 340028"/>
                <a:gd name="connsiteY30" fmla="*/ 193311 h 206982"/>
                <a:gd name="connsiteX31" fmla="*/ 144811 w 340028"/>
                <a:gd name="connsiteY31" fmla="*/ 186877 h 206982"/>
                <a:gd name="connsiteX32" fmla="*/ 151684 w 340028"/>
                <a:gd name="connsiteY32" fmla="*/ 191629 h 206982"/>
                <a:gd name="connsiteX33" fmla="*/ 152342 w 340028"/>
                <a:gd name="connsiteY33" fmla="*/ 191629 h 206982"/>
                <a:gd name="connsiteX34" fmla="*/ 152342 w 340028"/>
                <a:gd name="connsiteY34" fmla="*/ 191629 h 206982"/>
                <a:gd name="connsiteX35" fmla="*/ 153073 w 340028"/>
                <a:gd name="connsiteY35" fmla="*/ 190971 h 206982"/>
                <a:gd name="connsiteX36" fmla="*/ 156363 w 340028"/>
                <a:gd name="connsiteY36" fmla="*/ 180882 h 206982"/>
                <a:gd name="connsiteX37" fmla="*/ 158703 w 340028"/>
                <a:gd name="connsiteY37" fmla="*/ 183221 h 206982"/>
                <a:gd name="connsiteX38" fmla="*/ 157752 w 340028"/>
                <a:gd name="connsiteY38" fmla="*/ 203327 h 206982"/>
                <a:gd name="connsiteX39" fmla="*/ 158630 w 340028"/>
                <a:gd name="connsiteY39" fmla="*/ 204424 h 206982"/>
                <a:gd name="connsiteX40" fmla="*/ 163894 w 340028"/>
                <a:gd name="connsiteY40" fmla="*/ 205447 h 206982"/>
                <a:gd name="connsiteX41" fmla="*/ 217851 w 340028"/>
                <a:gd name="connsiteY41" fmla="*/ 200549 h 206982"/>
                <a:gd name="connsiteX42" fmla="*/ 218875 w 340028"/>
                <a:gd name="connsiteY42" fmla="*/ 199525 h 206982"/>
                <a:gd name="connsiteX43" fmla="*/ 218875 w 340028"/>
                <a:gd name="connsiteY43" fmla="*/ 194481 h 206982"/>
                <a:gd name="connsiteX44" fmla="*/ 224651 w 340028"/>
                <a:gd name="connsiteY44" fmla="*/ 203912 h 206982"/>
                <a:gd name="connsiteX45" fmla="*/ 225601 w 340028"/>
                <a:gd name="connsiteY45" fmla="*/ 204424 h 206982"/>
                <a:gd name="connsiteX46" fmla="*/ 225601 w 340028"/>
                <a:gd name="connsiteY46" fmla="*/ 204424 h 206982"/>
                <a:gd name="connsiteX47" fmla="*/ 226552 w 340028"/>
                <a:gd name="connsiteY47" fmla="*/ 203620 h 206982"/>
                <a:gd name="connsiteX48" fmla="*/ 228526 w 340028"/>
                <a:gd name="connsiteY48" fmla="*/ 193603 h 206982"/>
                <a:gd name="connsiteX49" fmla="*/ 230280 w 340028"/>
                <a:gd name="connsiteY49" fmla="*/ 200915 h 206982"/>
                <a:gd name="connsiteX50" fmla="*/ 231377 w 340028"/>
                <a:gd name="connsiteY50" fmla="*/ 201719 h 206982"/>
                <a:gd name="connsiteX51" fmla="*/ 256967 w 340028"/>
                <a:gd name="connsiteY51" fmla="*/ 198794 h 206982"/>
                <a:gd name="connsiteX52" fmla="*/ 257844 w 340028"/>
                <a:gd name="connsiteY52" fmla="*/ 198209 h 206982"/>
                <a:gd name="connsiteX53" fmla="*/ 264643 w 340028"/>
                <a:gd name="connsiteY53" fmla="*/ 185488 h 206982"/>
                <a:gd name="connsiteX54" fmla="*/ 264643 w 340028"/>
                <a:gd name="connsiteY54" fmla="*/ 184391 h 206982"/>
                <a:gd name="connsiteX55" fmla="*/ 260037 w 340028"/>
                <a:gd name="connsiteY55" fmla="*/ 177080 h 206982"/>
                <a:gd name="connsiteX56" fmla="*/ 264643 w 340028"/>
                <a:gd name="connsiteY56" fmla="*/ 180297 h 206982"/>
                <a:gd name="connsiteX57" fmla="*/ 265813 w 340028"/>
                <a:gd name="connsiteY57" fmla="*/ 194919 h 206982"/>
                <a:gd name="connsiteX58" fmla="*/ 273125 w 340028"/>
                <a:gd name="connsiteY58" fmla="*/ 203108 h 206982"/>
                <a:gd name="connsiteX59" fmla="*/ 289794 w 340028"/>
                <a:gd name="connsiteY59" fmla="*/ 206983 h 206982"/>
                <a:gd name="connsiteX60" fmla="*/ 290379 w 340028"/>
                <a:gd name="connsiteY60" fmla="*/ 206983 h 206982"/>
                <a:gd name="connsiteX61" fmla="*/ 323792 w 340028"/>
                <a:gd name="connsiteY61" fmla="*/ 195212 h 206982"/>
                <a:gd name="connsiteX62" fmla="*/ 324523 w 340028"/>
                <a:gd name="connsiteY62" fmla="*/ 193969 h 206982"/>
                <a:gd name="connsiteX63" fmla="*/ 319113 w 340028"/>
                <a:gd name="connsiteY63" fmla="*/ 171084 h 206982"/>
                <a:gd name="connsiteX64" fmla="*/ 333735 w 340028"/>
                <a:gd name="connsiteY64" fmla="*/ 177518 h 206982"/>
                <a:gd name="connsiteX65" fmla="*/ 334101 w 340028"/>
                <a:gd name="connsiteY65" fmla="*/ 177518 h 206982"/>
                <a:gd name="connsiteX66" fmla="*/ 334978 w 340028"/>
                <a:gd name="connsiteY66" fmla="*/ 177153 h 206982"/>
                <a:gd name="connsiteX67" fmla="*/ 339804 w 340028"/>
                <a:gd name="connsiteY67" fmla="*/ 171231 h 206982"/>
                <a:gd name="connsiteX68" fmla="*/ 339804 w 340028"/>
                <a:gd name="connsiteY68" fmla="*/ 170061 h 206982"/>
                <a:gd name="connsiteX69" fmla="*/ 335929 w 340028"/>
                <a:gd name="connsiteY69" fmla="*/ 162238 h 206982"/>
                <a:gd name="connsiteX70" fmla="*/ 334978 w 340028"/>
                <a:gd name="connsiteY70" fmla="*/ 161580 h 206982"/>
                <a:gd name="connsiteX71" fmla="*/ 334539 w 340028"/>
                <a:gd name="connsiteY71" fmla="*/ 161580 h 206982"/>
                <a:gd name="connsiteX72" fmla="*/ 318235 w 340028"/>
                <a:gd name="connsiteY72" fmla="*/ 168233 h 206982"/>
                <a:gd name="connsiteX73" fmla="*/ 316481 w 340028"/>
                <a:gd name="connsiteY73" fmla="*/ 160922 h 206982"/>
                <a:gd name="connsiteX74" fmla="*/ 333735 w 340028"/>
                <a:gd name="connsiteY74" fmla="*/ 143740 h 206982"/>
                <a:gd name="connsiteX75" fmla="*/ 333735 w 340028"/>
                <a:gd name="connsiteY75" fmla="*/ 142717 h 206982"/>
                <a:gd name="connsiteX76" fmla="*/ 329860 w 340028"/>
                <a:gd name="connsiteY76" fmla="*/ 124073 h 206982"/>
                <a:gd name="connsiteX77" fmla="*/ 329202 w 340028"/>
                <a:gd name="connsiteY77" fmla="*/ 123342 h 206982"/>
                <a:gd name="connsiteX78" fmla="*/ 280217 w 340028"/>
                <a:gd name="connsiteY78" fmla="*/ 97825 h 206982"/>
                <a:gd name="connsiteX79" fmla="*/ 279632 w 340028"/>
                <a:gd name="connsiteY79" fmla="*/ 97825 h 206982"/>
                <a:gd name="connsiteX80" fmla="*/ 279632 w 340028"/>
                <a:gd name="connsiteY80" fmla="*/ 97825 h 206982"/>
                <a:gd name="connsiteX81" fmla="*/ 204983 w 340028"/>
                <a:gd name="connsiteY81" fmla="*/ 126339 h 206982"/>
                <a:gd name="connsiteX82" fmla="*/ 204325 w 340028"/>
                <a:gd name="connsiteY82" fmla="*/ 127070 h 206982"/>
                <a:gd name="connsiteX83" fmla="*/ 204325 w 340028"/>
                <a:gd name="connsiteY83" fmla="*/ 128094 h 206982"/>
                <a:gd name="connsiteX84" fmla="*/ 213464 w 340028"/>
                <a:gd name="connsiteY84" fmla="*/ 136356 h 206982"/>
                <a:gd name="connsiteX85" fmla="*/ 196868 w 340028"/>
                <a:gd name="connsiteY85" fmla="*/ 138622 h 206982"/>
                <a:gd name="connsiteX86" fmla="*/ 199061 w 340028"/>
                <a:gd name="connsiteY86" fmla="*/ 135844 h 206982"/>
                <a:gd name="connsiteX87" fmla="*/ 199061 w 340028"/>
                <a:gd name="connsiteY87" fmla="*/ 135040 h 206982"/>
                <a:gd name="connsiteX88" fmla="*/ 198622 w 340028"/>
                <a:gd name="connsiteY88" fmla="*/ 134309 h 206982"/>
                <a:gd name="connsiteX89" fmla="*/ 179028 w 340028"/>
                <a:gd name="connsiteY89" fmla="*/ 119686 h 206982"/>
                <a:gd name="connsiteX90" fmla="*/ 178370 w 340028"/>
                <a:gd name="connsiteY90" fmla="*/ 119686 h 206982"/>
                <a:gd name="connsiteX91" fmla="*/ 178370 w 340028"/>
                <a:gd name="connsiteY91" fmla="*/ 119686 h 206982"/>
                <a:gd name="connsiteX92" fmla="*/ 177639 w 340028"/>
                <a:gd name="connsiteY92" fmla="*/ 120490 h 206982"/>
                <a:gd name="connsiteX93" fmla="*/ 175519 w 340028"/>
                <a:gd name="connsiteY93" fmla="*/ 129849 h 206982"/>
                <a:gd name="connsiteX94" fmla="*/ 172887 w 340028"/>
                <a:gd name="connsiteY94" fmla="*/ 123269 h 206982"/>
                <a:gd name="connsiteX95" fmla="*/ 172082 w 340028"/>
                <a:gd name="connsiteY95" fmla="*/ 122611 h 206982"/>
                <a:gd name="connsiteX96" fmla="*/ 172082 w 340028"/>
                <a:gd name="connsiteY96" fmla="*/ 122611 h 206982"/>
                <a:gd name="connsiteX97" fmla="*/ 171351 w 340028"/>
                <a:gd name="connsiteY97" fmla="*/ 122611 h 206982"/>
                <a:gd name="connsiteX98" fmla="*/ 163674 w 340028"/>
                <a:gd name="connsiteY98" fmla="*/ 129483 h 206982"/>
                <a:gd name="connsiteX99" fmla="*/ 157387 w 340028"/>
                <a:gd name="connsiteY99" fmla="*/ 114860 h 206982"/>
                <a:gd name="connsiteX100" fmla="*/ 156363 w 340028"/>
                <a:gd name="connsiteY100" fmla="*/ 114202 h 206982"/>
                <a:gd name="connsiteX101" fmla="*/ 156363 w 340028"/>
                <a:gd name="connsiteY101" fmla="*/ 114202 h 206982"/>
                <a:gd name="connsiteX102" fmla="*/ 155413 w 340028"/>
                <a:gd name="connsiteY102" fmla="*/ 115080 h 206982"/>
                <a:gd name="connsiteX103" fmla="*/ 150880 w 340028"/>
                <a:gd name="connsiteY103" fmla="*/ 134967 h 206982"/>
                <a:gd name="connsiteX104" fmla="*/ 137719 w 340028"/>
                <a:gd name="connsiteY104" fmla="*/ 124219 h 206982"/>
                <a:gd name="connsiteX105" fmla="*/ 144300 w 340028"/>
                <a:gd name="connsiteY105" fmla="*/ 120198 h 206982"/>
                <a:gd name="connsiteX106" fmla="*/ 144811 w 340028"/>
                <a:gd name="connsiteY106" fmla="*/ 119540 h 206982"/>
                <a:gd name="connsiteX107" fmla="*/ 147736 w 340028"/>
                <a:gd name="connsiteY107" fmla="*/ 108719 h 206982"/>
                <a:gd name="connsiteX108" fmla="*/ 147736 w 340028"/>
                <a:gd name="connsiteY108" fmla="*/ 107769 h 206982"/>
                <a:gd name="connsiteX109" fmla="*/ 143276 w 340028"/>
                <a:gd name="connsiteY109" fmla="*/ 102504 h 206982"/>
                <a:gd name="connsiteX110" fmla="*/ 116809 w 340028"/>
                <a:gd name="connsiteY110" fmla="*/ 92707 h 206982"/>
                <a:gd name="connsiteX111" fmla="*/ 116443 w 340028"/>
                <a:gd name="connsiteY111" fmla="*/ 92707 h 206982"/>
                <a:gd name="connsiteX112" fmla="*/ 115493 w 340028"/>
                <a:gd name="connsiteY112" fmla="*/ 93219 h 206982"/>
                <a:gd name="connsiteX113" fmla="*/ 109936 w 340028"/>
                <a:gd name="connsiteY113" fmla="*/ 101846 h 206982"/>
                <a:gd name="connsiteX114" fmla="*/ 111618 w 340028"/>
                <a:gd name="connsiteY114" fmla="*/ 94535 h 206982"/>
                <a:gd name="connsiteX115" fmla="*/ 110960 w 340028"/>
                <a:gd name="connsiteY115" fmla="*/ 92707 h 206982"/>
                <a:gd name="connsiteX116" fmla="*/ 124486 w 340028"/>
                <a:gd name="connsiteY116" fmla="*/ 90075 h 206982"/>
                <a:gd name="connsiteX117" fmla="*/ 125049 w 340028"/>
                <a:gd name="connsiteY117" fmla="*/ 88518 h 206982"/>
                <a:gd name="connsiteX118" fmla="*/ 124486 w 340028"/>
                <a:gd name="connsiteY118" fmla="*/ 87955 h 206982"/>
                <a:gd name="connsiteX119" fmla="*/ 107962 w 340028"/>
                <a:gd name="connsiteY119" fmla="*/ 80278 h 206982"/>
                <a:gd name="connsiteX120" fmla="*/ 141594 w 340028"/>
                <a:gd name="connsiteY120" fmla="*/ 81960 h 206982"/>
                <a:gd name="connsiteX121" fmla="*/ 142618 w 340028"/>
                <a:gd name="connsiteY121" fmla="*/ 81302 h 206982"/>
                <a:gd name="connsiteX122" fmla="*/ 149418 w 340028"/>
                <a:gd name="connsiteY122" fmla="*/ 65655 h 206982"/>
                <a:gd name="connsiteX123" fmla="*/ 149418 w 340028"/>
                <a:gd name="connsiteY123" fmla="*/ 64705 h 206982"/>
                <a:gd name="connsiteX124" fmla="*/ 148759 w 340028"/>
                <a:gd name="connsiteY124" fmla="*/ 64120 h 206982"/>
                <a:gd name="connsiteX125" fmla="*/ 111837 w 340028"/>
                <a:gd name="connsiteY125" fmla="*/ 53153 h 206982"/>
                <a:gd name="connsiteX126" fmla="*/ 125948 w 340028"/>
                <a:gd name="connsiteY126" fmla="*/ 52495 h 206982"/>
                <a:gd name="connsiteX127" fmla="*/ 126972 w 340028"/>
                <a:gd name="connsiteY127" fmla="*/ 51764 h 206982"/>
                <a:gd name="connsiteX128" fmla="*/ 126972 w 340028"/>
                <a:gd name="connsiteY128" fmla="*/ 50594 h 206982"/>
                <a:gd name="connsiteX129" fmla="*/ 105038 w 340028"/>
                <a:gd name="connsiteY129" fmla="*/ 30049 h 206982"/>
                <a:gd name="connsiteX130" fmla="*/ 104307 w 340028"/>
                <a:gd name="connsiteY130" fmla="*/ 29684 h 206982"/>
                <a:gd name="connsiteX131" fmla="*/ 103795 w 340028"/>
                <a:gd name="connsiteY131" fmla="*/ 29684 h 206982"/>
                <a:gd name="connsiteX132" fmla="*/ 64606 w 340028"/>
                <a:gd name="connsiteY132" fmla="*/ 52934 h 206982"/>
                <a:gd name="connsiteX133" fmla="*/ 70090 w 340028"/>
                <a:gd name="connsiteY133" fmla="*/ 22007 h 206982"/>
                <a:gd name="connsiteX134" fmla="*/ 69578 w 340028"/>
                <a:gd name="connsiteY134" fmla="*/ 20837 h 206982"/>
                <a:gd name="connsiteX135" fmla="*/ 39602 w 340028"/>
                <a:gd name="connsiteY135" fmla="*/ 1024 h 206982"/>
                <a:gd name="connsiteX136" fmla="*/ 11088 w 340028"/>
                <a:gd name="connsiteY136" fmla="*/ 0 h 206982"/>
                <a:gd name="connsiteX137" fmla="*/ 10283 w 340028"/>
                <a:gd name="connsiteY137" fmla="*/ 439 h 206982"/>
                <a:gd name="connsiteX138" fmla="*/ 1437 w 340028"/>
                <a:gd name="connsiteY138" fmla="*/ 10163 h 206982"/>
                <a:gd name="connsiteX139" fmla="*/ 1437 w 340028"/>
                <a:gd name="connsiteY139" fmla="*/ 11698 h 206982"/>
                <a:gd name="connsiteX140" fmla="*/ 11965 w 340028"/>
                <a:gd name="connsiteY140" fmla="*/ 23104 h 206982"/>
                <a:gd name="connsiteX141" fmla="*/ 998 w 340028"/>
                <a:gd name="connsiteY141" fmla="*/ 25590 h 206982"/>
                <a:gd name="connsiteX142" fmla="*/ 121 w 340028"/>
                <a:gd name="connsiteY142" fmla="*/ 26467 h 206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</a:cxnLst>
              <a:rect l="l" t="t" r="r" b="b"/>
              <a:pathLst>
                <a:path w="340028" h="206982">
                  <a:moveTo>
                    <a:pt x="121" y="26467"/>
                  </a:moveTo>
                  <a:cubicBezTo>
                    <a:pt x="-40" y="26818"/>
                    <a:pt x="-40" y="27213"/>
                    <a:pt x="121" y="27564"/>
                  </a:cubicBezTo>
                  <a:lnTo>
                    <a:pt x="38432" y="71431"/>
                  </a:lnTo>
                  <a:cubicBezTo>
                    <a:pt x="38710" y="71548"/>
                    <a:pt x="39031" y="71548"/>
                    <a:pt x="39309" y="71431"/>
                  </a:cubicBezTo>
                  <a:lnTo>
                    <a:pt x="39309" y="71431"/>
                  </a:lnTo>
                  <a:lnTo>
                    <a:pt x="71698" y="61854"/>
                  </a:lnTo>
                  <a:lnTo>
                    <a:pt x="92682" y="120344"/>
                  </a:lnTo>
                  <a:lnTo>
                    <a:pt x="83981" y="137014"/>
                  </a:lnTo>
                  <a:lnTo>
                    <a:pt x="82958" y="150759"/>
                  </a:lnTo>
                  <a:cubicBezTo>
                    <a:pt x="82928" y="151205"/>
                    <a:pt x="83192" y="151622"/>
                    <a:pt x="83616" y="151783"/>
                  </a:cubicBezTo>
                  <a:lnTo>
                    <a:pt x="96922" y="159094"/>
                  </a:lnTo>
                  <a:lnTo>
                    <a:pt x="89245" y="165893"/>
                  </a:lnTo>
                  <a:cubicBezTo>
                    <a:pt x="89019" y="166127"/>
                    <a:pt x="88887" y="166442"/>
                    <a:pt x="88880" y="166771"/>
                  </a:cubicBezTo>
                  <a:lnTo>
                    <a:pt x="90123" y="180150"/>
                  </a:lnTo>
                  <a:lnTo>
                    <a:pt x="100944" y="193823"/>
                  </a:lnTo>
                  <a:cubicBezTo>
                    <a:pt x="101082" y="194093"/>
                    <a:pt x="101367" y="194269"/>
                    <a:pt x="101675" y="194261"/>
                  </a:cubicBezTo>
                  <a:lnTo>
                    <a:pt x="101675" y="194261"/>
                  </a:lnTo>
                  <a:cubicBezTo>
                    <a:pt x="101938" y="194327"/>
                    <a:pt x="102216" y="194327"/>
                    <a:pt x="102479" y="194261"/>
                  </a:cubicBezTo>
                  <a:lnTo>
                    <a:pt x="110448" y="186950"/>
                  </a:lnTo>
                  <a:cubicBezTo>
                    <a:pt x="110448" y="186950"/>
                    <a:pt x="110448" y="186950"/>
                    <a:pt x="110448" y="187535"/>
                  </a:cubicBezTo>
                  <a:lnTo>
                    <a:pt x="117248" y="195358"/>
                  </a:lnTo>
                  <a:cubicBezTo>
                    <a:pt x="117460" y="195577"/>
                    <a:pt x="117745" y="195709"/>
                    <a:pt x="118052" y="195724"/>
                  </a:cubicBezTo>
                  <a:lnTo>
                    <a:pt x="118417" y="195724"/>
                  </a:lnTo>
                  <a:cubicBezTo>
                    <a:pt x="118863" y="195592"/>
                    <a:pt x="119170" y="195168"/>
                    <a:pt x="119149" y="194700"/>
                  </a:cubicBezTo>
                  <a:lnTo>
                    <a:pt x="119149" y="187389"/>
                  </a:lnTo>
                  <a:lnTo>
                    <a:pt x="139035" y="203620"/>
                  </a:lnTo>
                  <a:cubicBezTo>
                    <a:pt x="139247" y="203693"/>
                    <a:pt x="139481" y="203693"/>
                    <a:pt x="139693" y="203620"/>
                  </a:cubicBezTo>
                  <a:lnTo>
                    <a:pt x="139693" y="203620"/>
                  </a:lnTo>
                  <a:cubicBezTo>
                    <a:pt x="140022" y="203620"/>
                    <a:pt x="140322" y="203459"/>
                    <a:pt x="140498" y="203181"/>
                  </a:cubicBezTo>
                  <a:lnTo>
                    <a:pt x="147370" y="194334"/>
                  </a:lnTo>
                  <a:cubicBezTo>
                    <a:pt x="147553" y="194020"/>
                    <a:pt x="147553" y="193625"/>
                    <a:pt x="147370" y="193311"/>
                  </a:cubicBezTo>
                  <a:lnTo>
                    <a:pt x="144811" y="186877"/>
                  </a:lnTo>
                  <a:lnTo>
                    <a:pt x="151684" y="191629"/>
                  </a:lnTo>
                  <a:cubicBezTo>
                    <a:pt x="151896" y="191702"/>
                    <a:pt x="152130" y="191702"/>
                    <a:pt x="152342" y="191629"/>
                  </a:cubicBezTo>
                  <a:lnTo>
                    <a:pt x="152342" y="191629"/>
                  </a:lnTo>
                  <a:cubicBezTo>
                    <a:pt x="152678" y="191534"/>
                    <a:pt x="152949" y="191293"/>
                    <a:pt x="153073" y="190971"/>
                  </a:cubicBezTo>
                  <a:lnTo>
                    <a:pt x="156363" y="180882"/>
                  </a:lnTo>
                  <a:lnTo>
                    <a:pt x="158703" y="183221"/>
                  </a:lnTo>
                  <a:lnTo>
                    <a:pt x="157752" y="203327"/>
                  </a:lnTo>
                  <a:cubicBezTo>
                    <a:pt x="157708" y="203868"/>
                    <a:pt x="158096" y="204351"/>
                    <a:pt x="158630" y="204424"/>
                  </a:cubicBezTo>
                  <a:lnTo>
                    <a:pt x="163894" y="205447"/>
                  </a:lnTo>
                  <a:lnTo>
                    <a:pt x="217851" y="200549"/>
                  </a:lnTo>
                  <a:cubicBezTo>
                    <a:pt x="218385" y="200483"/>
                    <a:pt x="218809" y="200059"/>
                    <a:pt x="218875" y="199525"/>
                  </a:cubicBezTo>
                  <a:lnTo>
                    <a:pt x="218875" y="194481"/>
                  </a:lnTo>
                  <a:lnTo>
                    <a:pt x="224651" y="203912"/>
                  </a:lnTo>
                  <a:cubicBezTo>
                    <a:pt x="224855" y="204241"/>
                    <a:pt x="225214" y="204431"/>
                    <a:pt x="225601" y="204424"/>
                  </a:cubicBezTo>
                  <a:lnTo>
                    <a:pt x="225601" y="204424"/>
                  </a:lnTo>
                  <a:cubicBezTo>
                    <a:pt x="226055" y="204380"/>
                    <a:pt x="226435" y="204058"/>
                    <a:pt x="226552" y="203620"/>
                  </a:cubicBezTo>
                  <a:lnTo>
                    <a:pt x="228526" y="193603"/>
                  </a:lnTo>
                  <a:lnTo>
                    <a:pt x="230280" y="200915"/>
                  </a:lnTo>
                  <a:cubicBezTo>
                    <a:pt x="230419" y="201404"/>
                    <a:pt x="230873" y="201741"/>
                    <a:pt x="231377" y="201719"/>
                  </a:cubicBezTo>
                  <a:lnTo>
                    <a:pt x="256967" y="198794"/>
                  </a:lnTo>
                  <a:cubicBezTo>
                    <a:pt x="257332" y="198750"/>
                    <a:pt x="257661" y="198531"/>
                    <a:pt x="257844" y="198209"/>
                  </a:cubicBezTo>
                  <a:lnTo>
                    <a:pt x="264643" y="185488"/>
                  </a:lnTo>
                  <a:cubicBezTo>
                    <a:pt x="264856" y="185151"/>
                    <a:pt x="264856" y="184727"/>
                    <a:pt x="264643" y="184391"/>
                  </a:cubicBezTo>
                  <a:lnTo>
                    <a:pt x="260037" y="177080"/>
                  </a:lnTo>
                  <a:lnTo>
                    <a:pt x="264643" y="180297"/>
                  </a:lnTo>
                  <a:lnTo>
                    <a:pt x="265813" y="194919"/>
                  </a:lnTo>
                  <a:lnTo>
                    <a:pt x="273125" y="203108"/>
                  </a:lnTo>
                  <a:lnTo>
                    <a:pt x="289794" y="206983"/>
                  </a:lnTo>
                  <a:lnTo>
                    <a:pt x="290379" y="206983"/>
                  </a:lnTo>
                  <a:lnTo>
                    <a:pt x="323792" y="195212"/>
                  </a:lnTo>
                  <a:cubicBezTo>
                    <a:pt x="324311" y="195036"/>
                    <a:pt x="324625" y="194510"/>
                    <a:pt x="324523" y="193969"/>
                  </a:cubicBezTo>
                  <a:lnTo>
                    <a:pt x="319113" y="171084"/>
                  </a:lnTo>
                  <a:lnTo>
                    <a:pt x="333735" y="177518"/>
                  </a:lnTo>
                  <a:lnTo>
                    <a:pt x="334101" y="177518"/>
                  </a:lnTo>
                  <a:cubicBezTo>
                    <a:pt x="334437" y="177533"/>
                    <a:pt x="334759" y="177401"/>
                    <a:pt x="334978" y="177153"/>
                  </a:cubicBezTo>
                  <a:lnTo>
                    <a:pt x="339804" y="171231"/>
                  </a:lnTo>
                  <a:cubicBezTo>
                    <a:pt x="340104" y="170894"/>
                    <a:pt x="340104" y="170397"/>
                    <a:pt x="339804" y="170061"/>
                  </a:cubicBezTo>
                  <a:lnTo>
                    <a:pt x="335929" y="162238"/>
                  </a:lnTo>
                  <a:cubicBezTo>
                    <a:pt x="335761" y="161858"/>
                    <a:pt x="335395" y="161602"/>
                    <a:pt x="334978" y="161580"/>
                  </a:cubicBezTo>
                  <a:cubicBezTo>
                    <a:pt x="334978" y="161580"/>
                    <a:pt x="334613" y="161580"/>
                    <a:pt x="334539" y="161580"/>
                  </a:cubicBezTo>
                  <a:lnTo>
                    <a:pt x="318235" y="168233"/>
                  </a:lnTo>
                  <a:lnTo>
                    <a:pt x="316481" y="160922"/>
                  </a:lnTo>
                  <a:lnTo>
                    <a:pt x="333735" y="143740"/>
                  </a:lnTo>
                  <a:cubicBezTo>
                    <a:pt x="333904" y="143418"/>
                    <a:pt x="333904" y="143038"/>
                    <a:pt x="333735" y="142717"/>
                  </a:cubicBezTo>
                  <a:lnTo>
                    <a:pt x="329860" y="124073"/>
                  </a:lnTo>
                  <a:cubicBezTo>
                    <a:pt x="329860" y="124073"/>
                    <a:pt x="329860" y="123415"/>
                    <a:pt x="329202" y="123342"/>
                  </a:cubicBezTo>
                  <a:lnTo>
                    <a:pt x="280217" y="97825"/>
                  </a:lnTo>
                  <a:cubicBezTo>
                    <a:pt x="280026" y="97759"/>
                    <a:pt x="279822" y="97759"/>
                    <a:pt x="279632" y="97825"/>
                  </a:cubicBezTo>
                  <a:lnTo>
                    <a:pt x="279632" y="97825"/>
                  </a:lnTo>
                  <a:lnTo>
                    <a:pt x="204983" y="126339"/>
                  </a:lnTo>
                  <a:cubicBezTo>
                    <a:pt x="204632" y="126427"/>
                    <a:pt x="204377" y="126712"/>
                    <a:pt x="204325" y="127070"/>
                  </a:cubicBezTo>
                  <a:cubicBezTo>
                    <a:pt x="204164" y="127392"/>
                    <a:pt x="204164" y="127772"/>
                    <a:pt x="204325" y="128094"/>
                  </a:cubicBezTo>
                  <a:lnTo>
                    <a:pt x="213464" y="136356"/>
                  </a:lnTo>
                  <a:lnTo>
                    <a:pt x="196868" y="138622"/>
                  </a:lnTo>
                  <a:lnTo>
                    <a:pt x="199061" y="135844"/>
                  </a:lnTo>
                  <a:cubicBezTo>
                    <a:pt x="199061" y="135844"/>
                    <a:pt x="199061" y="135332"/>
                    <a:pt x="199061" y="135040"/>
                  </a:cubicBezTo>
                  <a:cubicBezTo>
                    <a:pt x="199039" y="134740"/>
                    <a:pt x="198878" y="134469"/>
                    <a:pt x="198622" y="134309"/>
                  </a:cubicBezTo>
                  <a:lnTo>
                    <a:pt x="179028" y="119686"/>
                  </a:lnTo>
                  <a:cubicBezTo>
                    <a:pt x="178816" y="119620"/>
                    <a:pt x="178582" y="119620"/>
                    <a:pt x="178370" y="119686"/>
                  </a:cubicBezTo>
                  <a:lnTo>
                    <a:pt x="178370" y="119686"/>
                  </a:lnTo>
                  <a:cubicBezTo>
                    <a:pt x="178005" y="119686"/>
                    <a:pt x="177785" y="120125"/>
                    <a:pt x="177639" y="120490"/>
                  </a:cubicBezTo>
                  <a:lnTo>
                    <a:pt x="175519" y="129849"/>
                  </a:lnTo>
                  <a:lnTo>
                    <a:pt x="172887" y="123269"/>
                  </a:lnTo>
                  <a:cubicBezTo>
                    <a:pt x="172770" y="122910"/>
                    <a:pt x="172455" y="122654"/>
                    <a:pt x="172082" y="122611"/>
                  </a:cubicBezTo>
                  <a:lnTo>
                    <a:pt x="172082" y="122611"/>
                  </a:lnTo>
                  <a:cubicBezTo>
                    <a:pt x="171841" y="122537"/>
                    <a:pt x="171593" y="122537"/>
                    <a:pt x="171351" y="122611"/>
                  </a:cubicBezTo>
                  <a:lnTo>
                    <a:pt x="163674" y="129483"/>
                  </a:lnTo>
                  <a:lnTo>
                    <a:pt x="157387" y="114860"/>
                  </a:lnTo>
                  <a:cubicBezTo>
                    <a:pt x="157182" y="114480"/>
                    <a:pt x="156794" y="114232"/>
                    <a:pt x="156363" y="114202"/>
                  </a:cubicBezTo>
                  <a:lnTo>
                    <a:pt x="156363" y="114202"/>
                  </a:lnTo>
                  <a:cubicBezTo>
                    <a:pt x="155888" y="114254"/>
                    <a:pt x="155508" y="114612"/>
                    <a:pt x="155413" y="115080"/>
                  </a:cubicBezTo>
                  <a:lnTo>
                    <a:pt x="150880" y="134967"/>
                  </a:lnTo>
                  <a:lnTo>
                    <a:pt x="137719" y="124219"/>
                  </a:lnTo>
                  <a:lnTo>
                    <a:pt x="144300" y="120198"/>
                  </a:lnTo>
                  <a:lnTo>
                    <a:pt x="144811" y="119540"/>
                  </a:lnTo>
                  <a:lnTo>
                    <a:pt x="147736" y="108719"/>
                  </a:lnTo>
                  <a:cubicBezTo>
                    <a:pt x="147845" y="108412"/>
                    <a:pt x="147845" y="108076"/>
                    <a:pt x="147736" y="107769"/>
                  </a:cubicBezTo>
                  <a:lnTo>
                    <a:pt x="143276" y="102504"/>
                  </a:lnTo>
                  <a:lnTo>
                    <a:pt x="116809" y="92707"/>
                  </a:lnTo>
                  <a:lnTo>
                    <a:pt x="116443" y="92707"/>
                  </a:lnTo>
                  <a:cubicBezTo>
                    <a:pt x="116063" y="92722"/>
                    <a:pt x="115712" y="92912"/>
                    <a:pt x="115493" y="93219"/>
                  </a:cubicBezTo>
                  <a:lnTo>
                    <a:pt x="109936" y="101846"/>
                  </a:lnTo>
                  <a:lnTo>
                    <a:pt x="111618" y="94535"/>
                  </a:lnTo>
                  <a:lnTo>
                    <a:pt x="110960" y="92707"/>
                  </a:lnTo>
                  <a:lnTo>
                    <a:pt x="124486" y="90075"/>
                  </a:lnTo>
                  <a:cubicBezTo>
                    <a:pt x="125071" y="89805"/>
                    <a:pt x="125327" y="89103"/>
                    <a:pt x="125049" y="88518"/>
                  </a:cubicBezTo>
                  <a:cubicBezTo>
                    <a:pt x="124932" y="88269"/>
                    <a:pt x="124735" y="88072"/>
                    <a:pt x="124486" y="87955"/>
                  </a:cubicBezTo>
                  <a:lnTo>
                    <a:pt x="107962" y="80278"/>
                  </a:lnTo>
                  <a:lnTo>
                    <a:pt x="141594" y="81960"/>
                  </a:lnTo>
                  <a:cubicBezTo>
                    <a:pt x="142026" y="81930"/>
                    <a:pt x="142413" y="81682"/>
                    <a:pt x="142618" y="81302"/>
                  </a:cubicBezTo>
                  <a:lnTo>
                    <a:pt x="149418" y="65655"/>
                  </a:lnTo>
                  <a:cubicBezTo>
                    <a:pt x="149564" y="65356"/>
                    <a:pt x="149564" y="65005"/>
                    <a:pt x="149418" y="64705"/>
                  </a:cubicBezTo>
                  <a:cubicBezTo>
                    <a:pt x="149337" y="64398"/>
                    <a:pt x="149074" y="64164"/>
                    <a:pt x="148759" y="64120"/>
                  </a:cubicBezTo>
                  <a:lnTo>
                    <a:pt x="111837" y="53153"/>
                  </a:lnTo>
                  <a:lnTo>
                    <a:pt x="125948" y="52495"/>
                  </a:lnTo>
                  <a:cubicBezTo>
                    <a:pt x="126409" y="52488"/>
                    <a:pt x="126818" y="52195"/>
                    <a:pt x="126972" y="51764"/>
                  </a:cubicBezTo>
                  <a:cubicBezTo>
                    <a:pt x="127169" y="51398"/>
                    <a:pt x="127169" y="50960"/>
                    <a:pt x="126972" y="50594"/>
                  </a:cubicBezTo>
                  <a:lnTo>
                    <a:pt x="105038" y="30049"/>
                  </a:lnTo>
                  <a:cubicBezTo>
                    <a:pt x="104855" y="29830"/>
                    <a:pt x="104592" y="29698"/>
                    <a:pt x="104307" y="29684"/>
                  </a:cubicBezTo>
                  <a:cubicBezTo>
                    <a:pt x="104138" y="29625"/>
                    <a:pt x="103963" y="29625"/>
                    <a:pt x="103795" y="29684"/>
                  </a:cubicBezTo>
                  <a:lnTo>
                    <a:pt x="64606" y="52934"/>
                  </a:lnTo>
                  <a:lnTo>
                    <a:pt x="70090" y="22007"/>
                  </a:lnTo>
                  <a:cubicBezTo>
                    <a:pt x="70163" y="21554"/>
                    <a:pt x="69966" y="21093"/>
                    <a:pt x="69578" y="20837"/>
                  </a:cubicBezTo>
                  <a:lnTo>
                    <a:pt x="39602" y="1024"/>
                  </a:lnTo>
                  <a:lnTo>
                    <a:pt x="11088" y="0"/>
                  </a:lnTo>
                  <a:cubicBezTo>
                    <a:pt x="10773" y="37"/>
                    <a:pt x="10488" y="197"/>
                    <a:pt x="10283" y="439"/>
                  </a:cubicBezTo>
                  <a:lnTo>
                    <a:pt x="1437" y="10163"/>
                  </a:lnTo>
                  <a:cubicBezTo>
                    <a:pt x="1086" y="10616"/>
                    <a:pt x="1086" y="11245"/>
                    <a:pt x="1437" y="11698"/>
                  </a:cubicBezTo>
                  <a:lnTo>
                    <a:pt x="11965" y="23104"/>
                  </a:lnTo>
                  <a:lnTo>
                    <a:pt x="998" y="25590"/>
                  </a:lnTo>
                  <a:cubicBezTo>
                    <a:pt x="581" y="25728"/>
                    <a:pt x="260" y="26050"/>
                    <a:pt x="121" y="2646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2689C716-0751-426A-BF52-7A64BD00734B}"/>
                </a:ext>
              </a:extLst>
            </p:cNvPr>
            <p:cNvSpPr/>
            <p:nvPr/>
          </p:nvSpPr>
          <p:spPr>
            <a:xfrm>
              <a:off x="3665028" y="1312084"/>
              <a:ext cx="143323" cy="146298"/>
            </a:xfrm>
            <a:custGeom>
              <a:avLst/>
              <a:gdLst>
                <a:gd name="connsiteX0" fmla="*/ 8664 w 143323"/>
                <a:gd name="connsiteY0" fmla="*/ 117640 h 146298"/>
                <a:gd name="connsiteX1" fmla="*/ 4131 w 143323"/>
                <a:gd name="connsiteY1" fmla="*/ 132263 h 146298"/>
                <a:gd name="connsiteX2" fmla="*/ 4496 w 143323"/>
                <a:gd name="connsiteY2" fmla="*/ 133432 h 146298"/>
                <a:gd name="connsiteX3" fmla="*/ 8445 w 143323"/>
                <a:gd name="connsiteY3" fmla="*/ 136357 h 146298"/>
                <a:gd name="connsiteX4" fmla="*/ 9103 w 143323"/>
                <a:gd name="connsiteY4" fmla="*/ 136357 h 146298"/>
                <a:gd name="connsiteX5" fmla="*/ 9103 w 143323"/>
                <a:gd name="connsiteY5" fmla="*/ 136357 h 146298"/>
                <a:gd name="connsiteX6" fmla="*/ 9834 w 143323"/>
                <a:gd name="connsiteY6" fmla="*/ 135918 h 146298"/>
                <a:gd name="connsiteX7" fmla="*/ 20728 w 143323"/>
                <a:gd name="connsiteY7" fmla="*/ 120418 h 146298"/>
                <a:gd name="connsiteX8" fmla="*/ 32645 w 143323"/>
                <a:gd name="connsiteY8" fmla="*/ 135991 h 146298"/>
                <a:gd name="connsiteX9" fmla="*/ 33522 w 143323"/>
                <a:gd name="connsiteY9" fmla="*/ 136430 h 146298"/>
                <a:gd name="connsiteX10" fmla="*/ 33522 w 143323"/>
                <a:gd name="connsiteY10" fmla="*/ 136430 h 146298"/>
                <a:gd name="connsiteX11" fmla="*/ 34400 w 143323"/>
                <a:gd name="connsiteY11" fmla="*/ 135772 h 146298"/>
                <a:gd name="connsiteX12" fmla="*/ 41711 w 143323"/>
                <a:gd name="connsiteY12" fmla="*/ 117274 h 146298"/>
                <a:gd name="connsiteX13" fmla="*/ 49022 w 143323"/>
                <a:gd name="connsiteY13" fmla="*/ 145496 h 146298"/>
                <a:gd name="connsiteX14" fmla="*/ 49753 w 143323"/>
                <a:gd name="connsiteY14" fmla="*/ 146227 h 146298"/>
                <a:gd name="connsiteX15" fmla="*/ 49753 w 143323"/>
                <a:gd name="connsiteY15" fmla="*/ 146227 h 146298"/>
                <a:gd name="connsiteX16" fmla="*/ 50485 w 143323"/>
                <a:gd name="connsiteY16" fmla="*/ 146227 h 146298"/>
                <a:gd name="connsiteX17" fmla="*/ 65107 w 143323"/>
                <a:gd name="connsiteY17" fmla="*/ 134383 h 146298"/>
                <a:gd name="connsiteX18" fmla="*/ 65107 w 143323"/>
                <a:gd name="connsiteY18" fmla="*/ 132994 h 146298"/>
                <a:gd name="connsiteX19" fmla="*/ 59770 w 143323"/>
                <a:gd name="connsiteY19" fmla="*/ 124074 h 146298"/>
                <a:gd name="connsiteX20" fmla="*/ 64815 w 143323"/>
                <a:gd name="connsiteY20" fmla="*/ 120711 h 146298"/>
                <a:gd name="connsiteX21" fmla="*/ 65253 w 143323"/>
                <a:gd name="connsiteY21" fmla="*/ 119687 h 146298"/>
                <a:gd name="connsiteX22" fmla="*/ 63718 w 143323"/>
                <a:gd name="connsiteY22" fmla="*/ 106892 h 146298"/>
                <a:gd name="connsiteX23" fmla="*/ 75050 w 143323"/>
                <a:gd name="connsiteY23" fmla="*/ 121515 h 146298"/>
                <a:gd name="connsiteX24" fmla="*/ 75928 w 143323"/>
                <a:gd name="connsiteY24" fmla="*/ 121880 h 146298"/>
                <a:gd name="connsiteX25" fmla="*/ 75928 w 143323"/>
                <a:gd name="connsiteY25" fmla="*/ 121880 h 146298"/>
                <a:gd name="connsiteX26" fmla="*/ 76805 w 143323"/>
                <a:gd name="connsiteY26" fmla="*/ 121222 h 146298"/>
                <a:gd name="connsiteX27" fmla="*/ 83678 w 143323"/>
                <a:gd name="connsiteY27" fmla="*/ 104553 h 146298"/>
                <a:gd name="connsiteX28" fmla="*/ 83678 w 143323"/>
                <a:gd name="connsiteY28" fmla="*/ 103602 h 146298"/>
                <a:gd name="connsiteX29" fmla="*/ 77390 w 143323"/>
                <a:gd name="connsiteY29" fmla="*/ 91831 h 146298"/>
                <a:gd name="connsiteX30" fmla="*/ 87114 w 143323"/>
                <a:gd name="connsiteY30" fmla="*/ 87444 h 146298"/>
                <a:gd name="connsiteX31" fmla="*/ 87772 w 143323"/>
                <a:gd name="connsiteY31" fmla="*/ 86128 h 146298"/>
                <a:gd name="connsiteX32" fmla="*/ 84701 w 143323"/>
                <a:gd name="connsiteY32" fmla="*/ 76112 h 146298"/>
                <a:gd name="connsiteX33" fmla="*/ 88430 w 143323"/>
                <a:gd name="connsiteY33" fmla="*/ 67777 h 146298"/>
                <a:gd name="connsiteX34" fmla="*/ 97058 w 143323"/>
                <a:gd name="connsiteY34" fmla="*/ 66241 h 146298"/>
                <a:gd name="connsiteX35" fmla="*/ 92451 w 143323"/>
                <a:gd name="connsiteY35" fmla="*/ 95048 h 146298"/>
                <a:gd name="connsiteX36" fmla="*/ 92890 w 143323"/>
                <a:gd name="connsiteY36" fmla="*/ 96145 h 146298"/>
                <a:gd name="connsiteX37" fmla="*/ 110583 w 143323"/>
                <a:gd name="connsiteY37" fmla="*/ 107989 h 146298"/>
                <a:gd name="connsiteX38" fmla="*/ 111241 w 143323"/>
                <a:gd name="connsiteY38" fmla="*/ 107989 h 146298"/>
                <a:gd name="connsiteX39" fmla="*/ 111680 w 143323"/>
                <a:gd name="connsiteY39" fmla="*/ 107989 h 146298"/>
                <a:gd name="connsiteX40" fmla="*/ 112265 w 143323"/>
                <a:gd name="connsiteY40" fmla="*/ 107112 h 146298"/>
                <a:gd name="connsiteX41" fmla="*/ 113215 w 143323"/>
                <a:gd name="connsiteY41" fmla="*/ 87079 h 146298"/>
                <a:gd name="connsiteX42" fmla="*/ 133395 w 143323"/>
                <a:gd name="connsiteY42" fmla="*/ 75600 h 146298"/>
                <a:gd name="connsiteX43" fmla="*/ 133775 w 143323"/>
                <a:gd name="connsiteY43" fmla="*/ 74313 h 146298"/>
                <a:gd name="connsiteX44" fmla="*/ 133760 w 143323"/>
                <a:gd name="connsiteY44" fmla="*/ 74284 h 146298"/>
                <a:gd name="connsiteX45" fmla="*/ 126449 w 143323"/>
                <a:gd name="connsiteY45" fmla="*/ 57468 h 146298"/>
                <a:gd name="connsiteX46" fmla="*/ 133760 w 143323"/>
                <a:gd name="connsiteY46" fmla="*/ 53008 h 146298"/>
                <a:gd name="connsiteX47" fmla="*/ 134140 w 143323"/>
                <a:gd name="connsiteY47" fmla="*/ 51721 h 146298"/>
                <a:gd name="connsiteX48" fmla="*/ 134126 w 143323"/>
                <a:gd name="connsiteY48" fmla="*/ 51692 h 146298"/>
                <a:gd name="connsiteX49" fmla="*/ 126815 w 143323"/>
                <a:gd name="connsiteY49" fmla="*/ 35826 h 146298"/>
                <a:gd name="connsiteX50" fmla="*/ 142680 w 143323"/>
                <a:gd name="connsiteY50" fmla="*/ 25517 h 146298"/>
                <a:gd name="connsiteX51" fmla="*/ 143192 w 143323"/>
                <a:gd name="connsiteY51" fmla="*/ 24786 h 146298"/>
                <a:gd name="connsiteX52" fmla="*/ 143192 w 143323"/>
                <a:gd name="connsiteY52" fmla="*/ 23909 h 146298"/>
                <a:gd name="connsiteX53" fmla="*/ 123671 w 143323"/>
                <a:gd name="connsiteY53" fmla="*/ 367 h 146298"/>
                <a:gd name="connsiteX54" fmla="*/ 122793 w 143323"/>
                <a:gd name="connsiteY54" fmla="*/ 1 h 146298"/>
                <a:gd name="connsiteX55" fmla="*/ 122282 w 143323"/>
                <a:gd name="connsiteY55" fmla="*/ 1 h 146298"/>
                <a:gd name="connsiteX56" fmla="*/ 108536 w 143323"/>
                <a:gd name="connsiteY56" fmla="*/ 7897 h 146298"/>
                <a:gd name="connsiteX57" fmla="*/ 108024 w 143323"/>
                <a:gd name="connsiteY57" fmla="*/ 8775 h 146298"/>
                <a:gd name="connsiteX58" fmla="*/ 108390 w 143323"/>
                <a:gd name="connsiteY58" fmla="*/ 9652 h 146298"/>
                <a:gd name="connsiteX59" fmla="*/ 115701 w 143323"/>
                <a:gd name="connsiteY59" fmla="*/ 16013 h 146298"/>
                <a:gd name="connsiteX60" fmla="*/ 113508 w 143323"/>
                <a:gd name="connsiteY60" fmla="*/ 20400 h 146298"/>
                <a:gd name="connsiteX61" fmla="*/ 79803 w 143323"/>
                <a:gd name="connsiteY61" fmla="*/ 15574 h 146298"/>
                <a:gd name="connsiteX62" fmla="*/ 78852 w 143323"/>
                <a:gd name="connsiteY62" fmla="*/ 16013 h 146298"/>
                <a:gd name="connsiteX63" fmla="*/ 54213 w 143323"/>
                <a:gd name="connsiteY63" fmla="*/ 46793 h 146298"/>
                <a:gd name="connsiteX64" fmla="*/ 49315 w 143323"/>
                <a:gd name="connsiteY64" fmla="*/ 60465 h 146298"/>
                <a:gd name="connsiteX65" fmla="*/ 49315 w 143323"/>
                <a:gd name="connsiteY65" fmla="*/ 61343 h 146298"/>
                <a:gd name="connsiteX66" fmla="*/ 49973 w 143323"/>
                <a:gd name="connsiteY66" fmla="*/ 61928 h 146298"/>
                <a:gd name="connsiteX67" fmla="*/ 50777 w 143323"/>
                <a:gd name="connsiteY67" fmla="*/ 61928 h 146298"/>
                <a:gd name="connsiteX68" fmla="*/ 32864 w 143323"/>
                <a:gd name="connsiteY68" fmla="*/ 74211 h 146298"/>
                <a:gd name="connsiteX69" fmla="*/ 25553 w 143323"/>
                <a:gd name="connsiteY69" fmla="*/ 95048 h 146298"/>
                <a:gd name="connsiteX70" fmla="*/ 10930 w 143323"/>
                <a:gd name="connsiteY70" fmla="*/ 95048 h 146298"/>
                <a:gd name="connsiteX71" fmla="*/ 9980 w 143323"/>
                <a:gd name="connsiteY71" fmla="*/ 95633 h 146298"/>
                <a:gd name="connsiteX72" fmla="*/ 110 w 143323"/>
                <a:gd name="connsiteY72" fmla="*/ 115300 h 146298"/>
                <a:gd name="connsiteX73" fmla="*/ 110 w 143323"/>
                <a:gd name="connsiteY73" fmla="*/ 116251 h 146298"/>
                <a:gd name="connsiteX74" fmla="*/ 987 w 143323"/>
                <a:gd name="connsiteY74" fmla="*/ 116836 h 14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43323" h="146298">
                  <a:moveTo>
                    <a:pt x="8664" y="117640"/>
                  </a:moveTo>
                  <a:lnTo>
                    <a:pt x="4131" y="132263"/>
                  </a:lnTo>
                  <a:cubicBezTo>
                    <a:pt x="4021" y="132694"/>
                    <a:pt x="4160" y="133140"/>
                    <a:pt x="4496" y="133432"/>
                  </a:cubicBezTo>
                  <a:lnTo>
                    <a:pt x="8445" y="136357"/>
                  </a:lnTo>
                  <a:cubicBezTo>
                    <a:pt x="8657" y="136423"/>
                    <a:pt x="8891" y="136423"/>
                    <a:pt x="9103" y="136357"/>
                  </a:cubicBezTo>
                  <a:lnTo>
                    <a:pt x="9103" y="136357"/>
                  </a:lnTo>
                  <a:cubicBezTo>
                    <a:pt x="9402" y="136335"/>
                    <a:pt x="9673" y="136174"/>
                    <a:pt x="9834" y="135918"/>
                  </a:cubicBezTo>
                  <a:lnTo>
                    <a:pt x="20728" y="120418"/>
                  </a:lnTo>
                  <a:lnTo>
                    <a:pt x="32645" y="135991"/>
                  </a:lnTo>
                  <a:cubicBezTo>
                    <a:pt x="32835" y="136291"/>
                    <a:pt x="33171" y="136459"/>
                    <a:pt x="33522" y="136430"/>
                  </a:cubicBezTo>
                  <a:lnTo>
                    <a:pt x="33522" y="136430"/>
                  </a:lnTo>
                  <a:cubicBezTo>
                    <a:pt x="33917" y="136401"/>
                    <a:pt x="34261" y="136145"/>
                    <a:pt x="34400" y="135772"/>
                  </a:cubicBezTo>
                  <a:lnTo>
                    <a:pt x="41711" y="117274"/>
                  </a:lnTo>
                  <a:lnTo>
                    <a:pt x="49022" y="145496"/>
                  </a:lnTo>
                  <a:cubicBezTo>
                    <a:pt x="49139" y="145840"/>
                    <a:pt x="49410" y="146110"/>
                    <a:pt x="49753" y="146227"/>
                  </a:cubicBezTo>
                  <a:lnTo>
                    <a:pt x="49753" y="146227"/>
                  </a:lnTo>
                  <a:cubicBezTo>
                    <a:pt x="49987" y="146322"/>
                    <a:pt x="50251" y="146322"/>
                    <a:pt x="50485" y="146227"/>
                  </a:cubicBezTo>
                  <a:lnTo>
                    <a:pt x="65107" y="134383"/>
                  </a:lnTo>
                  <a:cubicBezTo>
                    <a:pt x="65473" y="133988"/>
                    <a:pt x="65473" y="133388"/>
                    <a:pt x="65107" y="132994"/>
                  </a:cubicBezTo>
                  <a:lnTo>
                    <a:pt x="59770" y="124074"/>
                  </a:lnTo>
                  <a:lnTo>
                    <a:pt x="64815" y="120711"/>
                  </a:lnTo>
                  <a:cubicBezTo>
                    <a:pt x="65151" y="120484"/>
                    <a:pt x="65319" y="120082"/>
                    <a:pt x="65253" y="119687"/>
                  </a:cubicBezTo>
                  <a:lnTo>
                    <a:pt x="63718" y="106892"/>
                  </a:lnTo>
                  <a:lnTo>
                    <a:pt x="75050" y="121515"/>
                  </a:lnTo>
                  <a:cubicBezTo>
                    <a:pt x="75285" y="121749"/>
                    <a:pt x="75599" y="121880"/>
                    <a:pt x="75928" y="121880"/>
                  </a:cubicBezTo>
                  <a:lnTo>
                    <a:pt x="75928" y="121880"/>
                  </a:lnTo>
                  <a:cubicBezTo>
                    <a:pt x="76308" y="121822"/>
                    <a:pt x="76637" y="121573"/>
                    <a:pt x="76805" y="121222"/>
                  </a:cubicBezTo>
                  <a:lnTo>
                    <a:pt x="83678" y="104553"/>
                  </a:lnTo>
                  <a:cubicBezTo>
                    <a:pt x="83824" y="104253"/>
                    <a:pt x="83824" y="103902"/>
                    <a:pt x="83678" y="103602"/>
                  </a:cubicBezTo>
                  <a:lnTo>
                    <a:pt x="77390" y="91831"/>
                  </a:lnTo>
                  <a:lnTo>
                    <a:pt x="87114" y="87444"/>
                  </a:lnTo>
                  <a:cubicBezTo>
                    <a:pt x="87619" y="87218"/>
                    <a:pt x="87889" y="86669"/>
                    <a:pt x="87772" y="86128"/>
                  </a:cubicBezTo>
                  <a:lnTo>
                    <a:pt x="84701" y="76112"/>
                  </a:lnTo>
                  <a:lnTo>
                    <a:pt x="88430" y="67777"/>
                  </a:lnTo>
                  <a:lnTo>
                    <a:pt x="97058" y="66241"/>
                  </a:lnTo>
                  <a:lnTo>
                    <a:pt x="92451" y="95048"/>
                  </a:lnTo>
                  <a:cubicBezTo>
                    <a:pt x="92371" y="95465"/>
                    <a:pt x="92539" y="95896"/>
                    <a:pt x="92890" y="96145"/>
                  </a:cubicBezTo>
                  <a:lnTo>
                    <a:pt x="110583" y="107989"/>
                  </a:lnTo>
                  <a:lnTo>
                    <a:pt x="111241" y="107989"/>
                  </a:lnTo>
                  <a:lnTo>
                    <a:pt x="111680" y="107989"/>
                  </a:lnTo>
                  <a:cubicBezTo>
                    <a:pt x="112031" y="107843"/>
                    <a:pt x="112265" y="107492"/>
                    <a:pt x="112265" y="107112"/>
                  </a:cubicBezTo>
                  <a:lnTo>
                    <a:pt x="113215" y="87079"/>
                  </a:lnTo>
                  <a:lnTo>
                    <a:pt x="133395" y="75600"/>
                  </a:lnTo>
                  <a:cubicBezTo>
                    <a:pt x="133855" y="75351"/>
                    <a:pt x="134023" y="74774"/>
                    <a:pt x="133775" y="74313"/>
                  </a:cubicBezTo>
                  <a:cubicBezTo>
                    <a:pt x="133768" y="74298"/>
                    <a:pt x="133768" y="74291"/>
                    <a:pt x="133760" y="74284"/>
                  </a:cubicBezTo>
                  <a:lnTo>
                    <a:pt x="126449" y="57468"/>
                  </a:lnTo>
                  <a:lnTo>
                    <a:pt x="133760" y="53008"/>
                  </a:lnTo>
                  <a:cubicBezTo>
                    <a:pt x="134221" y="52759"/>
                    <a:pt x="134389" y="52182"/>
                    <a:pt x="134140" y="51721"/>
                  </a:cubicBezTo>
                  <a:cubicBezTo>
                    <a:pt x="134133" y="51707"/>
                    <a:pt x="134133" y="51699"/>
                    <a:pt x="134126" y="51692"/>
                  </a:cubicBezTo>
                  <a:lnTo>
                    <a:pt x="126815" y="35826"/>
                  </a:lnTo>
                  <a:lnTo>
                    <a:pt x="142680" y="25517"/>
                  </a:lnTo>
                  <a:cubicBezTo>
                    <a:pt x="142972" y="25386"/>
                    <a:pt x="143170" y="25108"/>
                    <a:pt x="143192" y="24786"/>
                  </a:cubicBezTo>
                  <a:cubicBezTo>
                    <a:pt x="143367" y="24523"/>
                    <a:pt x="143367" y="24172"/>
                    <a:pt x="143192" y="23909"/>
                  </a:cubicBezTo>
                  <a:lnTo>
                    <a:pt x="123671" y="367"/>
                  </a:lnTo>
                  <a:cubicBezTo>
                    <a:pt x="123451" y="118"/>
                    <a:pt x="123130" y="-14"/>
                    <a:pt x="122793" y="1"/>
                  </a:cubicBezTo>
                  <a:lnTo>
                    <a:pt x="122282" y="1"/>
                  </a:lnTo>
                  <a:lnTo>
                    <a:pt x="108536" y="7897"/>
                  </a:lnTo>
                  <a:cubicBezTo>
                    <a:pt x="108200" y="8051"/>
                    <a:pt x="107988" y="8402"/>
                    <a:pt x="108024" y="8775"/>
                  </a:cubicBezTo>
                  <a:cubicBezTo>
                    <a:pt x="107944" y="9118"/>
                    <a:pt x="108090" y="9469"/>
                    <a:pt x="108390" y="9652"/>
                  </a:cubicBezTo>
                  <a:lnTo>
                    <a:pt x="115701" y="16013"/>
                  </a:lnTo>
                  <a:lnTo>
                    <a:pt x="113508" y="20400"/>
                  </a:lnTo>
                  <a:lnTo>
                    <a:pt x="79803" y="15574"/>
                  </a:lnTo>
                  <a:cubicBezTo>
                    <a:pt x="79437" y="15581"/>
                    <a:pt x="79094" y="15742"/>
                    <a:pt x="78852" y="16013"/>
                  </a:cubicBezTo>
                  <a:lnTo>
                    <a:pt x="54213" y="46793"/>
                  </a:lnTo>
                  <a:lnTo>
                    <a:pt x="49315" y="60465"/>
                  </a:lnTo>
                  <a:cubicBezTo>
                    <a:pt x="49205" y="60751"/>
                    <a:pt x="49205" y="61058"/>
                    <a:pt x="49315" y="61343"/>
                  </a:cubicBezTo>
                  <a:cubicBezTo>
                    <a:pt x="49497" y="61577"/>
                    <a:pt x="49717" y="61774"/>
                    <a:pt x="49973" y="61928"/>
                  </a:cubicBezTo>
                  <a:lnTo>
                    <a:pt x="50777" y="61928"/>
                  </a:lnTo>
                  <a:lnTo>
                    <a:pt x="32864" y="74211"/>
                  </a:lnTo>
                  <a:lnTo>
                    <a:pt x="25553" y="95048"/>
                  </a:lnTo>
                  <a:lnTo>
                    <a:pt x="10930" y="95048"/>
                  </a:lnTo>
                  <a:cubicBezTo>
                    <a:pt x="10521" y="95019"/>
                    <a:pt x="10133" y="95253"/>
                    <a:pt x="9980" y="95633"/>
                  </a:cubicBezTo>
                  <a:lnTo>
                    <a:pt x="110" y="115300"/>
                  </a:lnTo>
                  <a:cubicBezTo>
                    <a:pt x="-37" y="115600"/>
                    <a:pt x="-37" y="115951"/>
                    <a:pt x="110" y="116251"/>
                  </a:cubicBezTo>
                  <a:cubicBezTo>
                    <a:pt x="293" y="116572"/>
                    <a:pt x="621" y="116792"/>
                    <a:pt x="987" y="11683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E8A713C-DBFD-45B4-ADC7-8E12F8F6C924}"/>
                </a:ext>
              </a:extLst>
            </p:cNvPr>
            <p:cNvSpPr/>
            <p:nvPr/>
          </p:nvSpPr>
          <p:spPr>
            <a:xfrm>
              <a:off x="4061864" y="1386148"/>
              <a:ext cx="97886" cy="132555"/>
            </a:xfrm>
            <a:custGeom>
              <a:avLst/>
              <a:gdLst>
                <a:gd name="connsiteX0" fmla="*/ 39685 w 97886"/>
                <a:gd name="connsiteY0" fmla="*/ 2487 h 132555"/>
                <a:gd name="connsiteX1" fmla="*/ 39173 w 97886"/>
                <a:gd name="connsiteY1" fmla="*/ 2487 h 132555"/>
                <a:gd name="connsiteX2" fmla="*/ 38296 w 97886"/>
                <a:gd name="connsiteY2" fmla="*/ 2852 h 132555"/>
                <a:gd name="connsiteX3" fmla="*/ 27475 w 97886"/>
                <a:gd name="connsiteY3" fmla="*/ 16671 h 132555"/>
                <a:gd name="connsiteX4" fmla="*/ 27475 w 97886"/>
                <a:gd name="connsiteY4" fmla="*/ 17475 h 132555"/>
                <a:gd name="connsiteX5" fmla="*/ 27914 w 97886"/>
                <a:gd name="connsiteY5" fmla="*/ 18133 h 132555"/>
                <a:gd name="connsiteX6" fmla="*/ 45169 w 97886"/>
                <a:gd name="connsiteY6" fmla="*/ 30855 h 132555"/>
                <a:gd name="connsiteX7" fmla="*/ 36907 w 97886"/>
                <a:gd name="connsiteY7" fmla="*/ 34949 h 132555"/>
                <a:gd name="connsiteX8" fmla="*/ 36322 w 97886"/>
                <a:gd name="connsiteY8" fmla="*/ 36046 h 132555"/>
                <a:gd name="connsiteX9" fmla="*/ 37126 w 97886"/>
                <a:gd name="connsiteY9" fmla="*/ 36996 h 132555"/>
                <a:gd name="connsiteX10" fmla="*/ 45461 w 97886"/>
                <a:gd name="connsiteY10" fmla="*/ 39555 h 132555"/>
                <a:gd name="connsiteX11" fmla="*/ 43341 w 97886"/>
                <a:gd name="connsiteY11" fmla="*/ 41090 h 132555"/>
                <a:gd name="connsiteX12" fmla="*/ 43341 w 97886"/>
                <a:gd name="connsiteY12" fmla="*/ 42553 h 132555"/>
                <a:gd name="connsiteX13" fmla="*/ 48532 w 97886"/>
                <a:gd name="connsiteY13" fmla="*/ 50376 h 132555"/>
                <a:gd name="connsiteX14" fmla="*/ 12633 w 97886"/>
                <a:gd name="connsiteY14" fmla="*/ 18572 h 132555"/>
                <a:gd name="connsiteX15" fmla="*/ 11902 w 97886"/>
                <a:gd name="connsiteY15" fmla="*/ 18572 h 132555"/>
                <a:gd name="connsiteX16" fmla="*/ 11902 w 97886"/>
                <a:gd name="connsiteY16" fmla="*/ 18572 h 132555"/>
                <a:gd name="connsiteX17" fmla="*/ 11098 w 97886"/>
                <a:gd name="connsiteY17" fmla="*/ 19303 h 132555"/>
                <a:gd name="connsiteX18" fmla="*/ 5249 w 97886"/>
                <a:gd name="connsiteY18" fmla="*/ 39994 h 132555"/>
                <a:gd name="connsiteX19" fmla="*/ 5249 w 97886"/>
                <a:gd name="connsiteY19" fmla="*/ 40871 h 132555"/>
                <a:gd name="connsiteX20" fmla="*/ 6126 w 97886"/>
                <a:gd name="connsiteY20" fmla="*/ 41310 h 132555"/>
                <a:gd name="connsiteX21" fmla="*/ 10001 w 97886"/>
                <a:gd name="connsiteY21" fmla="*/ 41310 h 132555"/>
                <a:gd name="connsiteX22" fmla="*/ 10952 w 97886"/>
                <a:gd name="connsiteY22" fmla="*/ 59003 h 132555"/>
                <a:gd name="connsiteX23" fmla="*/ 11464 w 97886"/>
                <a:gd name="connsiteY23" fmla="*/ 59807 h 132555"/>
                <a:gd name="connsiteX24" fmla="*/ 12048 w 97886"/>
                <a:gd name="connsiteY24" fmla="*/ 59807 h 132555"/>
                <a:gd name="connsiteX25" fmla="*/ 12487 w 97886"/>
                <a:gd name="connsiteY25" fmla="*/ 59807 h 132555"/>
                <a:gd name="connsiteX26" fmla="*/ 18921 w 97886"/>
                <a:gd name="connsiteY26" fmla="*/ 56883 h 132555"/>
                <a:gd name="connsiteX27" fmla="*/ 16874 w 97886"/>
                <a:gd name="connsiteY27" fmla="*/ 62293 h 132555"/>
                <a:gd name="connsiteX28" fmla="*/ 16874 w 97886"/>
                <a:gd name="connsiteY28" fmla="*/ 63317 h 132555"/>
                <a:gd name="connsiteX29" fmla="*/ 20895 w 97886"/>
                <a:gd name="connsiteY29" fmla="*/ 70043 h 132555"/>
                <a:gd name="connsiteX30" fmla="*/ 9416 w 97886"/>
                <a:gd name="connsiteY30" fmla="*/ 64706 h 132555"/>
                <a:gd name="connsiteX31" fmla="*/ 8905 w 97886"/>
                <a:gd name="connsiteY31" fmla="*/ 64706 h 132555"/>
                <a:gd name="connsiteX32" fmla="*/ 8027 w 97886"/>
                <a:gd name="connsiteY32" fmla="*/ 65218 h 132555"/>
                <a:gd name="connsiteX33" fmla="*/ 3129 w 97886"/>
                <a:gd name="connsiteY33" fmla="*/ 74064 h 132555"/>
                <a:gd name="connsiteX34" fmla="*/ 3129 w 97886"/>
                <a:gd name="connsiteY34" fmla="*/ 75161 h 132555"/>
                <a:gd name="connsiteX35" fmla="*/ 6565 w 97886"/>
                <a:gd name="connsiteY35" fmla="*/ 81156 h 132555"/>
                <a:gd name="connsiteX36" fmla="*/ 497 w 97886"/>
                <a:gd name="connsiteY36" fmla="*/ 85470 h 132555"/>
                <a:gd name="connsiteX37" fmla="*/ 58 w 97886"/>
                <a:gd name="connsiteY37" fmla="*/ 86786 h 132555"/>
                <a:gd name="connsiteX38" fmla="*/ 1081 w 97886"/>
                <a:gd name="connsiteY38" fmla="*/ 87444 h 132555"/>
                <a:gd name="connsiteX39" fmla="*/ 63593 w 97886"/>
                <a:gd name="connsiteY39" fmla="*/ 76404 h 132555"/>
                <a:gd name="connsiteX40" fmla="*/ 33836 w 97886"/>
                <a:gd name="connsiteY40" fmla="*/ 99288 h 132555"/>
                <a:gd name="connsiteX41" fmla="*/ 33792 w 97886"/>
                <a:gd name="connsiteY41" fmla="*/ 100634 h 132555"/>
                <a:gd name="connsiteX42" fmla="*/ 33836 w 97886"/>
                <a:gd name="connsiteY42" fmla="*/ 100678 h 132555"/>
                <a:gd name="connsiteX43" fmla="*/ 43706 w 97886"/>
                <a:gd name="connsiteY43" fmla="*/ 114203 h 132555"/>
                <a:gd name="connsiteX44" fmla="*/ 35371 w 97886"/>
                <a:gd name="connsiteY44" fmla="*/ 116762 h 132555"/>
                <a:gd name="connsiteX45" fmla="*/ 34640 w 97886"/>
                <a:gd name="connsiteY45" fmla="*/ 117932 h 132555"/>
                <a:gd name="connsiteX46" fmla="*/ 36614 w 97886"/>
                <a:gd name="connsiteY46" fmla="*/ 129703 h 132555"/>
                <a:gd name="connsiteX47" fmla="*/ 37638 w 97886"/>
                <a:gd name="connsiteY47" fmla="*/ 130654 h 132555"/>
                <a:gd name="connsiteX48" fmla="*/ 83845 w 97886"/>
                <a:gd name="connsiteY48" fmla="*/ 132555 h 132555"/>
                <a:gd name="connsiteX49" fmla="*/ 84650 w 97886"/>
                <a:gd name="connsiteY49" fmla="*/ 132189 h 132555"/>
                <a:gd name="connsiteX50" fmla="*/ 84650 w 97886"/>
                <a:gd name="connsiteY50" fmla="*/ 131239 h 132555"/>
                <a:gd name="connsiteX51" fmla="*/ 82018 w 97886"/>
                <a:gd name="connsiteY51" fmla="*/ 119979 h 132555"/>
                <a:gd name="connsiteX52" fmla="*/ 89768 w 97886"/>
                <a:gd name="connsiteY52" fmla="*/ 123854 h 132555"/>
                <a:gd name="connsiteX53" fmla="*/ 90279 w 97886"/>
                <a:gd name="connsiteY53" fmla="*/ 123854 h 132555"/>
                <a:gd name="connsiteX54" fmla="*/ 91084 w 97886"/>
                <a:gd name="connsiteY54" fmla="*/ 123489 h 132555"/>
                <a:gd name="connsiteX55" fmla="*/ 91084 w 97886"/>
                <a:gd name="connsiteY55" fmla="*/ 122246 h 132555"/>
                <a:gd name="connsiteX56" fmla="*/ 81579 w 97886"/>
                <a:gd name="connsiteY56" fmla="*/ 107038 h 132555"/>
                <a:gd name="connsiteX57" fmla="*/ 89256 w 97886"/>
                <a:gd name="connsiteY57" fmla="*/ 93147 h 132555"/>
                <a:gd name="connsiteX58" fmla="*/ 88817 w 97886"/>
                <a:gd name="connsiteY58" fmla="*/ 90222 h 132555"/>
                <a:gd name="connsiteX59" fmla="*/ 96128 w 97886"/>
                <a:gd name="connsiteY59" fmla="*/ 101774 h 132555"/>
                <a:gd name="connsiteX60" fmla="*/ 97079 w 97886"/>
                <a:gd name="connsiteY60" fmla="*/ 102286 h 132555"/>
                <a:gd name="connsiteX61" fmla="*/ 97079 w 97886"/>
                <a:gd name="connsiteY61" fmla="*/ 102286 h 132555"/>
                <a:gd name="connsiteX62" fmla="*/ 97883 w 97886"/>
                <a:gd name="connsiteY62" fmla="*/ 101262 h 132555"/>
                <a:gd name="connsiteX63" fmla="*/ 97883 w 97886"/>
                <a:gd name="connsiteY63" fmla="*/ 74722 h 132555"/>
                <a:gd name="connsiteX64" fmla="*/ 97006 w 97886"/>
                <a:gd name="connsiteY64" fmla="*/ 73699 h 132555"/>
                <a:gd name="connsiteX65" fmla="*/ 96933 w 97886"/>
                <a:gd name="connsiteY65" fmla="*/ 73699 h 132555"/>
                <a:gd name="connsiteX66" fmla="*/ 89621 w 97886"/>
                <a:gd name="connsiteY66" fmla="*/ 72821 h 132555"/>
                <a:gd name="connsiteX67" fmla="*/ 94228 w 97886"/>
                <a:gd name="connsiteY67" fmla="*/ 56152 h 132555"/>
                <a:gd name="connsiteX68" fmla="*/ 93204 w 97886"/>
                <a:gd name="connsiteY68" fmla="*/ 16817 h 132555"/>
                <a:gd name="connsiteX69" fmla="*/ 93204 w 97886"/>
                <a:gd name="connsiteY69" fmla="*/ 16086 h 132555"/>
                <a:gd name="connsiteX70" fmla="*/ 78581 w 97886"/>
                <a:gd name="connsiteY70" fmla="*/ 440 h 132555"/>
                <a:gd name="connsiteX71" fmla="*/ 77777 w 97886"/>
                <a:gd name="connsiteY71" fmla="*/ 1 h 132555"/>
                <a:gd name="connsiteX72" fmla="*/ 77777 w 97886"/>
                <a:gd name="connsiteY72" fmla="*/ 1 h 132555"/>
                <a:gd name="connsiteX73" fmla="*/ 76900 w 97886"/>
                <a:gd name="connsiteY73" fmla="*/ 440 h 132555"/>
                <a:gd name="connsiteX74" fmla="*/ 64763 w 97886"/>
                <a:gd name="connsiteY74" fmla="*/ 17256 h 13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97886" h="132555">
                  <a:moveTo>
                    <a:pt x="39685" y="2487"/>
                  </a:moveTo>
                  <a:cubicBezTo>
                    <a:pt x="39524" y="2406"/>
                    <a:pt x="39334" y="2406"/>
                    <a:pt x="39173" y="2487"/>
                  </a:cubicBezTo>
                  <a:cubicBezTo>
                    <a:pt x="38844" y="2487"/>
                    <a:pt x="38530" y="2618"/>
                    <a:pt x="38296" y="2852"/>
                  </a:cubicBezTo>
                  <a:lnTo>
                    <a:pt x="27475" y="16671"/>
                  </a:lnTo>
                  <a:cubicBezTo>
                    <a:pt x="27366" y="16927"/>
                    <a:pt x="27366" y="17219"/>
                    <a:pt x="27475" y="17475"/>
                  </a:cubicBezTo>
                  <a:cubicBezTo>
                    <a:pt x="27534" y="17738"/>
                    <a:pt x="27695" y="17979"/>
                    <a:pt x="27914" y="18133"/>
                  </a:cubicBezTo>
                  <a:lnTo>
                    <a:pt x="45169" y="30855"/>
                  </a:lnTo>
                  <a:lnTo>
                    <a:pt x="36907" y="34949"/>
                  </a:lnTo>
                  <a:cubicBezTo>
                    <a:pt x="36519" y="35176"/>
                    <a:pt x="36293" y="35600"/>
                    <a:pt x="36322" y="36046"/>
                  </a:cubicBezTo>
                  <a:cubicBezTo>
                    <a:pt x="36366" y="36499"/>
                    <a:pt x="36687" y="36879"/>
                    <a:pt x="37126" y="36996"/>
                  </a:cubicBezTo>
                  <a:lnTo>
                    <a:pt x="45461" y="39555"/>
                  </a:lnTo>
                  <a:lnTo>
                    <a:pt x="43341" y="41090"/>
                  </a:lnTo>
                  <a:cubicBezTo>
                    <a:pt x="42997" y="41515"/>
                    <a:pt x="42997" y="42129"/>
                    <a:pt x="43341" y="42553"/>
                  </a:cubicBezTo>
                  <a:lnTo>
                    <a:pt x="48532" y="50376"/>
                  </a:lnTo>
                  <a:lnTo>
                    <a:pt x="12633" y="18572"/>
                  </a:lnTo>
                  <a:cubicBezTo>
                    <a:pt x="12392" y="18513"/>
                    <a:pt x="12143" y="18513"/>
                    <a:pt x="11902" y="18572"/>
                  </a:cubicBezTo>
                  <a:lnTo>
                    <a:pt x="11902" y="18572"/>
                  </a:lnTo>
                  <a:cubicBezTo>
                    <a:pt x="11529" y="18667"/>
                    <a:pt x="11230" y="18944"/>
                    <a:pt x="11098" y="19303"/>
                  </a:cubicBezTo>
                  <a:lnTo>
                    <a:pt x="5249" y="39994"/>
                  </a:lnTo>
                  <a:cubicBezTo>
                    <a:pt x="5249" y="39994"/>
                    <a:pt x="5249" y="40579"/>
                    <a:pt x="5249" y="40871"/>
                  </a:cubicBezTo>
                  <a:cubicBezTo>
                    <a:pt x="5439" y="41171"/>
                    <a:pt x="5775" y="41339"/>
                    <a:pt x="6126" y="41310"/>
                  </a:cubicBezTo>
                  <a:lnTo>
                    <a:pt x="10001" y="41310"/>
                  </a:lnTo>
                  <a:lnTo>
                    <a:pt x="10952" y="59003"/>
                  </a:lnTo>
                  <a:cubicBezTo>
                    <a:pt x="10966" y="59347"/>
                    <a:pt x="11164" y="59654"/>
                    <a:pt x="11464" y="59807"/>
                  </a:cubicBezTo>
                  <a:lnTo>
                    <a:pt x="12048" y="59807"/>
                  </a:lnTo>
                  <a:lnTo>
                    <a:pt x="12487" y="59807"/>
                  </a:lnTo>
                  <a:lnTo>
                    <a:pt x="18921" y="56883"/>
                  </a:lnTo>
                  <a:lnTo>
                    <a:pt x="16874" y="62293"/>
                  </a:lnTo>
                  <a:cubicBezTo>
                    <a:pt x="16728" y="62615"/>
                    <a:pt x="16728" y="62995"/>
                    <a:pt x="16874" y="63317"/>
                  </a:cubicBezTo>
                  <a:lnTo>
                    <a:pt x="20895" y="70043"/>
                  </a:lnTo>
                  <a:lnTo>
                    <a:pt x="9416" y="64706"/>
                  </a:lnTo>
                  <a:lnTo>
                    <a:pt x="8905" y="64706"/>
                  </a:lnTo>
                  <a:cubicBezTo>
                    <a:pt x="8532" y="64669"/>
                    <a:pt x="8181" y="64881"/>
                    <a:pt x="8027" y="65218"/>
                  </a:cubicBezTo>
                  <a:lnTo>
                    <a:pt x="3129" y="74064"/>
                  </a:lnTo>
                  <a:cubicBezTo>
                    <a:pt x="2917" y="74401"/>
                    <a:pt x="2917" y="74825"/>
                    <a:pt x="3129" y="75161"/>
                  </a:cubicBezTo>
                  <a:lnTo>
                    <a:pt x="6565" y="81156"/>
                  </a:lnTo>
                  <a:lnTo>
                    <a:pt x="497" y="85470"/>
                  </a:lnTo>
                  <a:cubicBezTo>
                    <a:pt x="80" y="85763"/>
                    <a:pt x="-103" y="86296"/>
                    <a:pt x="58" y="86786"/>
                  </a:cubicBezTo>
                  <a:cubicBezTo>
                    <a:pt x="263" y="87166"/>
                    <a:pt x="650" y="87415"/>
                    <a:pt x="1081" y="87444"/>
                  </a:cubicBezTo>
                  <a:lnTo>
                    <a:pt x="63593" y="76404"/>
                  </a:lnTo>
                  <a:lnTo>
                    <a:pt x="33836" y="99288"/>
                  </a:lnTo>
                  <a:cubicBezTo>
                    <a:pt x="33456" y="99647"/>
                    <a:pt x="33434" y="100246"/>
                    <a:pt x="33792" y="100634"/>
                  </a:cubicBezTo>
                  <a:cubicBezTo>
                    <a:pt x="33807" y="100648"/>
                    <a:pt x="33821" y="100663"/>
                    <a:pt x="33836" y="100678"/>
                  </a:cubicBezTo>
                  <a:lnTo>
                    <a:pt x="43706" y="114203"/>
                  </a:lnTo>
                  <a:lnTo>
                    <a:pt x="35371" y="116762"/>
                  </a:lnTo>
                  <a:cubicBezTo>
                    <a:pt x="34882" y="116930"/>
                    <a:pt x="34574" y="117420"/>
                    <a:pt x="34640" y="117932"/>
                  </a:cubicBezTo>
                  <a:lnTo>
                    <a:pt x="36614" y="129703"/>
                  </a:lnTo>
                  <a:cubicBezTo>
                    <a:pt x="36710" y="130215"/>
                    <a:pt x="37126" y="130595"/>
                    <a:pt x="37638" y="130654"/>
                  </a:cubicBezTo>
                  <a:lnTo>
                    <a:pt x="83845" y="132555"/>
                  </a:lnTo>
                  <a:cubicBezTo>
                    <a:pt x="84160" y="132569"/>
                    <a:pt x="84460" y="132438"/>
                    <a:pt x="84650" y="132189"/>
                  </a:cubicBezTo>
                  <a:cubicBezTo>
                    <a:pt x="84796" y="131889"/>
                    <a:pt x="84796" y="131538"/>
                    <a:pt x="84650" y="131239"/>
                  </a:cubicBezTo>
                  <a:lnTo>
                    <a:pt x="82018" y="119979"/>
                  </a:lnTo>
                  <a:lnTo>
                    <a:pt x="89768" y="123854"/>
                  </a:lnTo>
                  <a:lnTo>
                    <a:pt x="90279" y="123854"/>
                  </a:lnTo>
                  <a:cubicBezTo>
                    <a:pt x="90594" y="123869"/>
                    <a:pt x="90893" y="123737"/>
                    <a:pt x="91084" y="123489"/>
                  </a:cubicBezTo>
                  <a:cubicBezTo>
                    <a:pt x="91339" y="123116"/>
                    <a:pt x="91339" y="122619"/>
                    <a:pt x="91084" y="122246"/>
                  </a:cubicBezTo>
                  <a:lnTo>
                    <a:pt x="81579" y="107038"/>
                  </a:lnTo>
                  <a:lnTo>
                    <a:pt x="89256" y="93147"/>
                  </a:lnTo>
                  <a:lnTo>
                    <a:pt x="88817" y="90222"/>
                  </a:lnTo>
                  <a:lnTo>
                    <a:pt x="96128" y="101774"/>
                  </a:lnTo>
                  <a:cubicBezTo>
                    <a:pt x="96326" y="102111"/>
                    <a:pt x="96691" y="102308"/>
                    <a:pt x="97079" y="102286"/>
                  </a:cubicBezTo>
                  <a:lnTo>
                    <a:pt x="97079" y="102286"/>
                  </a:lnTo>
                  <a:cubicBezTo>
                    <a:pt x="97576" y="102213"/>
                    <a:pt x="97927" y="101760"/>
                    <a:pt x="97883" y="101262"/>
                  </a:cubicBezTo>
                  <a:lnTo>
                    <a:pt x="97883" y="74722"/>
                  </a:lnTo>
                  <a:cubicBezTo>
                    <a:pt x="97927" y="74196"/>
                    <a:pt x="97532" y="73743"/>
                    <a:pt x="97006" y="73699"/>
                  </a:cubicBezTo>
                  <a:cubicBezTo>
                    <a:pt x="96984" y="73699"/>
                    <a:pt x="96955" y="73699"/>
                    <a:pt x="96933" y="73699"/>
                  </a:cubicBezTo>
                  <a:lnTo>
                    <a:pt x="89621" y="72821"/>
                  </a:lnTo>
                  <a:lnTo>
                    <a:pt x="94228" y="56152"/>
                  </a:lnTo>
                  <a:lnTo>
                    <a:pt x="93204" y="16817"/>
                  </a:lnTo>
                  <a:cubicBezTo>
                    <a:pt x="93292" y="16583"/>
                    <a:pt x="93292" y="16320"/>
                    <a:pt x="93204" y="16086"/>
                  </a:cubicBezTo>
                  <a:lnTo>
                    <a:pt x="78581" y="440"/>
                  </a:lnTo>
                  <a:cubicBezTo>
                    <a:pt x="78377" y="198"/>
                    <a:pt x="78092" y="37"/>
                    <a:pt x="77777" y="1"/>
                  </a:cubicBezTo>
                  <a:lnTo>
                    <a:pt x="77777" y="1"/>
                  </a:lnTo>
                  <a:cubicBezTo>
                    <a:pt x="77426" y="-14"/>
                    <a:pt x="77097" y="154"/>
                    <a:pt x="76900" y="440"/>
                  </a:cubicBezTo>
                  <a:lnTo>
                    <a:pt x="64763" y="17256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0412BCDC-8A19-43E0-BE6A-0D444FB63116}"/>
                </a:ext>
              </a:extLst>
            </p:cNvPr>
            <p:cNvSpPr/>
            <p:nvPr/>
          </p:nvSpPr>
          <p:spPr>
            <a:xfrm>
              <a:off x="4061057" y="1601028"/>
              <a:ext cx="119573" cy="170272"/>
            </a:xfrm>
            <a:custGeom>
              <a:avLst/>
              <a:gdLst>
                <a:gd name="connsiteX0" fmla="*/ 119381 w 119573"/>
                <a:gd name="connsiteY0" fmla="*/ 96363 h 170272"/>
                <a:gd name="connsiteX1" fmla="*/ 114482 w 119573"/>
                <a:gd name="connsiteY1" fmla="*/ 78670 h 170272"/>
                <a:gd name="connsiteX2" fmla="*/ 113824 w 119573"/>
                <a:gd name="connsiteY2" fmla="*/ 77938 h 170272"/>
                <a:gd name="connsiteX3" fmla="*/ 113459 w 119573"/>
                <a:gd name="connsiteY3" fmla="*/ 77938 h 170272"/>
                <a:gd name="connsiteX4" fmla="*/ 112801 w 119573"/>
                <a:gd name="connsiteY4" fmla="*/ 77938 h 170272"/>
                <a:gd name="connsiteX5" fmla="*/ 105051 w 119573"/>
                <a:gd name="connsiteY5" fmla="*/ 84153 h 170272"/>
                <a:gd name="connsiteX6" fmla="*/ 105562 w 119573"/>
                <a:gd name="connsiteY6" fmla="*/ 78231 h 170272"/>
                <a:gd name="connsiteX7" fmla="*/ 95765 w 119573"/>
                <a:gd name="connsiteY7" fmla="*/ 60611 h 170272"/>
                <a:gd name="connsiteX8" fmla="*/ 94815 w 119573"/>
                <a:gd name="connsiteY8" fmla="*/ 60026 h 170272"/>
                <a:gd name="connsiteX9" fmla="*/ 94376 w 119573"/>
                <a:gd name="connsiteY9" fmla="*/ 60026 h 170272"/>
                <a:gd name="connsiteX10" fmla="*/ 81435 w 119573"/>
                <a:gd name="connsiteY10" fmla="*/ 66460 h 170272"/>
                <a:gd name="connsiteX11" fmla="*/ 90501 w 119573"/>
                <a:gd name="connsiteY11" fmla="*/ 47158 h 170272"/>
                <a:gd name="connsiteX12" fmla="*/ 101322 w 119573"/>
                <a:gd name="connsiteY12" fmla="*/ 40285 h 170272"/>
                <a:gd name="connsiteX13" fmla="*/ 101366 w 119573"/>
                <a:gd name="connsiteY13" fmla="*/ 38940 h 170272"/>
                <a:gd name="connsiteX14" fmla="*/ 101322 w 119573"/>
                <a:gd name="connsiteY14" fmla="*/ 38896 h 170272"/>
                <a:gd name="connsiteX15" fmla="*/ 95692 w 119573"/>
                <a:gd name="connsiteY15" fmla="*/ 27710 h 170272"/>
                <a:gd name="connsiteX16" fmla="*/ 107171 w 119573"/>
                <a:gd name="connsiteY16" fmla="*/ 10528 h 170272"/>
                <a:gd name="connsiteX17" fmla="*/ 107171 w 119573"/>
                <a:gd name="connsiteY17" fmla="*/ 9285 h 170272"/>
                <a:gd name="connsiteX18" fmla="*/ 99348 w 119573"/>
                <a:gd name="connsiteY18" fmla="*/ 366 h 170272"/>
                <a:gd name="connsiteX19" fmla="*/ 98471 w 119573"/>
                <a:gd name="connsiteY19" fmla="*/ 0 h 170272"/>
                <a:gd name="connsiteX20" fmla="*/ 98105 w 119573"/>
                <a:gd name="connsiteY20" fmla="*/ 0 h 170272"/>
                <a:gd name="connsiteX21" fmla="*/ 68860 w 119573"/>
                <a:gd name="connsiteY21" fmla="*/ 11625 h 170272"/>
                <a:gd name="connsiteX22" fmla="*/ 44294 w 119573"/>
                <a:gd name="connsiteY22" fmla="*/ 146 h 170272"/>
                <a:gd name="connsiteX23" fmla="*/ 43855 w 119573"/>
                <a:gd name="connsiteY23" fmla="*/ 146 h 170272"/>
                <a:gd name="connsiteX24" fmla="*/ 43197 w 119573"/>
                <a:gd name="connsiteY24" fmla="*/ 146 h 170272"/>
                <a:gd name="connsiteX25" fmla="*/ 39322 w 119573"/>
                <a:gd name="connsiteY25" fmla="*/ 2998 h 170272"/>
                <a:gd name="connsiteX26" fmla="*/ 39322 w 119573"/>
                <a:gd name="connsiteY26" fmla="*/ 4533 h 170272"/>
                <a:gd name="connsiteX27" fmla="*/ 44221 w 119573"/>
                <a:gd name="connsiteY27" fmla="*/ 11844 h 170272"/>
                <a:gd name="connsiteX28" fmla="*/ 25284 w 119573"/>
                <a:gd name="connsiteY28" fmla="*/ 14550 h 170272"/>
                <a:gd name="connsiteX29" fmla="*/ 24407 w 119573"/>
                <a:gd name="connsiteY29" fmla="*/ 15354 h 170272"/>
                <a:gd name="connsiteX30" fmla="*/ 24407 w 119573"/>
                <a:gd name="connsiteY30" fmla="*/ 16524 h 170272"/>
                <a:gd name="connsiteX31" fmla="*/ 34935 w 119573"/>
                <a:gd name="connsiteY31" fmla="*/ 23835 h 170272"/>
                <a:gd name="connsiteX32" fmla="*/ 36471 w 119573"/>
                <a:gd name="connsiteY32" fmla="*/ 31731 h 170272"/>
                <a:gd name="connsiteX33" fmla="*/ 21848 w 119573"/>
                <a:gd name="connsiteY33" fmla="*/ 29976 h 170272"/>
                <a:gd name="connsiteX34" fmla="*/ 20897 w 119573"/>
                <a:gd name="connsiteY34" fmla="*/ 30634 h 170272"/>
                <a:gd name="connsiteX35" fmla="*/ 21263 w 119573"/>
                <a:gd name="connsiteY35" fmla="*/ 31877 h 170272"/>
                <a:gd name="connsiteX36" fmla="*/ 46195 w 119573"/>
                <a:gd name="connsiteY36" fmla="*/ 49132 h 170272"/>
                <a:gd name="connsiteX37" fmla="*/ 40492 w 119573"/>
                <a:gd name="connsiteY37" fmla="*/ 48547 h 170272"/>
                <a:gd name="connsiteX38" fmla="*/ 39614 w 119573"/>
                <a:gd name="connsiteY38" fmla="*/ 49059 h 170272"/>
                <a:gd name="connsiteX39" fmla="*/ 39614 w 119573"/>
                <a:gd name="connsiteY39" fmla="*/ 50156 h 170272"/>
                <a:gd name="connsiteX40" fmla="*/ 46926 w 119573"/>
                <a:gd name="connsiteY40" fmla="*/ 65875 h 170272"/>
                <a:gd name="connsiteX41" fmla="*/ 42831 w 119573"/>
                <a:gd name="connsiteY41" fmla="*/ 68361 h 170272"/>
                <a:gd name="connsiteX42" fmla="*/ 42320 w 119573"/>
                <a:gd name="connsiteY42" fmla="*/ 69531 h 170272"/>
                <a:gd name="connsiteX43" fmla="*/ 44001 w 119573"/>
                <a:gd name="connsiteY43" fmla="*/ 77427 h 170272"/>
                <a:gd name="connsiteX44" fmla="*/ 28063 w 119573"/>
                <a:gd name="connsiteY44" fmla="*/ 83641 h 170272"/>
                <a:gd name="connsiteX45" fmla="*/ 11832 w 119573"/>
                <a:gd name="connsiteY45" fmla="*/ 61707 h 170272"/>
                <a:gd name="connsiteX46" fmla="*/ 10954 w 119573"/>
                <a:gd name="connsiteY46" fmla="*/ 61269 h 170272"/>
                <a:gd name="connsiteX47" fmla="*/ 10442 w 119573"/>
                <a:gd name="connsiteY47" fmla="*/ 61269 h 170272"/>
                <a:gd name="connsiteX48" fmla="*/ 3643 w 119573"/>
                <a:gd name="connsiteY48" fmla="*/ 65217 h 170272"/>
                <a:gd name="connsiteX49" fmla="*/ 3058 w 119573"/>
                <a:gd name="connsiteY49" fmla="*/ 65875 h 170272"/>
                <a:gd name="connsiteX50" fmla="*/ 60 w 119573"/>
                <a:gd name="connsiteY50" fmla="*/ 78670 h 170272"/>
                <a:gd name="connsiteX51" fmla="*/ 60 w 119573"/>
                <a:gd name="connsiteY51" fmla="*/ 79401 h 170272"/>
                <a:gd name="connsiteX52" fmla="*/ 19728 w 119573"/>
                <a:gd name="connsiteY52" fmla="*/ 113764 h 170272"/>
                <a:gd name="connsiteX53" fmla="*/ 20459 w 119573"/>
                <a:gd name="connsiteY53" fmla="*/ 114349 h 170272"/>
                <a:gd name="connsiteX54" fmla="*/ 42393 w 119573"/>
                <a:gd name="connsiteY54" fmla="*/ 119101 h 170272"/>
                <a:gd name="connsiteX55" fmla="*/ 48315 w 119573"/>
                <a:gd name="connsiteY55" fmla="*/ 131677 h 170272"/>
                <a:gd name="connsiteX56" fmla="*/ 58843 w 119573"/>
                <a:gd name="connsiteY56" fmla="*/ 143009 h 170272"/>
                <a:gd name="connsiteX57" fmla="*/ 66739 w 119573"/>
                <a:gd name="connsiteY57" fmla="*/ 166625 h 170272"/>
                <a:gd name="connsiteX58" fmla="*/ 67470 w 119573"/>
                <a:gd name="connsiteY58" fmla="*/ 167283 h 170272"/>
                <a:gd name="connsiteX59" fmla="*/ 79242 w 119573"/>
                <a:gd name="connsiteY59" fmla="*/ 170207 h 170272"/>
                <a:gd name="connsiteX60" fmla="*/ 79242 w 119573"/>
                <a:gd name="connsiteY60" fmla="*/ 170207 h 170272"/>
                <a:gd name="connsiteX61" fmla="*/ 79973 w 119573"/>
                <a:gd name="connsiteY61" fmla="*/ 170207 h 170272"/>
                <a:gd name="connsiteX62" fmla="*/ 90136 w 119573"/>
                <a:gd name="connsiteY62" fmla="*/ 160995 h 170272"/>
                <a:gd name="connsiteX63" fmla="*/ 90136 w 119573"/>
                <a:gd name="connsiteY63" fmla="*/ 160044 h 170272"/>
                <a:gd name="connsiteX64" fmla="*/ 88381 w 119573"/>
                <a:gd name="connsiteY64" fmla="*/ 150613 h 170272"/>
                <a:gd name="connsiteX65" fmla="*/ 100810 w 119573"/>
                <a:gd name="connsiteY65" fmla="*/ 151563 h 170272"/>
                <a:gd name="connsiteX66" fmla="*/ 101541 w 119573"/>
                <a:gd name="connsiteY66" fmla="*/ 151563 h 170272"/>
                <a:gd name="connsiteX67" fmla="*/ 118211 w 119573"/>
                <a:gd name="connsiteY67" fmla="*/ 136941 h 170272"/>
                <a:gd name="connsiteX68" fmla="*/ 118577 w 119573"/>
                <a:gd name="connsiteY68" fmla="*/ 135917 h 170272"/>
                <a:gd name="connsiteX69" fmla="*/ 114555 w 119573"/>
                <a:gd name="connsiteY69" fmla="*/ 107111 h 170272"/>
                <a:gd name="connsiteX70" fmla="*/ 119454 w 119573"/>
                <a:gd name="connsiteY70" fmla="*/ 97313 h 170272"/>
                <a:gd name="connsiteX71" fmla="*/ 119381 w 119573"/>
                <a:gd name="connsiteY71" fmla="*/ 96363 h 170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19573" h="170272">
                  <a:moveTo>
                    <a:pt x="119381" y="96363"/>
                  </a:moveTo>
                  <a:lnTo>
                    <a:pt x="114482" y="78670"/>
                  </a:lnTo>
                  <a:cubicBezTo>
                    <a:pt x="114387" y="78333"/>
                    <a:pt x="114146" y="78063"/>
                    <a:pt x="113824" y="77938"/>
                  </a:cubicBezTo>
                  <a:lnTo>
                    <a:pt x="113459" y="77938"/>
                  </a:lnTo>
                  <a:lnTo>
                    <a:pt x="112801" y="77938"/>
                  </a:lnTo>
                  <a:lnTo>
                    <a:pt x="105051" y="84153"/>
                  </a:lnTo>
                  <a:lnTo>
                    <a:pt x="105562" y="78231"/>
                  </a:lnTo>
                  <a:lnTo>
                    <a:pt x="95765" y="60611"/>
                  </a:lnTo>
                  <a:cubicBezTo>
                    <a:pt x="95612" y="60231"/>
                    <a:pt x="95224" y="59997"/>
                    <a:pt x="94815" y="60026"/>
                  </a:cubicBezTo>
                  <a:lnTo>
                    <a:pt x="94376" y="60026"/>
                  </a:lnTo>
                  <a:lnTo>
                    <a:pt x="81435" y="66460"/>
                  </a:lnTo>
                  <a:lnTo>
                    <a:pt x="90501" y="47158"/>
                  </a:lnTo>
                  <a:lnTo>
                    <a:pt x="101322" y="40285"/>
                  </a:lnTo>
                  <a:cubicBezTo>
                    <a:pt x="101702" y="39927"/>
                    <a:pt x="101724" y="39327"/>
                    <a:pt x="101366" y="38940"/>
                  </a:cubicBezTo>
                  <a:cubicBezTo>
                    <a:pt x="101351" y="38925"/>
                    <a:pt x="101337" y="38911"/>
                    <a:pt x="101322" y="38896"/>
                  </a:cubicBezTo>
                  <a:lnTo>
                    <a:pt x="95692" y="27710"/>
                  </a:lnTo>
                  <a:lnTo>
                    <a:pt x="107171" y="10528"/>
                  </a:lnTo>
                  <a:cubicBezTo>
                    <a:pt x="107427" y="10155"/>
                    <a:pt x="107427" y="9658"/>
                    <a:pt x="107171" y="9285"/>
                  </a:cubicBezTo>
                  <a:lnTo>
                    <a:pt x="99348" y="366"/>
                  </a:lnTo>
                  <a:cubicBezTo>
                    <a:pt x="99092" y="168"/>
                    <a:pt x="98792" y="44"/>
                    <a:pt x="98471" y="0"/>
                  </a:cubicBezTo>
                  <a:lnTo>
                    <a:pt x="98105" y="0"/>
                  </a:lnTo>
                  <a:lnTo>
                    <a:pt x="68860" y="11625"/>
                  </a:lnTo>
                  <a:lnTo>
                    <a:pt x="44294" y="146"/>
                  </a:lnTo>
                  <a:lnTo>
                    <a:pt x="43855" y="146"/>
                  </a:lnTo>
                  <a:cubicBezTo>
                    <a:pt x="43643" y="59"/>
                    <a:pt x="43409" y="59"/>
                    <a:pt x="43197" y="146"/>
                  </a:cubicBezTo>
                  <a:lnTo>
                    <a:pt x="39322" y="2998"/>
                  </a:lnTo>
                  <a:cubicBezTo>
                    <a:pt x="38905" y="3422"/>
                    <a:pt x="38905" y="4109"/>
                    <a:pt x="39322" y="4533"/>
                  </a:cubicBezTo>
                  <a:lnTo>
                    <a:pt x="44221" y="11844"/>
                  </a:lnTo>
                  <a:lnTo>
                    <a:pt x="25284" y="14550"/>
                  </a:lnTo>
                  <a:cubicBezTo>
                    <a:pt x="24853" y="14601"/>
                    <a:pt x="24495" y="14922"/>
                    <a:pt x="24407" y="15354"/>
                  </a:cubicBezTo>
                  <a:cubicBezTo>
                    <a:pt x="24224" y="15719"/>
                    <a:pt x="24224" y="16158"/>
                    <a:pt x="24407" y="16524"/>
                  </a:cubicBezTo>
                  <a:lnTo>
                    <a:pt x="34935" y="23835"/>
                  </a:lnTo>
                  <a:lnTo>
                    <a:pt x="36471" y="31731"/>
                  </a:lnTo>
                  <a:lnTo>
                    <a:pt x="21848" y="29976"/>
                  </a:lnTo>
                  <a:cubicBezTo>
                    <a:pt x="21417" y="29954"/>
                    <a:pt x="21029" y="30225"/>
                    <a:pt x="20897" y="30634"/>
                  </a:cubicBezTo>
                  <a:cubicBezTo>
                    <a:pt x="20671" y="31080"/>
                    <a:pt x="20832" y="31621"/>
                    <a:pt x="21263" y="31877"/>
                  </a:cubicBezTo>
                  <a:lnTo>
                    <a:pt x="46195" y="49132"/>
                  </a:lnTo>
                  <a:lnTo>
                    <a:pt x="40492" y="48547"/>
                  </a:lnTo>
                  <a:cubicBezTo>
                    <a:pt x="40119" y="48511"/>
                    <a:pt x="39768" y="48723"/>
                    <a:pt x="39614" y="49059"/>
                  </a:cubicBezTo>
                  <a:cubicBezTo>
                    <a:pt x="39402" y="49395"/>
                    <a:pt x="39402" y="49819"/>
                    <a:pt x="39614" y="50156"/>
                  </a:cubicBezTo>
                  <a:lnTo>
                    <a:pt x="46926" y="65875"/>
                  </a:lnTo>
                  <a:lnTo>
                    <a:pt x="42831" y="68361"/>
                  </a:lnTo>
                  <a:cubicBezTo>
                    <a:pt x="42429" y="68602"/>
                    <a:pt x="42225" y="69070"/>
                    <a:pt x="42320" y="69531"/>
                  </a:cubicBezTo>
                  <a:lnTo>
                    <a:pt x="44001" y="77427"/>
                  </a:lnTo>
                  <a:lnTo>
                    <a:pt x="28063" y="83641"/>
                  </a:lnTo>
                  <a:lnTo>
                    <a:pt x="11832" y="61707"/>
                  </a:lnTo>
                  <a:cubicBezTo>
                    <a:pt x="11641" y="61408"/>
                    <a:pt x="11305" y="61240"/>
                    <a:pt x="10954" y="61269"/>
                  </a:cubicBezTo>
                  <a:cubicBezTo>
                    <a:pt x="10786" y="61210"/>
                    <a:pt x="10610" y="61210"/>
                    <a:pt x="10442" y="61269"/>
                  </a:cubicBezTo>
                  <a:lnTo>
                    <a:pt x="3643" y="65217"/>
                  </a:lnTo>
                  <a:cubicBezTo>
                    <a:pt x="3343" y="65312"/>
                    <a:pt x="3124" y="65568"/>
                    <a:pt x="3058" y="65875"/>
                  </a:cubicBezTo>
                  <a:lnTo>
                    <a:pt x="60" y="78670"/>
                  </a:lnTo>
                  <a:cubicBezTo>
                    <a:pt x="-20" y="78904"/>
                    <a:pt x="-20" y="79167"/>
                    <a:pt x="60" y="79401"/>
                  </a:cubicBezTo>
                  <a:lnTo>
                    <a:pt x="19728" y="113764"/>
                  </a:lnTo>
                  <a:cubicBezTo>
                    <a:pt x="19881" y="114049"/>
                    <a:pt x="20144" y="114261"/>
                    <a:pt x="20459" y="114349"/>
                  </a:cubicBezTo>
                  <a:lnTo>
                    <a:pt x="42393" y="119101"/>
                  </a:lnTo>
                  <a:lnTo>
                    <a:pt x="48315" y="131677"/>
                  </a:lnTo>
                  <a:lnTo>
                    <a:pt x="58843" y="143009"/>
                  </a:lnTo>
                  <a:lnTo>
                    <a:pt x="66739" y="166625"/>
                  </a:lnTo>
                  <a:cubicBezTo>
                    <a:pt x="66864" y="166946"/>
                    <a:pt x="67134" y="167188"/>
                    <a:pt x="67470" y="167283"/>
                  </a:cubicBezTo>
                  <a:lnTo>
                    <a:pt x="79242" y="170207"/>
                  </a:lnTo>
                  <a:lnTo>
                    <a:pt x="79242" y="170207"/>
                  </a:lnTo>
                  <a:cubicBezTo>
                    <a:pt x="79476" y="170295"/>
                    <a:pt x="79739" y="170295"/>
                    <a:pt x="79973" y="170207"/>
                  </a:cubicBezTo>
                  <a:lnTo>
                    <a:pt x="90136" y="160995"/>
                  </a:lnTo>
                  <a:cubicBezTo>
                    <a:pt x="90267" y="160695"/>
                    <a:pt x="90267" y="160344"/>
                    <a:pt x="90136" y="160044"/>
                  </a:cubicBezTo>
                  <a:lnTo>
                    <a:pt x="88381" y="150613"/>
                  </a:lnTo>
                  <a:lnTo>
                    <a:pt x="100810" y="151563"/>
                  </a:lnTo>
                  <a:cubicBezTo>
                    <a:pt x="101051" y="151629"/>
                    <a:pt x="101300" y="151629"/>
                    <a:pt x="101541" y="151563"/>
                  </a:cubicBezTo>
                  <a:lnTo>
                    <a:pt x="118211" y="136941"/>
                  </a:lnTo>
                  <a:cubicBezTo>
                    <a:pt x="118496" y="136677"/>
                    <a:pt x="118628" y="136297"/>
                    <a:pt x="118577" y="135917"/>
                  </a:cubicBezTo>
                  <a:lnTo>
                    <a:pt x="114555" y="107111"/>
                  </a:lnTo>
                  <a:lnTo>
                    <a:pt x="119454" y="97313"/>
                  </a:lnTo>
                  <a:cubicBezTo>
                    <a:pt x="119637" y="97014"/>
                    <a:pt x="119607" y="96626"/>
                    <a:pt x="119381" y="9636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F40C1227-06C1-4D02-8744-78F4DEB6498C}"/>
                </a:ext>
              </a:extLst>
            </p:cNvPr>
            <p:cNvSpPr/>
            <p:nvPr/>
          </p:nvSpPr>
          <p:spPr>
            <a:xfrm>
              <a:off x="4723066" y="2284562"/>
              <a:ext cx="10985" cy="12703"/>
            </a:xfrm>
            <a:custGeom>
              <a:avLst/>
              <a:gdLst>
                <a:gd name="connsiteX0" fmla="*/ 9449 w 10985"/>
                <a:gd name="connsiteY0" fmla="*/ 0 h 12703"/>
                <a:gd name="connsiteX1" fmla="*/ 1552 w 10985"/>
                <a:gd name="connsiteY1" fmla="*/ 3875 h 12703"/>
                <a:gd name="connsiteX2" fmla="*/ 967 w 10985"/>
                <a:gd name="connsiteY2" fmla="*/ 4752 h 12703"/>
                <a:gd name="connsiteX3" fmla="*/ 17 w 10985"/>
                <a:gd name="connsiteY3" fmla="*/ 11625 h 12703"/>
                <a:gd name="connsiteX4" fmla="*/ 529 w 10985"/>
                <a:gd name="connsiteY4" fmla="*/ 12649 h 12703"/>
                <a:gd name="connsiteX5" fmla="*/ 1114 w 10985"/>
                <a:gd name="connsiteY5" fmla="*/ 12649 h 12703"/>
                <a:gd name="connsiteX6" fmla="*/ 1699 w 10985"/>
                <a:gd name="connsiteY6" fmla="*/ 12649 h 12703"/>
                <a:gd name="connsiteX7" fmla="*/ 10545 w 10985"/>
                <a:gd name="connsiteY7" fmla="*/ 6799 h 12703"/>
                <a:gd name="connsiteX8" fmla="*/ 10984 w 10985"/>
                <a:gd name="connsiteY8" fmla="*/ 5849 h 12703"/>
                <a:gd name="connsiteX9" fmla="*/ 10984 w 10985"/>
                <a:gd name="connsiteY9" fmla="*/ 951 h 12703"/>
                <a:gd name="connsiteX10" fmla="*/ 10472 w 10985"/>
                <a:gd name="connsiteY10" fmla="*/ 0 h 12703"/>
                <a:gd name="connsiteX11" fmla="*/ 9887 w 10985"/>
                <a:gd name="connsiteY1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85" h="12703">
                  <a:moveTo>
                    <a:pt x="9449" y="0"/>
                  </a:moveTo>
                  <a:lnTo>
                    <a:pt x="1552" y="3875"/>
                  </a:lnTo>
                  <a:cubicBezTo>
                    <a:pt x="1253" y="4087"/>
                    <a:pt x="1048" y="4394"/>
                    <a:pt x="967" y="4752"/>
                  </a:cubicBezTo>
                  <a:lnTo>
                    <a:pt x="17" y="11625"/>
                  </a:lnTo>
                  <a:cubicBezTo>
                    <a:pt x="-63" y="12042"/>
                    <a:pt x="149" y="12459"/>
                    <a:pt x="529" y="12649"/>
                  </a:cubicBezTo>
                  <a:cubicBezTo>
                    <a:pt x="719" y="12722"/>
                    <a:pt x="923" y="12722"/>
                    <a:pt x="1114" y="12649"/>
                  </a:cubicBezTo>
                  <a:cubicBezTo>
                    <a:pt x="1304" y="12707"/>
                    <a:pt x="1508" y="12707"/>
                    <a:pt x="1699" y="12649"/>
                  </a:cubicBezTo>
                  <a:lnTo>
                    <a:pt x="10545" y="6799"/>
                  </a:lnTo>
                  <a:cubicBezTo>
                    <a:pt x="10845" y="6580"/>
                    <a:pt x="11006" y="6222"/>
                    <a:pt x="10984" y="5849"/>
                  </a:cubicBezTo>
                  <a:lnTo>
                    <a:pt x="10984" y="951"/>
                  </a:lnTo>
                  <a:cubicBezTo>
                    <a:pt x="10969" y="570"/>
                    <a:pt x="10779" y="219"/>
                    <a:pt x="10472" y="0"/>
                  </a:cubicBezTo>
                  <a:lnTo>
                    <a:pt x="9887" y="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CD7FDA4-1160-4B85-9BE3-E2CBAD31BE79}"/>
                </a:ext>
              </a:extLst>
            </p:cNvPr>
            <p:cNvSpPr/>
            <p:nvPr/>
          </p:nvSpPr>
          <p:spPr>
            <a:xfrm>
              <a:off x="4455160" y="2549377"/>
              <a:ext cx="28304" cy="15868"/>
            </a:xfrm>
            <a:custGeom>
              <a:avLst/>
              <a:gdLst>
                <a:gd name="connsiteX0" fmla="*/ 37 w 28304"/>
                <a:gd name="connsiteY0" fmla="*/ 5410 h 15868"/>
                <a:gd name="connsiteX1" fmla="*/ 695 w 28304"/>
                <a:gd name="connsiteY1" fmla="*/ 6068 h 15868"/>
                <a:gd name="connsiteX2" fmla="*/ 27235 w 28304"/>
                <a:gd name="connsiteY2" fmla="*/ 15866 h 15868"/>
                <a:gd name="connsiteX3" fmla="*/ 27235 w 28304"/>
                <a:gd name="connsiteY3" fmla="*/ 15866 h 15868"/>
                <a:gd name="connsiteX4" fmla="*/ 28113 w 28304"/>
                <a:gd name="connsiteY4" fmla="*/ 15427 h 15868"/>
                <a:gd name="connsiteX5" fmla="*/ 28113 w 28304"/>
                <a:gd name="connsiteY5" fmla="*/ 14330 h 15868"/>
                <a:gd name="connsiteX6" fmla="*/ 21240 w 28304"/>
                <a:gd name="connsiteY6" fmla="*/ 585 h 15868"/>
                <a:gd name="connsiteX7" fmla="*/ 20289 w 28304"/>
                <a:gd name="connsiteY7" fmla="*/ 0 h 15868"/>
                <a:gd name="connsiteX8" fmla="*/ 3108 w 28304"/>
                <a:gd name="connsiteY8" fmla="*/ 0 h 15868"/>
                <a:gd name="connsiteX9" fmla="*/ 2157 w 28304"/>
                <a:gd name="connsiteY9" fmla="*/ 585 h 15868"/>
                <a:gd name="connsiteX10" fmla="*/ 183 w 28304"/>
                <a:gd name="connsiteY10" fmla="*/ 4460 h 15868"/>
                <a:gd name="connsiteX11" fmla="*/ 37 w 28304"/>
                <a:gd name="connsiteY11" fmla="*/ 5410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304" h="15868">
                  <a:moveTo>
                    <a:pt x="37" y="5410"/>
                  </a:moveTo>
                  <a:cubicBezTo>
                    <a:pt x="198" y="5681"/>
                    <a:pt x="425" y="5908"/>
                    <a:pt x="695" y="6068"/>
                  </a:cubicBezTo>
                  <a:lnTo>
                    <a:pt x="27235" y="15866"/>
                  </a:lnTo>
                  <a:lnTo>
                    <a:pt x="27235" y="15866"/>
                  </a:lnTo>
                  <a:cubicBezTo>
                    <a:pt x="27586" y="15895"/>
                    <a:pt x="27923" y="15727"/>
                    <a:pt x="28113" y="15427"/>
                  </a:cubicBezTo>
                  <a:cubicBezTo>
                    <a:pt x="28368" y="15105"/>
                    <a:pt x="28368" y="14652"/>
                    <a:pt x="28113" y="14330"/>
                  </a:cubicBezTo>
                  <a:lnTo>
                    <a:pt x="21240" y="585"/>
                  </a:lnTo>
                  <a:cubicBezTo>
                    <a:pt x="21064" y="220"/>
                    <a:pt x="20692" y="-7"/>
                    <a:pt x="20289" y="0"/>
                  </a:cubicBezTo>
                  <a:lnTo>
                    <a:pt x="3108" y="0"/>
                  </a:lnTo>
                  <a:cubicBezTo>
                    <a:pt x="2706" y="-7"/>
                    <a:pt x="2333" y="220"/>
                    <a:pt x="2157" y="585"/>
                  </a:cubicBezTo>
                  <a:lnTo>
                    <a:pt x="183" y="4460"/>
                  </a:lnTo>
                  <a:cubicBezTo>
                    <a:pt x="8" y="4745"/>
                    <a:pt x="-43" y="5089"/>
                    <a:pt x="37" y="541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EE68F493-CEEA-41AE-8F1C-3417BB0626BB}"/>
                </a:ext>
              </a:extLst>
            </p:cNvPr>
            <p:cNvSpPr/>
            <p:nvPr/>
          </p:nvSpPr>
          <p:spPr>
            <a:xfrm>
              <a:off x="4490377" y="2212033"/>
              <a:ext cx="19663" cy="35317"/>
            </a:xfrm>
            <a:custGeom>
              <a:avLst/>
              <a:gdLst>
                <a:gd name="connsiteX0" fmla="*/ 8249 w 19663"/>
                <a:gd name="connsiteY0" fmla="*/ 34948 h 35317"/>
                <a:gd name="connsiteX1" fmla="*/ 9053 w 19663"/>
                <a:gd name="connsiteY1" fmla="*/ 35314 h 35317"/>
                <a:gd name="connsiteX2" fmla="*/ 9053 w 19663"/>
                <a:gd name="connsiteY2" fmla="*/ 35314 h 35317"/>
                <a:gd name="connsiteX3" fmla="*/ 9784 w 19663"/>
                <a:gd name="connsiteY3" fmla="*/ 34583 h 35317"/>
                <a:gd name="connsiteX4" fmla="*/ 19582 w 19663"/>
                <a:gd name="connsiteY4" fmla="*/ 5337 h 35317"/>
                <a:gd name="connsiteX5" fmla="*/ 19582 w 19663"/>
                <a:gd name="connsiteY5" fmla="*/ 4460 h 35317"/>
                <a:gd name="connsiteX6" fmla="*/ 18996 w 19663"/>
                <a:gd name="connsiteY6" fmla="*/ 3948 h 35317"/>
                <a:gd name="connsiteX7" fmla="*/ 5251 w 19663"/>
                <a:gd name="connsiteY7" fmla="*/ 0 h 35317"/>
                <a:gd name="connsiteX8" fmla="*/ 4886 w 19663"/>
                <a:gd name="connsiteY8" fmla="*/ 0 h 35317"/>
                <a:gd name="connsiteX9" fmla="*/ 4008 w 19663"/>
                <a:gd name="connsiteY9" fmla="*/ 512 h 35317"/>
                <a:gd name="connsiteX10" fmla="*/ 938 w 19663"/>
                <a:gd name="connsiteY10" fmla="*/ 5922 h 35317"/>
                <a:gd name="connsiteX11" fmla="*/ 60 w 19663"/>
                <a:gd name="connsiteY11" fmla="*/ 25224 h 35317"/>
                <a:gd name="connsiteX12" fmla="*/ 60 w 19663"/>
                <a:gd name="connsiteY12" fmla="*/ 25955 h 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63" h="35317">
                  <a:moveTo>
                    <a:pt x="8249" y="34948"/>
                  </a:moveTo>
                  <a:cubicBezTo>
                    <a:pt x="8432" y="35204"/>
                    <a:pt x="8739" y="35343"/>
                    <a:pt x="9053" y="35314"/>
                  </a:cubicBezTo>
                  <a:lnTo>
                    <a:pt x="9053" y="35314"/>
                  </a:lnTo>
                  <a:cubicBezTo>
                    <a:pt x="9419" y="35233"/>
                    <a:pt x="9704" y="34948"/>
                    <a:pt x="9784" y="34583"/>
                  </a:cubicBezTo>
                  <a:lnTo>
                    <a:pt x="19582" y="5337"/>
                  </a:lnTo>
                  <a:cubicBezTo>
                    <a:pt x="19691" y="5052"/>
                    <a:pt x="19691" y="4745"/>
                    <a:pt x="19582" y="4460"/>
                  </a:cubicBezTo>
                  <a:cubicBezTo>
                    <a:pt x="19421" y="4255"/>
                    <a:pt x="19223" y="4080"/>
                    <a:pt x="18996" y="3948"/>
                  </a:cubicBezTo>
                  <a:lnTo>
                    <a:pt x="5251" y="0"/>
                  </a:lnTo>
                  <a:lnTo>
                    <a:pt x="4886" y="0"/>
                  </a:lnTo>
                  <a:cubicBezTo>
                    <a:pt x="4520" y="0"/>
                    <a:pt x="4191" y="197"/>
                    <a:pt x="4008" y="512"/>
                  </a:cubicBezTo>
                  <a:lnTo>
                    <a:pt x="938" y="5922"/>
                  </a:lnTo>
                  <a:lnTo>
                    <a:pt x="60" y="25224"/>
                  </a:lnTo>
                  <a:cubicBezTo>
                    <a:pt x="-20" y="25458"/>
                    <a:pt x="-20" y="25721"/>
                    <a:pt x="60" y="2595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36CF4F44-D817-4FCB-8417-BC1203EC3A3E}"/>
                </a:ext>
              </a:extLst>
            </p:cNvPr>
            <p:cNvSpPr/>
            <p:nvPr/>
          </p:nvSpPr>
          <p:spPr>
            <a:xfrm>
              <a:off x="4421552" y="2189369"/>
              <a:ext cx="37594" cy="35459"/>
            </a:xfrm>
            <a:custGeom>
              <a:avLst/>
              <a:gdLst>
                <a:gd name="connsiteX0" fmla="*/ 37593 w 37594"/>
                <a:gd name="connsiteY0" fmla="*/ 1316 h 35459"/>
                <a:gd name="connsiteX1" fmla="*/ 36715 w 37594"/>
                <a:gd name="connsiteY1" fmla="*/ 877 h 35459"/>
                <a:gd name="connsiteX2" fmla="*/ 26333 w 37594"/>
                <a:gd name="connsiteY2" fmla="*/ 0 h 35459"/>
                <a:gd name="connsiteX3" fmla="*/ 11126 w 37594"/>
                <a:gd name="connsiteY3" fmla="*/ 8408 h 35459"/>
                <a:gd name="connsiteX4" fmla="*/ 159 w 37594"/>
                <a:gd name="connsiteY4" fmla="*/ 33924 h 35459"/>
                <a:gd name="connsiteX5" fmla="*/ 159 w 37594"/>
                <a:gd name="connsiteY5" fmla="*/ 35021 h 35459"/>
                <a:gd name="connsiteX6" fmla="*/ 963 w 37594"/>
                <a:gd name="connsiteY6" fmla="*/ 35460 h 35459"/>
                <a:gd name="connsiteX7" fmla="*/ 963 w 37594"/>
                <a:gd name="connsiteY7" fmla="*/ 35460 h 35459"/>
                <a:gd name="connsiteX8" fmla="*/ 13173 w 37594"/>
                <a:gd name="connsiteY8" fmla="*/ 32243 h 35459"/>
                <a:gd name="connsiteX9" fmla="*/ 34084 w 37594"/>
                <a:gd name="connsiteY9" fmla="*/ 11186 h 35459"/>
                <a:gd name="connsiteX10" fmla="*/ 37008 w 37594"/>
                <a:gd name="connsiteY10" fmla="*/ 2339 h 35459"/>
                <a:gd name="connsiteX11" fmla="*/ 37593 w 37594"/>
                <a:gd name="connsiteY11" fmla="*/ 1316 h 3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594" h="35459">
                  <a:moveTo>
                    <a:pt x="37593" y="1316"/>
                  </a:moveTo>
                  <a:cubicBezTo>
                    <a:pt x="37395" y="1031"/>
                    <a:pt x="37066" y="863"/>
                    <a:pt x="36715" y="877"/>
                  </a:cubicBezTo>
                  <a:lnTo>
                    <a:pt x="26333" y="0"/>
                  </a:lnTo>
                  <a:lnTo>
                    <a:pt x="11126" y="8408"/>
                  </a:lnTo>
                  <a:lnTo>
                    <a:pt x="159" y="33924"/>
                  </a:lnTo>
                  <a:cubicBezTo>
                    <a:pt x="-53" y="34261"/>
                    <a:pt x="-53" y="34685"/>
                    <a:pt x="159" y="35021"/>
                  </a:cubicBezTo>
                  <a:cubicBezTo>
                    <a:pt x="342" y="35284"/>
                    <a:pt x="642" y="35445"/>
                    <a:pt x="963" y="35460"/>
                  </a:cubicBezTo>
                  <a:lnTo>
                    <a:pt x="963" y="35460"/>
                  </a:lnTo>
                  <a:lnTo>
                    <a:pt x="13173" y="32243"/>
                  </a:lnTo>
                  <a:lnTo>
                    <a:pt x="34084" y="11186"/>
                  </a:lnTo>
                  <a:lnTo>
                    <a:pt x="37008" y="2339"/>
                  </a:lnTo>
                  <a:cubicBezTo>
                    <a:pt x="37388" y="2142"/>
                    <a:pt x="37615" y="1740"/>
                    <a:pt x="37593" y="131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B75523A0-A2E2-4012-9C0D-44138A5BC5D3}"/>
                </a:ext>
              </a:extLst>
            </p:cNvPr>
            <p:cNvSpPr/>
            <p:nvPr/>
          </p:nvSpPr>
          <p:spPr>
            <a:xfrm>
              <a:off x="4777022" y="2239389"/>
              <a:ext cx="16923" cy="14885"/>
            </a:xfrm>
            <a:custGeom>
              <a:avLst/>
              <a:gdLst>
                <a:gd name="connsiteX0" fmla="*/ 10620 w 16923"/>
                <a:gd name="connsiteY0" fmla="*/ 208 h 14885"/>
                <a:gd name="connsiteX1" fmla="*/ 9377 w 16923"/>
                <a:gd name="connsiteY1" fmla="*/ 208 h 14885"/>
                <a:gd name="connsiteX2" fmla="*/ 458 w 16923"/>
                <a:gd name="connsiteY2" fmla="*/ 6130 h 14885"/>
                <a:gd name="connsiteX3" fmla="*/ 19 w 16923"/>
                <a:gd name="connsiteY3" fmla="*/ 7081 h 14885"/>
                <a:gd name="connsiteX4" fmla="*/ 604 w 16923"/>
                <a:gd name="connsiteY4" fmla="*/ 8031 h 14885"/>
                <a:gd name="connsiteX5" fmla="*/ 14349 w 16923"/>
                <a:gd name="connsiteY5" fmla="*/ 14831 h 14885"/>
                <a:gd name="connsiteX6" fmla="*/ 14788 w 16923"/>
                <a:gd name="connsiteY6" fmla="*/ 14831 h 14885"/>
                <a:gd name="connsiteX7" fmla="*/ 15373 w 16923"/>
                <a:gd name="connsiteY7" fmla="*/ 14831 h 14885"/>
                <a:gd name="connsiteX8" fmla="*/ 15884 w 16923"/>
                <a:gd name="connsiteY8" fmla="*/ 14027 h 14885"/>
                <a:gd name="connsiteX9" fmla="*/ 16908 w 16923"/>
                <a:gd name="connsiteY9" fmla="*/ 6130 h 14885"/>
                <a:gd name="connsiteX10" fmla="*/ 16469 w 16923"/>
                <a:gd name="connsiteY10" fmla="*/ 5253 h 1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923" h="14885">
                  <a:moveTo>
                    <a:pt x="10620" y="208"/>
                  </a:moveTo>
                  <a:cubicBezTo>
                    <a:pt x="10255" y="-69"/>
                    <a:pt x="9743" y="-69"/>
                    <a:pt x="9377" y="208"/>
                  </a:cubicBezTo>
                  <a:lnTo>
                    <a:pt x="458" y="6130"/>
                  </a:lnTo>
                  <a:cubicBezTo>
                    <a:pt x="121" y="6313"/>
                    <a:pt x="-62" y="6701"/>
                    <a:pt x="19" y="7081"/>
                  </a:cubicBezTo>
                  <a:cubicBezTo>
                    <a:pt x="55" y="7476"/>
                    <a:pt x="267" y="7827"/>
                    <a:pt x="604" y="8031"/>
                  </a:cubicBezTo>
                  <a:lnTo>
                    <a:pt x="14349" y="14831"/>
                  </a:lnTo>
                  <a:cubicBezTo>
                    <a:pt x="14488" y="14889"/>
                    <a:pt x="14649" y="14889"/>
                    <a:pt x="14788" y="14831"/>
                  </a:cubicBezTo>
                  <a:cubicBezTo>
                    <a:pt x="14978" y="14904"/>
                    <a:pt x="15183" y="14904"/>
                    <a:pt x="15373" y="14831"/>
                  </a:cubicBezTo>
                  <a:cubicBezTo>
                    <a:pt x="15665" y="14663"/>
                    <a:pt x="15855" y="14363"/>
                    <a:pt x="15884" y="14027"/>
                  </a:cubicBezTo>
                  <a:lnTo>
                    <a:pt x="16908" y="6130"/>
                  </a:lnTo>
                  <a:cubicBezTo>
                    <a:pt x="16981" y="5772"/>
                    <a:pt x="16798" y="5414"/>
                    <a:pt x="16469" y="525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797EC86-E924-44FA-B093-D4F4AE3886F3}"/>
                </a:ext>
              </a:extLst>
            </p:cNvPr>
            <p:cNvSpPr/>
            <p:nvPr/>
          </p:nvSpPr>
          <p:spPr>
            <a:xfrm>
              <a:off x="4797582" y="2647568"/>
              <a:ext cx="55194" cy="26540"/>
            </a:xfrm>
            <a:custGeom>
              <a:avLst/>
              <a:gdLst>
                <a:gd name="connsiteX0" fmla="*/ 55057 w 55194"/>
                <a:gd name="connsiteY0" fmla="*/ 25151 h 26540"/>
                <a:gd name="connsiteX1" fmla="*/ 55057 w 55194"/>
                <a:gd name="connsiteY1" fmla="*/ 24127 h 26540"/>
                <a:gd name="connsiteX2" fmla="*/ 50597 w 55194"/>
                <a:gd name="connsiteY2" fmla="*/ 15792 h 26540"/>
                <a:gd name="connsiteX3" fmla="*/ 37730 w 55194"/>
                <a:gd name="connsiteY3" fmla="*/ 9870 h 26540"/>
                <a:gd name="connsiteX4" fmla="*/ 9581 w 55194"/>
                <a:gd name="connsiteY4" fmla="*/ 0 h 26540"/>
                <a:gd name="connsiteX5" fmla="*/ 735 w 55194"/>
                <a:gd name="connsiteY5" fmla="*/ 2924 h 26540"/>
                <a:gd name="connsiteX6" fmla="*/ 3 w 55194"/>
                <a:gd name="connsiteY6" fmla="*/ 3875 h 26540"/>
                <a:gd name="connsiteX7" fmla="*/ 661 w 55194"/>
                <a:gd name="connsiteY7" fmla="*/ 4972 h 26540"/>
                <a:gd name="connsiteX8" fmla="*/ 16746 w 55194"/>
                <a:gd name="connsiteY8" fmla="*/ 12283 h 26540"/>
                <a:gd name="connsiteX9" fmla="*/ 19744 w 55194"/>
                <a:gd name="connsiteY9" fmla="*/ 18132 h 26540"/>
                <a:gd name="connsiteX10" fmla="*/ 20329 w 55194"/>
                <a:gd name="connsiteY10" fmla="*/ 18644 h 26540"/>
                <a:gd name="connsiteX11" fmla="*/ 42921 w 55194"/>
                <a:gd name="connsiteY11" fmla="*/ 26540 h 26540"/>
                <a:gd name="connsiteX12" fmla="*/ 42921 w 55194"/>
                <a:gd name="connsiteY12" fmla="*/ 26540 h 26540"/>
                <a:gd name="connsiteX13" fmla="*/ 53814 w 55194"/>
                <a:gd name="connsiteY13" fmla="*/ 25663 h 26540"/>
                <a:gd name="connsiteX14" fmla="*/ 55057 w 55194"/>
                <a:gd name="connsiteY14" fmla="*/ 25151 h 2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194" h="26540">
                  <a:moveTo>
                    <a:pt x="55057" y="25151"/>
                  </a:moveTo>
                  <a:cubicBezTo>
                    <a:pt x="55240" y="24837"/>
                    <a:pt x="55240" y="24442"/>
                    <a:pt x="55057" y="24127"/>
                  </a:cubicBezTo>
                  <a:lnTo>
                    <a:pt x="50597" y="15792"/>
                  </a:lnTo>
                  <a:lnTo>
                    <a:pt x="37730" y="9870"/>
                  </a:lnTo>
                  <a:lnTo>
                    <a:pt x="9581" y="0"/>
                  </a:lnTo>
                  <a:lnTo>
                    <a:pt x="735" y="2924"/>
                  </a:lnTo>
                  <a:cubicBezTo>
                    <a:pt x="369" y="3129"/>
                    <a:pt x="106" y="3473"/>
                    <a:pt x="3" y="3875"/>
                  </a:cubicBezTo>
                  <a:cubicBezTo>
                    <a:pt x="-33" y="4343"/>
                    <a:pt x="230" y="4782"/>
                    <a:pt x="661" y="4972"/>
                  </a:cubicBezTo>
                  <a:lnTo>
                    <a:pt x="16746" y="12283"/>
                  </a:lnTo>
                  <a:lnTo>
                    <a:pt x="19744" y="18132"/>
                  </a:lnTo>
                  <a:cubicBezTo>
                    <a:pt x="19824" y="18403"/>
                    <a:pt x="20051" y="18600"/>
                    <a:pt x="20329" y="18644"/>
                  </a:cubicBezTo>
                  <a:lnTo>
                    <a:pt x="42921" y="26540"/>
                  </a:lnTo>
                  <a:lnTo>
                    <a:pt x="42921" y="26540"/>
                  </a:lnTo>
                  <a:lnTo>
                    <a:pt x="53814" y="25663"/>
                  </a:lnTo>
                  <a:cubicBezTo>
                    <a:pt x="53814" y="25663"/>
                    <a:pt x="54984" y="25443"/>
                    <a:pt x="55057" y="2515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27B7CD9F-0F74-45D2-837F-D4ED90754CE4}"/>
                </a:ext>
              </a:extLst>
            </p:cNvPr>
            <p:cNvSpPr/>
            <p:nvPr/>
          </p:nvSpPr>
          <p:spPr>
            <a:xfrm>
              <a:off x="4477760" y="1620038"/>
              <a:ext cx="95432" cy="61919"/>
            </a:xfrm>
            <a:custGeom>
              <a:avLst/>
              <a:gdLst>
                <a:gd name="connsiteX0" fmla="*/ 2953 w 95432"/>
                <a:gd name="connsiteY0" fmla="*/ 951 h 61919"/>
                <a:gd name="connsiteX1" fmla="*/ 29 w 95432"/>
                <a:gd name="connsiteY1" fmla="*/ 20545 h 61919"/>
                <a:gd name="connsiteX2" fmla="*/ 468 w 95432"/>
                <a:gd name="connsiteY2" fmla="*/ 21641 h 61919"/>
                <a:gd name="connsiteX3" fmla="*/ 13774 w 95432"/>
                <a:gd name="connsiteY3" fmla="*/ 31219 h 61919"/>
                <a:gd name="connsiteX4" fmla="*/ 16699 w 95432"/>
                <a:gd name="connsiteY4" fmla="*/ 52276 h 61919"/>
                <a:gd name="connsiteX5" fmla="*/ 17137 w 95432"/>
                <a:gd name="connsiteY5" fmla="*/ 53007 h 61919"/>
                <a:gd name="connsiteX6" fmla="*/ 29859 w 95432"/>
                <a:gd name="connsiteY6" fmla="*/ 61854 h 61919"/>
                <a:gd name="connsiteX7" fmla="*/ 30517 w 95432"/>
                <a:gd name="connsiteY7" fmla="*/ 61854 h 61919"/>
                <a:gd name="connsiteX8" fmla="*/ 94491 w 95432"/>
                <a:gd name="connsiteY8" fmla="*/ 51033 h 61919"/>
                <a:gd name="connsiteX9" fmla="*/ 95295 w 95432"/>
                <a:gd name="connsiteY9" fmla="*/ 50448 h 61919"/>
                <a:gd name="connsiteX10" fmla="*/ 95295 w 95432"/>
                <a:gd name="connsiteY10" fmla="*/ 49351 h 61919"/>
                <a:gd name="connsiteX11" fmla="*/ 71680 w 95432"/>
                <a:gd name="connsiteY11" fmla="*/ 10382 h 61919"/>
                <a:gd name="connsiteX12" fmla="*/ 71095 w 95432"/>
                <a:gd name="connsiteY12" fmla="*/ 9870 h 61919"/>
                <a:gd name="connsiteX13" fmla="*/ 40314 w 95432"/>
                <a:gd name="connsiteY13" fmla="*/ 0 h 61919"/>
                <a:gd name="connsiteX14" fmla="*/ 3758 w 95432"/>
                <a:gd name="connsiteY14" fmla="*/ 0 h 61919"/>
                <a:gd name="connsiteX15" fmla="*/ 2953 w 95432"/>
                <a:gd name="connsiteY15" fmla="*/ 951 h 61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432" h="61919">
                  <a:moveTo>
                    <a:pt x="2953" y="951"/>
                  </a:moveTo>
                  <a:lnTo>
                    <a:pt x="29" y="20545"/>
                  </a:lnTo>
                  <a:cubicBezTo>
                    <a:pt x="-74" y="20969"/>
                    <a:pt x="102" y="21407"/>
                    <a:pt x="468" y="21641"/>
                  </a:cubicBezTo>
                  <a:lnTo>
                    <a:pt x="13774" y="31219"/>
                  </a:lnTo>
                  <a:lnTo>
                    <a:pt x="16699" y="52276"/>
                  </a:lnTo>
                  <a:cubicBezTo>
                    <a:pt x="16691" y="52583"/>
                    <a:pt x="16867" y="52868"/>
                    <a:pt x="17137" y="53007"/>
                  </a:cubicBezTo>
                  <a:lnTo>
                    <a:pt x="29859" y="61854"/>
                  </a:lnTo>
                  <a:cubicBezTo>
                    <a:pt x="30071" y="61941"/>
                    <a:pt x="30305" y="61941"/>
                    <a:pt x="30517" y="61854"/>
                  </a:cubicBezTo>
                  <a:lnTo>
                    <a:pt x="94491" y="51033"/>
                  </a:lnTo>
                  <a:cubicBezTo>
                    <a:pt x="94834" y="50974"/>
                    <a:pt x="95134" y="50762"/>
                    <a:pt x="95295" y="50448"/>
                  </a:cubicBezTo>
                  <a:cubicBezTo>
                    <a:pt x="95478" y="50104"/>
                    <a:pt x="95478" y="49695"/>
                    <a:pt x="95295" y="49351"/>
                  </a:cubicBezTo>
                  <a:lnTo>
                    <a:pt x="71680" y="10382"/>
                  </a:lnTo>
                  <a:cubicBezTo>
                    <a:pt x="71541" y="10155"/>
                    <a:pt x="71336" y="9980"/>
                    <a:pt x="71095" y="9870"/>
                  </a:cubicBezTo>
                  <a:lnTo>
                    <a:pt x="40314" y="0"/>
                  </a:lnTo>
                  <a:lnTo>
                    <a:pt x="3758" y="0"/>
                  </a:lnTo>
                  <a:cubicBezTo>
                    <a:pt x="3319" y="117"/>
                    <a:pt x="2997" y="497"/>
                    <a:pt x="2953" y="95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A8DE34C-6118-4988-B3F1-8FC4635E6C4D}"/>
                </a:ext>
              </a:extLst>
            </p:cNvPr>
            <p:cNvSpPr/>
            <p:nvPr/>
          </p:nvSpPr>
          <p:spPr>
            <a:xfrm>
              <a:off x="4596903" y="1944878"/>
              <a:ext cx="26382" cy="20984"/>
            </a:xfrm>
            <a:custGeom>
              <a:avLst/>
              <a:gdLst>
                <a:gd name="connsiteX0" fmla="*/ 25284 w 26382"/>
                <a:gd name="connsiteY0" fmla="*/ 18864 h 20984"/>
                <a:gd name="connsiteX1" fmla="*/ 26235 w 26382"/>
                <a:gd name="connsiteY1" fmla="*/ 18133 h 20984"/>
                <a:gd name="connsiteX2" fmla="*/ 26235 w 26382"/>
                <a:gd name="connsiteY2" fmla="*/ 17036 h 20984"/>
                <a:gd name="connsiteX3" fmla="*/ 10589 w 26382"/>
                <a:gd name="connsiteY3" fmla="*/ 367 h 20984"/>
                <a:gd name="connsiteX4" fmla="*/ 9784 w 26382"/>
                <a:gd name="connsiteY4" fmla="*/ 1 h 20984"/>
                <a:gd name="connsiteX5" fmla="*/ 9053 w 26382"/>
                <a:gd name="connsiteY5" fmla="*/ 1 h 20984"/>
                <a:gd name="connsiteX6" fmla="*/ 280 w 26382"/>
                <a:gd name="connsiteY6" fmla="*/ 7239 h 20984"/>
                <a:gd name="connsiteX7" fmla="*/ 280 w 26382"/>
                <a:gd name="connsiteY7" fmla="*/ 8702 h 20984"/>
                <a:gd name="connsiteX8" fmla="*/ 7079 w 26382"/>
                <a:gd name="connsiteY8" fmla="*/ 20473 h 20984"/>
                <a:gd name="connsiteX9" fmla="*/ 8030 w 26382"/>
                <a:gd name="connsiteY9" fmla="*/ 20985 h 2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382" h="20984">
                  <a:moveTo>
                    <a:pt x="25284" y="18864"/>
                  </a:moveTo>
                  <a:cubicBezTo>
                    <a:pt x="25723" y="18850"/>
                    <a:pt x="26110" y="18557"/>
                    <a:pt x="26235" y="18133"/>
                  </a:cubicBezTo>
                  <a:cubicBezTo>
                    <a:pt x="26432" y="17797"/>
                    <a:pt x="26432" y="17373"/>
                    <a:pt x="26235" y="17036"/>
                  </a:cubicBezTo>
                  <a:lnTo>
                    <a:pt x="10589" y="367"/>
                  </a:lnTo>
                  <a:cubicBezTo>
                    <a:pt x="10398" y="118"/>
                    <a:pt x="10099" y="-14"/>
                    <a:pt x="9784" y="1"/>
                  </a:cubicBezTo>
                  <a:lnTo>
                    <a:pt x="9053" y="1"/>
                  </a:lnTo>
                  <a:lnTo>
                    <a:pt x="280" y="7239"/>
                  </a:lnTo>
                  <a:cubicBezTo>
                    <a:pt x="-93" y="7656"/>
                    <a:pt x="-93" y="8285"/>
                    <a:pt x="280" y="8702"/>
                  </a:cubicBezTo>
                  <a:lnTo>
                    <a:pt x="7079" y="20473"/>
                  </a:lnTo>
                  <a:cubicBezTo>
                    <a:pt x="7298" y="20780"/>
                    <a:pt x="7649" y="20970"/>
                    <a:pt x="8030" y="2098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153F7700-7599-4C6F-AE36-8D67641B8622}"/>
                </a:ext>
              </a:extLst>
            </p:cNvPr>
            <p:cNvSpPr/>
            <p:nvPr/>
          </p:nvSpPr>
          <p:spPr>
            <a:xfrm>
              <a:off x="4547758" y="1936105"/>
              <a:ext cx="44964" cy="55127"/>
            </a:xfrm>
            <a:custGeom>
              <a:avLst/>
              <a:gdLst>
                <a:gd name="connsiteX0" fmla="*/ 32170 w 44964"/>
                <a:gd name="connsiteY0" fmla="*/ 55127 h 55127"/>
                <a:gd name="connsiteX1" fmla="*/ 32974 w 44964"/>
                <a:gd name="connsiteY1" fmla="*/ 54762 h 55127"/>
                <a:gd name="connsiteX2" fmla="*/ 44014 w 44964"/>
                <a:gd name="connsiteY2" fmla="*/ 41309 h 55127"/>
                <a:gd name="connsiteX3" fmla="*/ 44965 w 44964"/>
                <a:gd name="connsiteY3" fmla="*/ 16377 h 55127"/>
                <a:gd name="connsiteX4" fmla="*/ 41017 w 44964"/>
                <a:gd name="connsiteY4" fmla="*/ 5557 h 55127"/>
                <a:gd name="connsiteX5" fmla="*/ 40285 w 44964"/>
                <a:gd name="connsiteY5" fmla="*/ 4899 h 55127"/>
                <a:gd name="connsiteX6" fmla="*/ 19667 w 44964"/>
                <a:gd name="connsiteY6" fmla="*/ 0 h 55127"/>
                <a:gd name="connsiteX7" fmla="*/ 19667 w 44964"/>
                <a:gd name="connsiteY7" fmla="*/ 0 h 55127"/>
                <a:gd name="connsiteX8" fmla="*/ 18790 w 44964"/>
                <a:gd name="connsiteY8" fmla="*/ 512 h 55127"/>
                <a:gd name="connsiteX9" fmla="*/ 1901 w 44964"/>
                <a:gd name="connsiteY9" fmla="*/ 24493 h 55127"/>
                <a:gd name="connsiteX10" fmla="*/ 0 w 44964"/>
                <a:gd name="connsiteY10" fmla="*/ 39773 h 55127"/>
                <a:gd name="connsiteX11" fmla="*/ 5849 w 44964"/>
                <a:gd name="connsiteY11" fmla="*/ 54396 h 55127"/>
                <a:gd name="connsiteX12" fmla="*/ 6946 w 44964"/>
                <a:gd name="connsiteY12" fmla="*/ 55127 h 5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4964" h="55127">
                  <a:moveTo>
                    <a:pt x="32170" y="55127"/>
                  </a:moveTo>
                  <a:cubicBezTo>
                    <a:pt x="32470" y="55098"/>
                    <a:pt x="32755" y="54974"/>
                    <a:pt x="32974" y="54762"/>
                  </a:cubicBezTo>
                  <a:lnTo>
                    <a:pt x="44014" y="41309"/>
                  </a:lnTo>
                  <a:lnTo>
                    <a:pt x="44965" y="16377"/>
                  </a:lnTo>
                  <a:lnTo>
                    <a:pt x="41017" y="5557"/>
                  </a:lnTo>
                  <a:cubicBezTo>
                    <a:pt x="40914" y="5220"/>
                    <a:pt x="40629" y="4964"/>
                    <a:pt x="40285" y="4899"/>
                  </a:cubicBezTo>
                  <a:lnTo>
                    <a:pt x="19667" y="0"/>
                  </a:lnTo>
                  <a:lnTo>
                    <a:pt x="19667" y="0"/>
                  </a:lnTo>
                  <a:cubicBezTo>
                    <a:pt x="19302" y="0"/>
                    <a:pt x="18973" y="197"/>
                    <a:pt x="18790" y="512"/>
                  </a:cubicBezTo>
                  <a:lnTo>
                    <a:pt x="1901" y="24493"/>
                  </a:lnTo>
                  <a:lnTo>
                    <a:pt x="0" y="39773"/>
                  </a:lnTo>
                  <a:lnTo>
                    <a:pt x="5849" y="54396"/>
                  </a:lnTo>
                  <a:cubicBezTo>
                    <a:pt x="6032" y="54842"/>
                    <a:pt x="6463" y="55135"/>
                    <a:pt x="6946" y="5512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BC1521A-4344-4973-876A-51CDE4B51D66}"/>
                </a:ext>
              </a:extLst>
            </p:cNvPr>
            <p:cNvSpPr/>
            <p:nvPr/>
          </p:nvSpPr>
          <p:spPr>
            <a:xfrm>
              <a:off x="4408989" y="2044897"/>
              <a:ext cx="24739" cy="25662"/>
            </a:xfrm>
            <a:custGeom>
              <a:avLst/>
              <a:gdLst>
                <a:gd name="connsiteX0" fmla="*/ 23104 w 24739"/>
                <a:gd name="connsiteY0" fmla="*/ 25663 h 25662"/>
                <a:gd name="connsiteX1" fmla="*/ 23689 w 24739"/>
                <a:gd name="connsiteY1" fmla="*/ 25663 h 25662"/>
                <a:gd name="connsiteX2" fmla="*/ 24493 w 24739"/>
                <a:gd name="connsiteY2" fmla="*/ 25297 h 25662"/>
                <a:gd name="connsiteX3" fmla="*/ 24493 w 24739"/>
                <a:gd name="connsiteY3" fmla="*/ 23908 h 25662"/>
                <a:gd name="connsiteX4" fmla="*/ 14330 w 24739"/>
                <a:gd name="connsiteY4" fmla="*/ 7896 h 25662"/>
                <a:gd name="connsiteX5" fmla="*/ 1535 w 24739"/>
                <a:gd name="connsiteY5" fmla="*/ 0 h 25662"/>
                <a:gd name="connsiteX6" fmla="*/ 951 w 24739"/>
                <a:gd name="connsiteY6" fmla="*/ 0 h 25662"/>
                <a:gd name="connsiteX7" fmla="*/ 219 w 24739"/>
                <a:gd name="connsiteY7" fmla="*/ 365 h 25662"/>
                <a:gd name="connsiteX8" fmla="*/ 219 w 24739"/>
                <a:gd name="connsiteY8" fmla="*/ 1682 h 25662"/>
                <a:gd name="connsiteX9" fmla="*/ 9359 w 24739"/>
                <a:gd name="connsiteY9" fmla="*/ 16743 h 25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39" h="25662">
                  <a:moveTo>
                    <a:pt x="23104" y="25663"/>
                  </a:moveTo>
                  <a:lnTo>
                    <a:pt x="23689" y="25663"/>
                  </a:lnTo>
                  <a:cubicBezTo>
                    <a:pt x="23988" y="25619"/>
                    <a:pt x="24266" y="25495"/>
                    <a:pt x="24493" y="25297"/>
                  </a:cubicBezTo>
                  <a:cubicBezTo>
                    <a:pt x="24822" y="24895"/>
                    <a:pt x="24822" y="24310"/>
                    <a:pt x="24493" y="23908"/>
                  </a:cubicBezTo>
                  <a:lnTo>
                    <a:pt x="14330" y="7896"/>
                  </a:lnTo>
                  <a:lnTo>
                    <a:pt x="1535" y="0"/>
                  </a:lnTo>
                  <a:lnTo>
                    <a:pt x="951" y="0"/>
                  </a:lnTo>
                  <a:cubicBezTo>
                    <a:pt x="673" y="29"/>
                    <a:pt x="409" y="161"/>
                    <a:pt x="219" y="365"/>
                  </a:cubicBezTo>
                  <a:cubicBezTo>
                    <a:pt x="-73" y="753"/>
                    <a:pt x="-73" y="1294"/>
                    <a:pt x="219" y="1682"/>
                  </a:cubicBezTo>
                  <a:lnTo>
                    <a:pt x="9359" y="16743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AF0D027-AE95-443F-9B9E-48CDDE17CFB6}"/>
                </a:ext>
              </a:extLst>
            </p:cNvPr>
            <p:cNvSpPr/>
            <p:nvPr/>
          </p:nvSpPr>
          <p:spPr>
            <a:xfrm>
              <a:off x="4355855" y="2059005"/>
              <a:ext cx="139090" cy="123049"/>
            </a:xfrm>
            <a:custGeom>
              <a:avLst/>
              <a:gdLst>
                <a:gd name="connsiteX0" fmla="*/ 138970 w 139090"/>
                <a:gd name="connsiteY0" fmla="*/ 94099 h 123049"/>
                <a:gd name="connsiteX1" fmla="*/ 138970 w 139090"/>
                <a:gd name="connsiteY1" fmla="*/ 93295 h 123049"/>
                <a:gd name="connsiteX2" fmla="*/ 124347 w 139090"/>
                <a:gd name="connsiteY2" fmla="*/ 77575 h 123049"/>
                <a:gd name="connsiteX3" fmla="*/ 123616 w 139090"/>
                <a:gd name="connsiteY3" fmla="*/ 77575 h 123049"/>
                <a:gd name="connsiteX4" fmla="*/ 109651 w 139090"/>
                <a:gd name="connsiteY4" fmla="*/ 79403 h 123049"/>
                <a:gd name="connsiteX5" fmla="*/ 104022 w 139090"/>
                <a:gd name="connsiteY5" fmla="*/ 54837 h 123049"/>
                <a:gd name="connsiteX6" fmla="*/ 103510 w 139090"/>
                <a:gd name="connsiteY6" fmla="*/ 54179 h 123049"/>
                <a:gd name="connsiteX7" fmla="*/ 61908 w 139090"/>
                <a:gd name="connsiteY7" fmla="*/ 29028 h 123049"/>
                <a:gd name="connsiteX8" fmla="*/ 62859 w 139090"/>
                <a:gd name="connsiteY8" fmla="*/ 23837 h 123049"/>
                <a:gd name="connsiteX9" fmla="*/ 62493 w 139090"/>
                <a:gd name="connsiteY9" fmla="*/ 22887 h 123049"/>
                <a:gd name="connsiteX10" fmla="*/ 55548 w 139090"/>
                <a:gd name="connsiteY10" fmla="*/ 16965 h 123049"/>
                <a:gd name="connsiteX11" fmla="*/ 54816 w 139090"/>
                <a:gd name="connsiteY11" fmla="*/ 16965 h 123049"/>
                <a:gd name="connsiteX12" fmla="*/ 54086 w 139090"/>
                <a:gd name="connsiteY12" fmla="*/ 16965 h 123049"/>
                <a:gd name="connsiteX13" fmla="*/ 45970 w 139090"/>
                <a:gd name="connsiteY13" fmla="*/ 24276 h 123049"/>
                <a:gd name="connsiteX14" fmla="*/ 45093 w 139090"/>
                <a:gd name="connsiteY14" fmla="*/ 10458 h 123049"/>
                <a:gd name="connsiteX15" fmla="*/ 40121 w 139090"/>
                <a:gd name="connsiteY15" fmla="*/ 587 h 123049"/>
                <a:gd name="connsiteX16" fmla="*/ 39170 w 139090"/>
                <a:gd name="connsiteY16" fmla="*/ 2 h 123049"/>
                <a:gd name="connsiteX17" fmla="*/ 39170 w 139090"/>
                <a:gd name="connsiteY17" fmla="*/ 2 h 123049"/>
                <a:gd name="connsiteX18" fmla="*/ 29373 w 139090"/>
                <a:gd name="connsiteY18" fmla="*/ 3000 h 123049"/>
                <a:gd name="connsiteX19" fmla="*/ 28642 w 139090"/>
                <a:gd name="connsiteY19" fmla="*/ 3585 h 123049"/>
                <a:gd name="connsiteX20" fmla="*/ 21331 w 139090"/>
                <a:gd name="connsiteY20" fmla="*/ 19597 h 123049"/>
                <a:gd name="connsiteX21" fmla="*/ 17383 w 139090"/>
                <a:gd name="connsiteY21" fmla="*/ 59151 h 123049"/>
                <a:gd name="connsiteX22" fmla="*/ 19284 w 139090"/>
                <a:gd name="connsiteY22" fmla="*/ 76186 h 123049"/>
                <a:gd name="connsiteX23" fmla="*/ 4661 w 139090"/>
                <a:gd name="connsiteY23" fmla="*/ 88031 h 123049"/>
                <a:gd name="connsiteX24" fmla="*/ 55 w 139090"/>
                <a:gd name="connsiteY24" fmla="*/ 97828 h 123049"/>
                <a:gd name="connsiteX25" fmla="*/ 55 w 139090"/>
                <a:gd name="connsiteY25" fmla="*/ 98778 h 123049"/>
                <a:gd name="connsiteX26" fmla="*/ 3053 w 139090"/>
                <a:gd name="connsiteY26" fmla="*/ 104627 h 123049"/>
                <a:gd name="connsiteX27" fmla="*/ 4076 w 139090"/>
                <a:gd name="connsiteY27" fmla="*/ 105212 h 123049"/>
                <a:gd name="connsiteX28" fmla="*/ 4076 w 139090"/>
                <a:gd name="connsiteY28" fmla="*/ 105212 h 123049"/>
                <a:gd name="connsiteX29" fmla="*/ 28569 w 139090"/>
                <a:gd name="connsiteY29" fmla="*/ 97389 h 123049"/>
                <a:gd name="connsiteX30" fmla="*/ 29300 w 139090"/>
                <a:gd name="connsiteY30" fmla="*/ 96658 h 123049"/>
                <a:gd name="connsiteX31" fmla="*/ 29300 w 139090"/>
                <a:gd name="connsiteY31" fmla="*/ 96658 h 123049"/>
                <a:gd name="connsiteX32" fmla="*/ 30031 w 139090"/>
                <a:gd name="connsiteY32" fmla="*/ 115375 h 123049"/>
                <a:gd name="connsiteX33" fmla="*/ 30397 w 139090"/>
                <a:gd name="connsiteY33" fmla="*/ 116106 h 123049"/>
                <a:gd name="connsiteX34" fmla="*/ 38293 w 139090"/>
                <a:gd name="connsiteY34" fmla="*/ 122979 h 123049"/>
                <a:gd name="connsiteX35" fmla="*/ 38951 w 139090"/>
                <a:gd name="connsiteY35" fmla="*/ 122979 h 123049"/>
                <a:gd name="connsiteX36" fmla="*/ 39755 w 139090"/>
                <a:gd name="connsiteY36" fmla="*/ 122979 h 123049"/>
                <a:gd name="connsiteX37" fmla="*/ 70097 w 139090"/>
                <a:gd name="connsiteY37" fmla="*/ 95488 h 123049"/>
                <a:gd name="connsiteX38" fmla="*/ 70097 w 139090"/>
                <a:gd name="connsiteY38" fmla="*/ 94757 h 123049"/>
                <a:gd name="connsiteX39" fmla="*/ 71048 w 139090"/>
                <a:gd name="connsiteY39" fmla="*/ 81816 h 123049"/>
                <a:gd name="connsiteX40" fmla="*/ 80918 w 139090"/>
                <a:gd name="connsiteY40" fmla="*/ 78672 h 123049"/>
                <a:gd name="connsiteX41" fmla="*/ 78798 w 139090"/>
                <a:gd name="connsiteY41" fmla="*/ 84448 h 123049"/>
                <a:gd name="connsiteX42" fmla="*/ 78798 w 139090"/>
                <a:gd name="connsiteY42" fmla="*/ 85472 h 123049"/>
                <a:gd name="connsiteX43" fmla="*/ 79602 w 139090"/>
                <a:gd name="connsiteY43" fmla="*/ 85983 h 123049"/>
                <a:gd name="connsiteX44" fmla="*/ 92397 w 139090"/>
                <a:gd name="connsiteY44" fmla="*/ 87811 h 123049"/>
                <a:gd name="connsiteX45" fmla="*/ 92397 w 139090"/>
                <a:gd name="connsiteY45" fmla="*/ 97828 h 123049"/>
                <a:gd name="connsiteX46" fmla="*/ 93055 w 139090"/>
                <a:gd name="connsiteY46" fmla="*/ 98851 h 123049"/>
                <a:gd name="connsiteX47" fmla="*/ 117621 w 139090"/>
                <a:gd name="connsiteY47" fmla="*/ 108649 h 123049"/>
                <a:gd name="connsiteX48" fmla="*/ 118059 w 139090"/>
                <a:gd name="connsiteY48" fmla="*/ 108649 h 123049"/>
                <a:gd name="connsiteX49" fmla="*/ 118717 w 139090"/>
                <a:gd name="connsiteY49" fmla="*/ 108649 h 123049"/>
                <a:gd name="connsiteX50" fmla="*/ 137361 w 139090"/>
                <a:gd name="connsiteY50" fmla="*/ 94903 h 123049"/>
                <a:gd name="connsiteX51" fmla="*/ 138706 w 139090"/>
                <a:gd name="connsiteY51" fmla="*/ 94888 h 123049"/>
                <a:gd name="connsiteX52" fmla="*/ 138970 w 139090"/>
                <a:gd name="connsiteY52" fmla="*/ 94099 h 123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39090" h="123049">
                  <a:moveTo>
                    <a:pt x="138970" y="94099"/>
                  </a:moveTo>
                  <a:cubicBezTo>
                    <a:pt x="139130" y="93858"/>
                    <a:pt x="139130" y="93536"/>
                    <a:pt x="138970" y="93295"/>
                  </a:cubicBezTo>
                  <a:lnTo>
                    <a:pt x="124347" y="77575"/>
                  </a:lnTo>
                  <a:cubicBezTo>
                    <a:pt x="124113" y="77480"/>
                    <a:pt x="123850" y="77480"/>
                    <a:pt x="123616" y="77575"/>
                  </a:cubicBezTo>
                  <a:lnTo>
                    <a:pt x="109651" y="79403"/>
                  </a:lnTo>
                  <a:lnTo>
                    <a:pt x="104022" y="54837"/>
                  </a:lnTo>
                  <a:cubicBezTo>
                    <a:pt x="103985" y="54538"/>
                    <a:pt x="103788" y="54289"/>
                    <a:pt x="103510" y="54179"/>
                  </a:cubicBezTo>
                  <a:lnTo>
                    <a:pt x="61908" y="29028"/>
                  </a:lnTo>
                  <a:lnTo>
                    <a:pt x="62859" y="23837"/>
                  </a:lnTo>
                  <a:cubicBezTo>
                    <a:pt x="62859" y="23486"/>
                    <a:pt x="62735" y="23143"/>
                    <a:pt x="62493" y="22887"/>
                  </a:cubicBezTo>
                  <a:lnTo>
                    <a:pt x="55548" y="16965"/>
                  </a:lnTo>
                  <a:cubicBezTo>
                    <a:pt x="55314" y="16855"/>
                    <a:pt x="55051" y="16855"/>
                    <a:pt x="54816" y="16965"/>
                  </a:cubicBezTo>
                  <a:cubicBezTo>
                    <a:pt x="54583" y="16884"/>
                    <a:pt x="54319" y="16884"/>
                    <a:pt x="54086" y="16965"/>
                  </a:cubicBezTo>
                  <a:lnTo>
                    <a:pt x="45970" y="24276"/>
                  </a:lnTo>
                  <a:lnTo>
                    <a:pt x="45093" y="10458"/>
                  </a:lnTo>
                  <a:lnTo>
                    <a:pt x="40121" y="587"/>
                  </a:lnTo>
                  <a:cubicBezTo>
                    <a:pt x="39967" y="207"/>
                    <a:pt x="39580" y="-27"/>
                    <a:pt x="39170" y="2"/>
                  </a:cubicBezTo>
                  <a:lnTo>
                    <a:pt x="39170" y="2"/>
                  </a:lnTo>
                  <a:lnTo>
                    <a:pt x="29373" y="3000"/>
                  </a:lnTo>
                  <a:cubicBezTo>
                    <a:pt x="29073" y="3117"/>
                    <a:pt x="28817" y="3322"/>
                    <a:pt x="28642" y="3585"/>
                  </a:cubicBezTo>
                  <a:lnTo>
                    <a:pt x="21331" y="19597"/>
                  </a:lnTo>
                  <a:lnTo>
                    <a:pt x="17383" y="59151"/>
                  </a:lnTo>
                  <a:lnTo>
                    <a:pt x="19284" y="76186"/>
                  </a:lnTo>
                  <a:lnTo>
                    <a:pt x="4661" y="88031"/>
                  </a:lnTo>
                  <a:lnTo>
                    <a:pt x="55" y="97828"/>
                  </a:lnTo>
                  <a:cubicBezTo>
                    <a:pt x="-18" y="98142"/>
                    <a:pt x="-18" y="98464"/>
                    <a:pt x="55" y="98778"/>
                  </a:cubicBezTo>
                  <a:lnTo>
                    <a:pt x="3053" y="104627"/>
                  </a:lnTo>
                  <a:cubicBezTo>
                    <a:pt x="3250" y="105007"/>
                    <a:pt x="3652" y="105234"/>
                    <a:pt x="4076" y="105212"/>
                  </a:cubicBezTo>
                  <a:lnTo>
                    <a:pt x="4076" y="105212"/>
                  </a:lnTo>
                  <a:lnTo>
                    <a:pt x="28569" y="97389"/>
                  </a:lnTo>
                  <a:cubicBezTo>
                    <a:pt x="28935" y="97308"/>
                    <a:pt x="29220" y="97024"/>
                    <a:pt x="29300" y="96658"/>
                  </a:cubicBezTo>
                  <a:lnTo>
                    <a:pt x="29300" y="96658"/>
                  </a:lnTo>
                  <a:lnTo>
                    <a:pt x="30031" y="115375"/>
                  </a:lnTo>
                  <a:cubicBezTo>
                    <a:pt x="30024" y="115667"/>
                    <a:pt x="30163" y="115938"/>
                    <a:pt x="30397" y="116106"/>
                  </a:cubicBezTo>
                  <a:lnTo>
                    <a:pt x="38293" y="122979"/>
                  </a:lnTo>
                  <a:cubicBezTo>
                    <a:pt x="38505" y="123074"/>
                    <a:pt x="38739" y="123074"/>
                    <a:pt x="38951" y="122979"/>
                  </a:cubicBezTo>
                  <a:cubicBezTo>
                    <a:pt x="39214" y="123037"/>
                    <a:pt x="39492" y="123037"/>
                    <a:pt x="39755" y="122979"/>
                  </a:cubicBezTo>
                  <a:lnTo>
                    <a:pt x="70097" y="95488"/>
                  </a:lnTo>
                  <a:cubicBezTo>
                    <a:pt x="70185" y="95254"/>
                    <a:pt x="70185" y="94991"/>
                    <a:pt x="70097" y="94757"/>
                  </a:cubicBezTo>
                  <a:lnTo>
                    <a:pt x="71048" y="81816"/>
                  </a:lnTo>
                  <a:lnTo>
                    <a:pt x="80918" y="78672"/>
                  </a:lnTo>
                  <a:lnTo>
                    <a:pt x="78798" y="84448"/>
                  </a:lnTo>
                  <a:cubicBezTo>
                    <a:pt x="78688" y="84777"/>
                    <a:pt x="78688" y="85143"/>
                    <a:pt x="78798" y="85472"/>
                  </a:cubicBezTo>
                  <a:cubicBezTo>
                    <a:pt x="79017" y="85706"/>
                    <a:pt x="79295" y="85881"/>
                    <a:pt x="79602" y="85983"/>
                  </a:cubicBezTo>
                  <a:lnTo>
                    <a:pt x="92397" y="87811"/>
                  </a:lnTo>
                  <a:lnTo>
                    <a:pt x="92397" y="97828"/>
                  </a:lnTo>
                  <a:cubicBezTo>
                    <a:pt x="92426" y="98259"/>
                    <a:pt x="92674" y="98647"/>
                    <a:pt x="93055" y="98851"/>
                  </a:cubicBezTo>
                  <a:lnTo>
                    <a:pt x="117621" y="108649"/>
                  </a:lnTo>
                  <a:lnTo>
                    <a:pt x="118059" y="108649"/>
                  </a:lnTo>
                  <a:cubicBezTo>
                    <a:pt x="118271" y="108714"/>
                    <a:pt x="118505" y="108714"/>
                    <a:pt x="118717" y="108649"/>
                  </a:cubicBezTo>
                  <a:lnTo>
                    <a:pt x="137361" y="94903"/>
                  </a:lnTo>
                  <a:cubicBezTo>
                    <a:pt x="137734" y="95269"/>
                    <a:pt x="138333" y="95269"/>
                    <a:pt x="138706" y="94888"/>
                  </a:cubicBezTo>
                  <a:cubicBezTo>
                    <a:pt x="138911" y="94684"/>
                    <a:pt x="139006" y="94391"/>
                    <a:pt x="138970" y="9409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63A19C3E-63D4-4008-9A7E-9CC18E03DE3C}"/>
                </a:ext>
              </a:extLst>
            </p:cNvPr>
            <p:cNvSpPr/>
            <p:nvPr/>
          </p:nvSpPr>
          <p:spPr>
            <a:xfrm>
              <a:off x="4193378" y="1580849"/>
              <a:ext cx="105000" cy="146006"/>
            </a:xfrm>
            <a:custGeom>
              <a:avLst/>
              <a:gdLst>
                <a:gd name="connsiteX0" fmla="*/ 87371 w 105000"/>
                <a:gd name="connsiteY0" fmla="*/ 62073 h 146006"/>
                <a:gd name="connsiteX1" fmla="*/ 90076 w 105000"/>
                <a:gd name="connsiteY1" fmla="*/ 42406 h 146006"/>
                <a:gd name="connsiteX2" fmla="*/ 95048 w 105000"/>
                <a:gd name="connsiteY2" fmla="*/ 42406 h 146006"/>
                <a:gd name="connsiteX3" fmla="*/ 96071 w 105000"/>
                <a:gd name="connsiteY3" fmla="*/ 41674 h 146006"/>
                <a:gd name="connsiteX4" fmla="*/ 104918 w 105000"/>
                <a:gd name="connsiteY4" fmla="*/ 19083 h 146006"/>
                <a:gd name="connsiteX5" fmla="*/ 104918 w 105000"/>
                <a:gd name="connsiteY5" fmla="*/ 18205 h 146006"/>
                <a:gd name="connsiteX6" fmla="*/ 104260 w 105000"/>
                <a:gd name="connsiteY6" fmla="*/ 17693 h 146006"/>
                <a:gd name="connsiteX7" fmla="*/ 42918 w 105000"/>
                <a:gd name="connsiteY7" fmla="*/ 0 h 146006"/>
                <a:gd name="connsiteX8" fmla="*/ 11480 w 105000"/>
                <a:gd name="connsiteY8" fmla="*/ 5922 h 146006"/>
                <a:gd name="connsiteX9" fmla="*/ 10748 w 105000"/>
                <a:gd name="connsiteY9" fmla="*/ 6434 h 146006"/>
                <a:gd name="connsiteX10" fmla="*/ 4826 w 105000"/>
                <a:gd name="connsiteY10" fmla="*/ 18205 h 146006"/>
                <a:gd name="connsiteX11" fmla="*/ 4826 w 105000"/>
                <a:gd name="connsiteY11" fmla="*/ 19375 h 146006"/>
                <a:gd name="connsiteX12" fmla="*/ 17329 w 105000"/>
                <a:gd name="connsiteY12" fmla="*/ 36118 h 146006"/>
                <a:gd name="connsiteX13" fmla="*/ 1098 w 105000"/>
                <a:gd name="connsiteY13" fmla="*/ 30415 h 146006"/>
                <a:gd name="connsiteX14" fmla="*/ 1098 w 105000"/>
                <a:gd name="connsiteY14" fmla="*/ 30415 h 146006"/>
                <a:gd name="connsiteX15" fmla="*/ 440 w 105000"/>
                <a:gd name="connsiteY15" fmla="*/ 30415 h 146006"/>
                <a:gd name="connsiteX16" fmla="*/ 1 w 105000"/>
                <a:gd name="connsiteY16" fmla="*/ 31292 h 146006"/>
                <a:gd name="connsiteX17" fmla="*/ 1 w 105000"/>
                <a:gd name="connsiteY17" fmla="*/ 86346 h 146006"/>
                <a:gd name="connsiteX18" fmla="*/ 1025 w 105000"/>
                <a:gd name="connsiteY18" fmla="*/ 100969 h 146006"/>
                <a:gd name="connsiteX19" fmla="*/ 1390 w 105000"/>
                <a:gd name="connsiteY19" fmla="*/ 101846 h 146006"/>
                <a:gd name="connsiteX20" fmla="*/ 13454 w 105000"/>
                <a:gd name="connsiteY20" fmla="*/ 110108 h 146006"/>
                <a:gd name="connsiteX21" fmla="*/ 8775 w 105000"/>
                <a:gd name="connsiteY21" fmla="*/ 119613 h 146006"/>
                <a:gd name="connsiteX22" fmla="*/ 8775 w 105000"/>
                <a:gd name="connsiteY22" fmla="*/ 132335 h 146006"/>
                <a:gd name="connsiteX23" fmla="*/ 9359 w 105000"/>
                <a:gd name="connsiteY23" fmla="*/ 133212 h 146006"/>
                <a:gd name="connsiteX24" fmla="*/ 13234 w 105000"/>
                <a:gd name="connsiteY24" fmla="*/ 135551 h 146006"/>
                <a:gd name="connsiteX25" fmla="*/ 8994 w 105000"/>
                <a:gd name="connsiteY25" fmla="*/ 141547 h 146006"/>
                <a:gd name="connsiteX26" fmla="*/ 8994 w 105000"/>
                <a:gd name="connsiteY26" fmla="*/ 142351 h 146006"/>
                <a:gd name="connsiteX27" fmla="*/ 9506 w 105000"/>
                <a:gd name="connsiteY27" fmla="*/ 143082 h 146006"/>
                <a:gd name="connsiteX28" fmla="*/ 14404 w 105000"/>
                <a:gd name="connsiteY28" fmla="*/ 146007 h 146006"/>
                <a:gd name="connsiteX29" fmla="*/ 14989 w 105000"/>
                <a:gd name="connsiteY29" fmla="*/ 146007 h 146006"/>
                <a:gd name="connsiteX30" fmla="*/ 14989 w 105000"/>
                <a:gd name="connsiteY30" fmla="*/ 146007 h 146006"/>
                <a:gd name="connsiteX31" fmla="*/ 30708 w 105000"/>
                <a:gd name="connsiteY31" fmla="*/ 141181 h 146006"/>
                <a:gd name="connsiteX32" fmla="*/ 31293 w 105000"/>
                <a:gd name="connsiteY32" fmla="*/ 140596 h 146006"/>
                <a:gd name="connsiteX33" fmla="*/ 44088 w 105000"/>
                <a:gd name="connsiteY33" fmla="*/ 116030 h 146006"/>
                <a:gd name="connsiteX34" fmla="*/ 44088 w 105000"/>
                <a:gd name="connsiteY34" fmla="*/ 114787 h 146006"/>
                <a:gd name="connsiteX35" fmla="*/ 28296 w 105000"/>
                <a:gd name="connsiteY35" fmla="*/ 98191 h 146006"/>
                <a:gd name="connsiteX36" fmla="*/ 68800 w 105000"/>
                <a:gd name="connsiteY36" fmla="*/ 100969 h 146006"/>
                <a:gd name="connsiteX37" fmla="*/ 69751 w 105000"/>
                <a:gd name="connsiteY37" fmla="*/ 100311 h 146006"/>
                <a:gd name="connsiteX38" fmla="*/ 81595 w 105000"/>
                <a:gd name="connsiteY38" fmla="*/ 73844 h 146006"/>
                <a:gd name="connsiteX39" fmla="*/ 84447 w 105000"/>
                <a:gd name="connsiteY39" fmla="*/ 66972 h 146006"/>
                <a:gd name="connsiteX40" fmla="*/ 84447 w 105000"/>
                <a:gd name="connsiteY40" fmla="*/ 66021 h 146006"/>
                <a:gd name="connsiteX41" fmla="*/ 83789 w 105000"/>
                <a:gd name="connsiteY41" fmla="*/ 65436 h 146006"/>
                <a:gd name="connsiteX42" fmla="*/ 82472 w 105000"/>
                <a:gd name="connsiteY42" fmla="*/ 65436 h 146006"/>
                <a:gd name="connsiteX43" fmla="*/ 87006 w 105000"/>
                <a:gd name="connsiteY43" fmla="*/ 62804 h 146006"/>
                <a:gd name="connsiteX44" fmla="*/ 87371 w 105000"/>
                <a:gd name="connsiteY44" fmla="*/ 62073 h 146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000" h="146006">
                  <a:moveTo>
                    <a:pt x="87371" y="62073"/>
                  </a:moveTo>
                  <a:lnTo>
                    <a:pt x="90076" y="42406"/>
                  </a:lnTo>
                  <a:lnTo>
                    <a:pt x="95048" y="42406"/>
                  </a:lnTo>
                  <a:cubicBezTo>
                    <a:pt x="95501" y="42384"/>
                    <a:pt x="95903" y="42098"/>
                    <a:pt x="96071" y="41674"/>
                  </a:cubicBezTo>
                  <a:lnTo>
                    <a:pt x="104918" y="19083"/>
                  </a:lnTo>
                  <a:cubicBezTo>
                    <a:pt x="105028" y="18797"/>
                    <a:pt x="105028" y="18490"/>
                    <a:pt x="104918" y="18205"/>
                  </a:cubicBezTo>
                  <a:cubicBezTo>
                    <a:pt x="104772" y="17957"/>
                    <a:pt x="104538" y="17774"/>
                    <a:pt x="104260" y="17693"/>
                  </a:cubicBezTo>
                  <a:lnTo>
                    <a:pt x="42918" y="0"/>
                  </a:lnTo>
                  <a:lnTo>
                    <a:pt x="11480" y="5922"/>
                  </a:lnTo>
                  <a:cubicBezTo>
                    <a:pt x="11158" y="5944"/>
                    <a:pt x="10880" y="6141"/>
                    <a:pt x="10748" y="6434"/>
                  </a:cubicBezTo>
                  <a:lnTo>
                    <a:pt x="4826" y="18205"/>
                  </a:lnTo>
                  <a:cubicBezTo>
                    <a:pt x="4600" y="18563"/>
                    <a:pt x="4600" y="19017"/>
                    <a:pt x="4826" y="19375"/>
                  </a:cubicBezTo>
                  <a:lnTo>
                    <a:pt x="17329" y="36118"/>
                  </a:lnTo>
                  <a:lnTo>
                    <a:pt x="1098" y="30415"/>
                  </a:lnTo>
                  <a:lnTo>
                    <a:pt x="1098" y="30415"/>
                  </a:lnTo>
                  <a:lnTo>
                    <a:pt x="440" y="30415"/>
                  </a:lnTo>
                  <a:cubicBezTo>
                    <a:pt x="154" y="30612"/>
                    <a:pt x="-14" y="30941"/>
                    <a:pt x="1" y="31292"/>
                  </a:cubicBezTo>
                  <a:lnTo>
                    <a:pt x="1" y="86346"/>
                  </a:lnTo>
                  <a:lnTo>
                    <a:pt x="1025" y="100969"/>
                  </a:lnTo>
                  <a:cubicBezTo>
                    <a:pt x="1025" y="101298"/>
                    <a:pt x="1156" y="101612"/>
                    <a:pt x="1390" y="101846"/>
                  </a:cubicBezTo>
                  <a:lnTo>
                    <a:pt x="13454" y="110108"/>
                  </a:lnTo>
                  <a:lnTo>
                    <a:pt x="8775" y="119613"/>
                  </a:lnTo>
                  <a:lnTo>
                    <a:pt x="8775" y="132335"/>
                  </a:lnTo>
                  <a:cubicBezTo>
                    <a:pt x="8753" y="132722"/>
                    <a:pt x="8994" y="133080"/>
                    <a:pt x="9359" y="133212"/>
                  </a:cubicBezTo>
                  <a:lnTo>
                    <a:pt x="13234" y="135551"/>
                  </a:lnTo>
                  <a:lnTo>
                    <a:pt x="8994" y="141547"/>
                  </a:lnTo>
                  <a:cubicBezTo>
                    <a:pt x="8891" y="141803"/>
                    <a:pt x="8891" y="142095"/>
                    <a:pt x="8994" y="142351"/>
                  </a:cubicBezTo>
                  <a:cubicBezTo>
                    <a:pt x="9030" y="142665"/>
                    <a:pt x="9221" y="142936"/>
                    <a:pt x="9506" y="143082"/>
                  </a:cubicBezTo>
                  <a:lnTo>
                    <a:pt x="14404" y="146007"/>
                  </a:lnTo>
                  <a:lnTo>
                    <a:pt x="14989" y="146007"/>
                  </a:lnTo>
                  <a:lnTo>
                    <a:pt x="14989" y="146007"/>
                  </a:lnTo>
                  <a:lnTo>
                    <a:pt x="30708" y="141181"/>
                  </a:lnTo>
                  <a:cubicBezTo>
                    <a:pt x="30979" y="141086"/>
                    <a:pt x="31198" y="140867"/>
                    <a:pt x="31293" y="140596"/>
                  </a:cubicBezTo>
                  <a:lnTo>
                    <a:pt x="44088" y="116030"/>
                  </a:lnTo>
                  <a:cubicBezTo>
                    <a:pt x="44344" y="115657"/>
                    <a:pt x="44344" y="115160"/>
                    <a:pt x="44088" y="114787"/>
                  </a:cubicBezTo>
                  <a:lnTo>
                    <a:pt x="28296" y="98191"/>
                  </a:lnTo>
                  <a:lnTo>
                    <a:pt x="68800" y="100969"/>
                  </a:lnTo>
                  <a:cubicBezTo>
                    <a:pt x="69232" y="100991"/>
                    <a:pt x="69619" y="100720"/>
                    <a:pt x="69751" y="100311"/>
                  </a:cubicBezTo>
                  <a:lnTo>
                    <a:pt x="81595" y="73844"/>
                  </a:lnTo>
                  <a:lnTo>
                    <a:pt x="84447" y="66972"/>
                  </a:lnTo>
                  <a:cubicBezTo>
                    <a:pt x="84651" y="66686"/>
                    <a:pt x="84651" y="66306"/>
                    <a:pt x="84447" y="66021"/>
                  </a:cubicBezTo>
                  <a:cubicBezTo>
                    <a:pt x="84351" y="65721"/>
                    <a:pt x="84096" y="65502"/>
                    <a:pt x="83789" y="65436"/>
                  </a:cubicBezTo>
                  <a:lnTo>
                    <a:pt x="82472" y="65436"/>
                  </a:lnTo>
                  <a:lnTo>
                    <a:pt x="87006" y="62804"/>
                  </a:lnTo>
                  <a:cubicBezTo>
                    <a:pt x="87210" y="62614"/>
                    <a:pt x="87342" y="62351"/>
                    <a:pt x="87371" y="6207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E3BCA52-A722-41ED-B5E9-403DE18A279E}"/>
                </a:ext>
              </a:extLst>
            </p:cNvPr>
            <p:cNvSpPr/>
            <p:nvPr/>
          </p:nvSpPr>
          <p:spPr>
            <a:xfrm>
              <a:off x="4176724" y="1470680"/>
              <a:ext cx="58996" cy="79314"/>
            </a:xfrm>
            <a:custGeom>
              <a:avLst/>
              <a:gdLst>
                <a:gd name="connsiteX0" fmla="*/ 36176 w 58996"/>
                <a:gd name="connsiteY0" fmla="*/ 79315 h 79314"/>
                <a:gd name="connsiteX1" fmla="*/ 36176 w 58996"/>
                <a:gd name="connsiteY1" fmla="*/ 79315 h 79314"/>
                <a:gd name="connsiteX2" fmla="*/ 58110 w 58996"/>
                <a:gd name="connsiteY2" fmla="*/ 73466 h 79314"/>
                <a:gd name="connsiteX3" fmla="*/ 58914 w 58996"/>
                <a:gd name="connsiteY3" fmla="*/ 72369 h 79314"/>
                <a:gd name="connsiteX4" fmla="*/ 58914 w 58996"/>
                <a:gd name="connsiteY4" fmla="*/ 33181 h 79314"/>
                <a:gd name="connsiteX5" fmla="*/ 58914 w 58996"/>
                <a:gd name="connsiteY5" fmla="*/ 32449 h 79314"/>
                <a:gd name="connsiteX6" fmla="*/ 31497 w 58996"/>
                <a:gd name="connsiteY6" fmla="*/ 60 h 79314"/>
                <a:gd name="connsiteX7" fmla="*/ 30693 w 58996"/>
                <a:gd name="connsiteY7" fmla="*/ 60 h 79314"/>
                <a:gd name="connsiteX8" fmla="*/ 30035 w 58996"/>
                <a:gd name="connsiteY8" fmla="*/ 60 h 79314"/>
                <a:gd name="connsiteX9" fmla="*/ 8101 w 58996"/>
                <a:gd name="connsiteY9" fmla="*/ 14683 h 79314"/>
                <a:gd name="connsiteX10" fmla="*/ 7662 w 58996"/>
                <a:gd name="connsiteY10" fmla="*/ 15560 h 79314"/>
                <a:gd name="connsiteX11" fmla="*/ 8101 w 58996"/>
                <a:gd name="connsiteY11" fmla="*/ 16511 h 79314"/>
                <a:gd name="connsiteX12" fmla="*/ 12999 w 58996"/>
                <a:gd name="connsiteY12" fmla="*/ 19728 h 79314"/>
                <a:gd name="connsiteX13" fmla="*/ 132 w 58996"/>
                <a:gd name="connsiteY13" fmla="*/ 33473 h 79314"/>
                <a:gd name="connsiteX14" fmla="*/ 132 w 58996"/>
                <a:gd name="connsiteY14" fmla="*/ 34350 h 79314"/>
                <a:gd name="connsiteX15" fmla="*/ 2398 w 58996"/>
                <a:gd name="connsiteY15" fmla="*/ 47803 h 79314"/>
                <a:gd name="connsiteX16" fmla="*/ 35738 w 58996"/>
                <a:gd name="connsiteY16" fmla="*/ 79169 h 79314"/>
                <a:gd name="connsiteX17" fmla="*/ 36176 w 58996"/>
                <a:gd name="connsiteY17" fmla="*/ 79315 h 7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996" h="79314">
                  <a:moveTo>
                    <a:pt x="36176" y="79315"/>
                  </a:moveTo>
                  <a:lnTo>
                    <a:pt x="36176" y="79315"/>
                  </a:lnTo>
                  <a:lnTo>
                    <a:pt x="58110" y="73466"/>
                  </a:lnTo>
                  <a:cubicBezTo>
                    <a:pt x="58586" y="73312"/>
                    <a:pt x="58907" y="72866"/>
                    <a:pt x="58914" y="72369"/>
                  </a:cubicBezTo>
                  <a:lnTo>
                    <a:pt x="58914" y="33181"/>
                  </a:lnTo>
                  <a:cubicBezTo>
                    <a:pt x="59024" y="32947"/>
                    <a:pt x="59024" y="32683"/>
                    <a:pt x="58914" y="32449"/>
                  </a:cubicBezTo>
                  <a:lnTo>
                    <a:pt x="31497" y="60"/>
                  </a:lnTo>
                  <a:cubicBezTo>
                    <a:pt x="31234" y="-20"/>
                    <a:pt x="30956" y="-20"/>
                    <a:pt x="30693" y="60"/>
                  </a:cubicBezTo>
                  <a:cubicBezTo>
                    <a:pt x="30693" y="60"/>
                    <a:pt x="30181" y="60"/>
                    <a:pt x="30035" y="60"/>
                  </a:cubicBezTo>
                  <a:lnTo>
                    <a:pt x="8101" y="14683"/>
                  </a:lnTo>
                  <a:cubicBezTo>
                    <a:pt x="7838" y="14902"/>
                    <a:pt x="7684" y="15217"/>
                    <a:pt x="7662" y="15560"/>
                  </a:cubicBezTo>
                  <a:cubicBezTo>
                    <a:pt x="7684" y="15918"/>
                    <a:pt x="7845" y="16262"/>
                    <a:pt x="8101" y="16511"/>
                  </a:cubicBezTo>
                  <a:lnTo>
                    <a:pt x="12999" y="19728"/>
                  </a:lnTo>
                  <a:lnTo>
                    <a:pt x="132" y="33473"/>
                  </a:lnTo>
                  <a:cubicBezTo>
                    <a:pt x="-44" y="33736"/>
                    <a:pt x="-44" y="34087"/>
                    <a:pt x="132" y="34350"/>
                  </a:cubicBezTo>
                  <a:lnTo>
                    <a:pt x="2398" y="47803"/>
                  </a:lnTo>
                  <a:lnTo>
                    <a:pt x="35738" y="79169"/>
                  </a:lnTo>
                  <a:cubicBezTo>
                    <a:pt x="35876" y="79242"/>
                    <a:pt x="36023" y="79293"/>
                    <a:pt x="36176" y="7931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4BE5B4A-60AB-43B9-9172-6276518AD3A1}"/>
                </a:ext>
              </a:extLst>
            </p:cNvPr>
            <p:cNvSpPr/>
            <p:nvPr/>
          </p:nvSpPr>
          <p:spPr>
            <a:xfrm>
              <a:off x="4498611" y="1435738"/>
              <a:ext cx="17877" cy="24109"/>
            </a:xfrm>
            <a:custGeom>
              <a:avLst/>
              <a:gdLst>
                <a:gd name="connsiteX0" fmla="*/ 14272 w 17877"/>
                <a:gd name="connsiteY0" fmla="*/ 4003 h 24109"/>
                <a:gd name="connsiteX1" fmla="*/ 9373 w 17877"/>
                <a:gd name="connsiteY1" fmla="*/ 55 h 24109"/>
                <a:gd name="connsiteX2" fmla="*/ 8642 w 17877"/>
                <a:gd name="connsiteY2" fmla="*/ 55 h 24109"/>
                <a:gd name="connsiteX3" fmla="*/ 8642 w 17877"/>
                <a:gd name="connsiteY3" fmla="*/ 55 h 24109"/>
                <a:gd name="connsiteX4" fmla="*/ 7984 w 17877"/>
                <a:gd name="connsiteY4" fmla="*/ 713 h 24109"/>
                <a:gd name="connsiteX5" fmla="*/ 88 w 17877"/>
                <a:gd name="connsiteY5" fmla="*/ 22647 h 24109"/>
                <a:gd name="connsiteX6" fmla="*/ 88 w 17877"/>
                <a:gd name="connsiteY6" fmla="*/ 23597 h 24109"/>
                <a:gd name="connsiteX7" fmla="*/ 1038 w 17877"/>
                <a:gd name="connsiteY7" fmla="*/ 24109 h 24109"/>
                <a:gd name="connsiteX8" fmla="*/ 16831 w 17877"/>
                <a:gd name="connsiteY8" fmla="*/ 24109 h 24109"/>
                <a:gd name="connsiteX9" fmla="*/ 17708 w 17877"/>
                <a:gd name="connsiteY9" fmla="*/ 23524 h 24109"/>
                <a:gd name="connsiteX10" fmla="*/ 17708 w 17877"/>
                <a:gd name="connsiteY10" fmla="*/ 22354 h 24109"/>
                <a:gd name="connsiteX11" fmla="*/ 12151 w 17877"/>
                <a:gd name="connsiteY11" fmla="*/ 15043 h 24109"/>
                <a:gd name="connsiteX12" fmla="*/ 14930 w 17877"/>
                <a:gd name="connsiteY12" fmla="*/ 5758 h 24109"/>
                <a:gd name="connsiteX13" fmla="*/ 14579 w 17877"/>
                <a:gd name="connsiteY13" fmla="*/ 4142 h 24109"/>
                <a:gd name="connsiteX14" fmla="*/ 14272 w 17877"/>
                <a:gd name="connsiteY14" fmla="*/ 4003 h 24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877" h="24109">
                  <a:moveTo>
                    <a:pt x="14272" y="4003"/>
                  </a:moveTo>
                  <a:lnTo>
                    <a:pt x="9373" y="55"/>
                  </a:lnTo>
                  <a:cubicBezTo>
                    <a:pt x="9132" y="-18"/>
                    <a:pt x="8883" y="-18"/>
                    <a:pt x="8642" y="55"/>
                  </a:cubicBezTo>
                  <a:lnTo>
                    <a:pt x="8642" y="55"/>
                  </a:lnTo>
                  <a:cubicBezTo>
                    <a:pt x="8642" y="55"/>
                    <a:pt x="7984" y="55"/>
                    <a:pt x="7984" y="713"/>
                  </a:cubicBezTo>
                  <a:lnTo>
                    <a:pt x="88" y="22647"/>
                  </a:lnTo>
                  <a:cubicBezTo>
                    <a:pt x="-29" y="22954"/>
                    <a:pt x="-29" y="23290"/>
                    <a:pt x="88" y="23597"/>
                  </a:cubicBezTo>
                  <a:cubicBezTo>
                    <a:pt x="322" y="23890"/>
                    <a:pt x="665" y="24072"/>
                    <a:pt x="1038" y="24109"/>
                  </a:cubicBezTo>
                  <a:lnTo>
                    <a:pt x="16831" y="24109"/>
                  </a:lnTo>
                  <a:cubicBezTo>
                    <a:pt x="17211" y="24094"/>
                    <a:pt x="17547" y="23868"/>
                    <a:pt x="17708" y="23524"/>
                  </a:cubicBezTo>
                  <a:cubicBezTo>
                    <a:pt x="17935" y="23166"/>
                    <a:pt x="17935" y="22713"/>
                    <a:pt x="17708" y="22354"/>
                  </a:cubicBezTo>
                  <a:lnTo>
                    <a:pt x="12151" y="15043"/>
                  </a:lnTo>
                  <a:lnTo>
                    <a:pt x="14930" y="5758"/>
                  </a:lnTo>
                  <a:cubicBezTo>
                    <a:pt x="15281" y="5217"/>
                    <a:pt x="15120" y="4493"/>
                    <a:pt x="14579" y="4142"/>
                  </a:cubicBezTo>
                  <a:cubicBezTo>
                    <a:pt x="14484" y="4083"/>
                    <a:pt x="14381" y="4032"/>
                    <a:pt x="14272" y="400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5BE8BB6-C53B-40D5-BA85-8DF455F22474}"/>
                </a:ext>
              </a:extLst>
            </p:cNvPr>
            <p:cNvSpPr/>
            <p:nvPr/>
          </p:nvSpPr>
          <p:spPr>
            <a:xfrm>
              <a:off x="4800522" y="2732964"/>
              <a:ext cx="45852" cy="30707"/>
            </a:xfrm>
            <a:custGeom>
              <a:avLst/>
              <a:gdLst>
                <a:gd name="connsiteX0" fmla="*/ 7518 w 45852"/>
                <a:gd name="connsiteY0" fmla="*/ 0 h 30707"/>
                <a:gd name="connsiteX1" fmla="*/ 7079 w 45852"/>
                <a:gd name="connsiteY1" fmla="*/ 0 h 30707"/>
                <a:gd name="connsiteX2" fmla="*/ 6129 w 45852"/>
                <a:gd name="connsiteY2" fmla="*/ 439 h 30707"/>
                <a:gd name="connsiteX3" fmla="*/ 280 w 45852"/>
                <a:gd name="connsiteY3" fmla="*/ 9358 h 30707"/>
                <a:gd name="connsiteX4" fmla="*/ 280 w 45852"/>
                <a:gd name="connsiteY4" fmla="*/ 10821 h 30707"/>
                <a:gd name="connsiteX5" fmla="*/ 15999 w 45852"/>
                <a:gd name="connsiteY5" fmla="*/ 23396 h 30707"/>
                <a:gd name="connsiteX6" fmla="*/ 16730 w 45852"/>
                <a:gd name="connsiteY6" fmla="*/ 23762 h 30707"/>
                <a:gd name="connsiteX7" fmla="*/ 16730 w 45852"/>
                <a:gd name="connsiteY7" fmla="*/ 23762 h 30707"/>
                <a:gd name="connsiteX8" fmla="*/ 24992 w 45852"/>
                <a:gd name="connsiteY8" fmla="*/ 22007 h 30707"/>
                <a:gd name="connsiteX9" fmla="*/ 33400 w 45852"/>
                <a:gd name="connsiteY9" fmla="*/ 30342 h 30707"/>
                <a:gd name="connsiteX10" fmla="*/ 34131 w 45852"/>
                <a:gd name="connsiteY10" fmla="*/ 30708 h 30707"/>
                <a:gd name="connsiteX11" fmla="*/ 34131 w 45852"/>
                <a:gd name="connsiteY11" fmla="*/ 30708 h 30707"/>
                <a:gd name="connsiteX12" fmla="*/ 34935 w 45852"/>
                <a:gd name="connsiteY12" fmla="*/ 30342 h 30707"/>
                <a:gd name="connsiteX13" fmla="*/ 45683 w 45852"/>
                <a:gd name="connsiteY13" fmla="*/ 18571 h 30707"/>
                <a:gd name="connsiteX14" fmla="*/ 45683 w 45852"/>
                <a:gd name="connsiteY14" fmla="*/ 17401 h 30707"/>
                <a:gd name="connsiteX15" fmla="*/ 44805 w 45852"/>
                <a:gd name="connsiteY15" fmla="*/ 16816 h 30707"/>
                <a:gd name="connsiteX16" fmla="*/ 11831 w 45852"/>
                <a:gd name="connsiteY16" fmla="*/ 13818 h 30707"/>
                <a:gd name="connsiteX17" fmla="*/ 6567 w 45852"/>
                <a:gd name="connsiteY17" fmla="*/ 6507 h 30707"/>
                <a:gd name="connsiteX18" fmla="*/ 7518 w 45852"/>
                <a:gd name="connsiteY18" fmla="*/ 1024 h 30707"/>
                <a:gd name="connsiteX19" fmla="*/ 7518 w 45852"/>
                <a:gd name="connsiteY19" fmla="*/ 0 h 3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852" h="30707">
                  <a:moveTo>
                    <a:pt x="7518" y="0"/>
                  </a:moveTo>
                  <a:lnTo>
                    <a:pt x="7079" y="0"/>
                  </a:lnTo>
                  <a:cubicBezTo>
                    <a:pt x="6721" y="22"/>
                    <a:pt x="6377" y="183"/>
                    <a:pt x="6129" y="439"/>
                  </a:cubicBezTo>
                  <a:lnTo>
                    <a:pt x="280" y="9358"/>
                  </a:lnTo>
                  <a:cubicBezTo>
                    <a:pt x="-93" y="9775"/>
                    <a:pt x="-93" y="10404"/>
                    <a:pt x="280" y="10821"/>
                  </a:cubicBezTo>
                  <a:lnTo>
                    <a:pt x="15999" y="23396"/>
                  </a:lnTo>
                  <a:cubicBezTo>
                    <a:pt x="16182" y="23616"/>
                    <a:pt x="16445" y="23747"/>
                    <a:pt x="16730" y="23762"/>
                  </a:cubicBezTo>
                  <a:cubicBezTo>
                    <a:pt x="16730" y="23762"/>
                    <a:pt x="16730" y="23762"/>
                    <a:pt x="16730" y="23762"/>
                  </a:cubicBezTo>
                  <a:lnTo>
                    <a:pt x="24992" y="22007"/>
                  </a:lnTo>
                  <a:lnTo>
                    <a:pt x="33400" y="30342"/>
                  </a:lnTo>
                  <a:cubicBezTo>
                    <a:pt x="33568" y="30576"/>
                    <a:pt x="33838" y="30715"/>
                    <a:pt x="34131" y="30708"/>
                  </a:cubicBezTo>
                  <a:lnTo>
                    <a:pt x="34131" y="30708"/>
                  </a:lnTo>
                  <a:cubicBezTo>
                    <a:pt x="34438" y="30693"/>
                    <a:pt x="34723" y="30561"/>
                    <a:pt x="34935" y="30342"/>
                  </a:cubicBezTo>
                  <a:lnTo>
                    <a:pt x="45683" y="18571"/>
                  </a:lnTo>
                  <a:cubicBezTo>
                    <a:pt x="45909" y="18212"/>
                    <a:pt x="45909" y="17759"/>
                    <a:pt x="45683" y="17401"/>
                  </a:cubicBezTo>
                  <a:cubicBezTo>
                    <a:pt x="45507" y="17072"/>
                    <a:pt x="45178" y="16845"/>
                    <a:pt x="44805" y="16816"/>
                  </a:cubicBezTo>
                  <a:lnTo>
                    <a:pt x="11831" y="13818"/>
                  </a:lnTo>
                  <a:lnTo>
                    <a:pt x="6567" y="6507"/>
                  </a:lnTo>
                  <a:lnTo>
                    <a:pt x="7518" y="1024"/>
                  </a:lnTo>
                  <a:cubicBezTo>
                    <a:pt x="7657" y="695"/>
                    <a:pt x="7657" y="329"/>
                    <a:pt x="7518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890A79C7-5587-4473-9BAC-5CDDAB0E85FC}"/>
                </a:ext>
              </a:extLst>
            </p:cNvPr>
            <p:cNvSpPr/>
            <p:nvPr/>
          </p:nvSpPr>
          <p:spPr>
            <a:xfrm>
              <a:off x="4525546" y="2167946"/>
              <a:ext cx="19934" cy="15695"/>
            </a:xfrm>
            <a:custGeom>
              <a:avLst/>
              <a:gdLst>
                <a:gd name="connsiteX0" fmla="*/ 12342 w 19934"/>
                <a:gd name="connsiteY0" fmla="*/ 15281 h 15695"/>
                <a:gd name="connsiteX1" fmla="*/ 13146 w 19934"/>
                <a:gd name="connsiteY1" fmla="*/ 15646 h 15695"/>
                <a:gd name="connsiteX2" fmla="*/ 13877 w 19934"/>
                <a:gd name="connsiteY2" fmla="*/ 15646 h 15695"/>
                <a:gd name="connsiteX3" fmla="*/ 19726 w 19934"/>
                <a:gd name="connsiteY3" fmla="*/ 10748 h 15695"/>
                <a:gd name="connsiteX4" fmla="*/ 19726 w 19934"/>
                <a:gd name="connsiteY4" fmla="*/ 9505 h 15695"/>
                <a:gd name="connsiteX5" fmla="*/ 15851 w 19934"/>
                <a:gd name="connsiteY5" fmla="*/ 658 h 15695"/>
                <a:gd name="connsiteX6" fmla="*/ 14828 w 19934"/>
                <a:gd name="connsiteY6" fmla="*/ 0 h 15695"/>
                <a:gd name="connsiteX7" fmla="*/ 1082 w 19934"/>
                <a:gd name="connsiteY7" fmla="*/ 0 h 15695"/>
                <a:gd name="connsiteX8" fmla="*/ 0 w 19934"/>
                <a:gd name="connsiteY8" fmla="*/ 1111 h 15695"/>
                <a:gd name="connsiteX9" fmla="*/ 278 w 19934"/>
                <a:gd name="connsiteY9" fmla="*/ 1828 h 15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934" h="15695">
                  <a:moveTo>
                    <a:pt x="12342" y="15281"/>
                  </a:moveTo>
                  <a:cubicBezTo>
                    <a:pt x="12539" y="15515"/>
                    <a:pt x="12839" y="15654"/>
                    <a:pt x="13146" y="15646"/>
                  </a:cubicBezTo>
                  <a:cubicBezTo>
                    <a:pt x="13387" y="15712"/>
                    <a:pt x="13636" y="15712"/>
                    <a:pt x="13877" y="15646"/>
                  </a:cubicBezTo>
                  <a:lnTo>
                    <a:pt x="19726" y="10748"/>
                  </a:lnTo>
                  <a:cubicBezTo>
                    <a:pt x="20004" y="10382"/>
                    <a:pt x="20004" y="9870"/>
                    <a:pt x="19726" y="9505"/>
                  </a:cubicBezTo>
                  <a:lnTo>
                    <a:pt x="15851" y="658"/>
                  </a:lnTo>
                  <a:cubicBezTo>
                    <a:pt x="15646" y="278"/>
                    <a:pt x="15259" y="29"/>
                    <a:pt x="14828" y="0"/>
                  </a:cubicBezTo>
                  <a:lnTo>
                    <a:pt x="1082" y="0"/>
                  </a:lnTo>
                  <a:cubicBezTo>
                    <a:pt x="475" y="7"/>
                    <a:pt x="-7" y="504"/>
                    <a:pt x="0" y="1111"/>
                  </a:cubicBezTo>
                  <a:cubicBezTo>
                    <a:pt x="0" y="1375"/>
                    <a:pt x="102" y="1631"/>
                    <a:pt x="278" y="182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7AC2761A-E1C3-4F69-BDFC-0BE63AFA780B}"/>
                </a:ext>
              </a:extLst>
            </p:cNvPr>
            <p:cNvSpPr/>
            <p:nvPr/>
          </p:nvSpPr>
          <p:spPr>
            <a:xfrm>
              <a:off x="4486380" y="1855534"/>
              <a:ext cx="22746" cy="19903"/>
            </a:xfrm>
            <a:custGeom>
              <a:avLst/>
              <a:gdLst>
                <a:gd name="connsiteX0" fmla="*/ 9103 w 22746"/>
                <a:gd name="connsiteY0" fmla="*/ 19887 h 19903"/>
                <a:gd name="connsiteX1" fmla="*/ 9103 w 22746"/>
                <a:gd name="connsiteY1" fmla="*/ 19887 h 19903"/>
                <a:gd name="connsiteX2" fmla="*/ 9980 w 22746"/>
                <a:gd name="connsiteY2" fmla="*/ 18871 h 19903"/>
                <a:gd name="connsiteX3" fmla="*/ 9980 w 22746"/>
                <a:gd name="connsiteY3" fmla="*/ 18863 h 19903"/>
                <a:gd name="connsiteX4" fmla="*/ 9980 w 22746"/>
                <a:gd name="connsiteY4" fmla="*/ 11552 h 19903"/>
                <a:gd name="connsiteX5" fmla="*/ 22190 w 22746"/>
                <a:gd name="connsiteY5" fmla="*/ 4972 h 19903"/>
                <a:gd name="connsiteX6" fmla="*/ 22702 w 22746"/>
                <a:gd name="connsiteY6" fmla="*/ 3875 h 19903"/>
                <a:gd name="connsiteX7" fmla="*/ 21897 w 22746"/>
                <a:gd name="connsiteY7" fmla="*/ 2925 h 19903"/>
                <a:gd name="connsiteX8" fmla="*/ 5739 w 22746"/>
                <a:gd name="connsiteY8" fmla="*/ 0 h 19903"/>
                <a:gd name="connsiteX9" fmla="*/ 914 w 22746"/>
                <a:gd name="connsiteY9" fmla="*/ 951 h 19903"/>
                <a:gd name="connsiteX10" fmla="*/ 110 w 22746"/>
                <a:gd name="connsiteY10" fmla="*/ 1608 h 19903"/>
                <a:gd name="connsiteX11" fmla="*/ 110 w 22746"/>
                <a:gd name="connsiteY11" fmla="*/ 2486 h 19903"/>
                <a:gd name="connsiteX12" fmla="*/ 7933 w 22746"/>
                <a:gd name="connsiteY12" fmla="*/ 19156 h 19903"/>
                <a:gd name="connsiteX13" fmla="*/ 9103 w 22746"/>
                <a:gd name="connsiteY13" fmla="*/ 19887 h 1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746" h="19903">
                  <a:moveTo>
                    <a:pt x="9103" y="19887"/>
                  </a:moveTo>
                  <a:lnTo>
                    <a:pt x="9103" y="19887"/>
                  </a:lnTo>
                  <a:cubicBezTo>
                    <a:pt x="9629" y="19850"/>
                    <a:pt x="10017" y="19390"/>
                    <a:pt x="9980" y="18871"/>
                  </a:cubicBezTo>
                  <a:cubicBezTo>
                    <a:pt x="9980" y="18871"/>
                    <a:pt x="9980" y="18863"/>
                    <a:pt x="9980" y="18863"/>
                  </a:cubicBezTo>
                  <a:lnTo>
                    <a:pt x="9980" y="11552"/>
                  </a:lnTo>
                  <a:lnTo>
                    <a:pt x="22190" y="4972"/>
                  </a:lnTo>
                  <a:cubicBezTo>
                    <a:pt x="22629" y="4804"/>
                    <a:pt x="22848" y="4321"/>
                    <a:pt x="22702" y="3875"/>
                  </a:cubicBezTo>
                  <a:cubicBezTo>
                    <a:pt x="22680" y="3414"/>
                    <a:pt x="22351" y="3020"/>
                    <a:pt x="21897" y="2925"/>
                  </a:cubicBezTo>
                  <a:lnTo>
                    <a:pt x="5739" y="0"/>
                  </a:lnTo>
                  <a:lnTo>
                    <a:pt x="914" y="951"/>
                  </a:lnTo>
                  <a:cubicBezTo>
                    <a:pt x="563" y="1038"/>
                    <a:pt x="270" y="1279"/>
                    <a:pt x="110" y="1608"/>
                  </a:cubicBezTo>
                  <a:cubicBezTo>
                    <a:pt x="-37" y="1886"/>
                    <a:pt x="-37" y="2208"/>
                    <a:pt x="110" y="2486"/>
                  </a:cubicBezTo>
                  <a:lnTo>
                    <a:pt x="7933" y="19156"/>
                  </a:lnTo>
                  <a:cubicBezTo>
                    <a:pt x="8072" y="19668"/>
                    <a:pt x="8584" y="19982"/>
                    <a:pt x="9103" y="1988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80844068-CAB6-4A28-8400-A0E365EB3CB2}"/>
                </a:ext>
              </a:extLst>
            </p:cNvPr>
            <p:cNvSpPr/>
            <p:nvPr/>
          </p:nvSpPr>
          <p:spPr>
            <a:xfrm>
              <a:off x="4183582" y="1294100"/>
              <a:ext cx="59828" cy="33759"/>
            </a:xfrm>
            <a:custGeom>
              <a:avLst/>
              <a:gdLst>
                <a:gd name="connsiteX0" fmla="*/ 52861 w 59828"/>
                <a:gd name="connsiteY0" fmla="*/ 33705 h 33759"/>
                <a:gd name="connsiteX1" fmla="*/ 53592 w 59828"/>
                <a:gd name="connsiteY1" fmla="*/ 33705 h 33759"/>
                <a:gd name="connsiteX2" fmla="*/ 53957 w 59828"/>
                <a:gd name="connsiteY2" fmla="*/ 32901 h 33759"/>
                <a:gd name="connsiteX3" fmla="*/ 53957 w 59828"/>
                <a:gd name="connsiteY3" fmla="*/ 16670 h 33759"/>
                <a:gd name="connsiteX4" fmla="*/ 59368 w 59828"/>
                <a:gd name="connsiteY4" fmla="*/ 12064 h 33759"/>
                <a:gd name="connsiteX5" fmla="*/ 59806 w 59828"/>
                <a:gd name="connsiteY5" fmla="*/ 11040 h 33759"/>
                <a:gd name="connsiteX6" fmla="*/ 59002 w 59828"/>
                <a:gd name="connsiteY6" fmla="*/ 10236 h 33759"/>
                <a:gd name="connsiteX7" fmla="*/ 21715 w 59828"/>
                <a:gd name="connsiteY7" fmla="*/ 0 h 33759"/>
                <a:gd name="connsiteX8" fmla="*/ 21715 w 59828"/>
                <a:gd name="connsiteY8" fmla="*/ 0 h 33759"/>
                <a:gd name="connsiteX9" fmla="*/ 21276 w 59828"/>
                <a:gd name="connsiteY9" fmla="*/ 0 h 33759"/>
                <a:gd name="connsiteX10" fmla="*/ 658 w 59828"/>
                <a:gd name="connsiteY10" fmla="*/ 9797 h 33759"/>
                <a:gd name="connsiteX11" fmla="*/ 0 w 59828"/>
                <a:gd name="connsiteY11" fmla="*/ 10675 h 33759"/>
                <a:gd name="connsiteX12" fmla="*/ 439 w 59828"/>
                <a:gd name="connsiteY12" fmla="*/ 11552 h 33759"/>
                <a:gd name="connsiteX13" fmla="*/ 23689 w 59828"/>
                <a:gd name="connsiteY13" fmla="*/ 31512 h 3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828" h="33759">
                  <a:moveTo>
                    <a:pt x="52861" y="33705"/>
                  </a:moveTo>
                  <a:cubicBezTo>
                    <a:pt x="53102" y="33778"/>
                    <a:pt x="53351" y="33778"/>
                    <a:pt x="53592" y="33705"/>
                  </a:cubicBezTo>
                  <a:cubicBezTo>
                    <a:pt x="53811" y="33493"/>
                    <a:pt x="53943" y="33208"/>
                    <a:pt x="53957" y="32901"/>
                  </a:cubicBezTo>
                  <a:lnTo>
                    <a:pt x="53957" y="16670"/>
                  </a:lnTo>
                  <a:lnTo>
                    <a:pt x="59368" y="12064"/>
                  </a:lnTo>
                  <a:cubicBezTo>
                    <a:pt x="59719" y="11852"/>
                    <a:pt x="59894" y="11442"/>
                    <a:pt x="59806" y="11040"/>
                  </a:cubicBezTo>
                  <a:cubicBezTo>
                    <a:pt x="59660" y="10675"/>
                    <a:pt x="59368" y="10382"/>
                    <a:pt x="59002" y="10236"/>
                  </a:cubicBezTo>
                  <a:lnTo>
                    <a:pt x="21715" y="0"/>
                  </a:lnTo>
                  <a:lnTo>
                    <a:pt x="21715" y="0"/>
                  </a:lnTo>
                  <a:lnTo>
                    <a:pt x="21276" y="0"/>
                  </a:lnTo>
                  <a:lnTo>
                    <a:pt x="658" y="9797"/>
                  </a:lnTo>
                  <a:cubicBezTo>
                    <a:pt x="307" y="9965"/>
                    <a:pt x="58" y="10294"/>
                    <a:pt x="0" y="10675"/>
                  </a:cubicBezTo>
                  <a:cubicBezTo>
                    <a:pt x="7" y="11018"/>
                    <a:pt x="168" y="11340"/>
                    <a:pt x="439" y="11552"/>
                  </a:cubicBezTo>
                  <a:lnTo>
                    <a:pt x="23689" y="3151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425E2602-1E05-417F-BA51-867ACBF66C43}"/>
                </a:ext>
              </a:extLst>
            </p:cNvPr>
            <p:cNvSpPr/>
            <p:nvPr/>
          </p:nvSpPr>
          <p:spPr>
            <a:xfrm>
              <a:off x="4319903" y="1247522"/>
              <a:ext cx="11888" cy="13603"/>
            </a:xfrm>
            <a:custGeom>
              <a:avLst/>
              <a:gdLst>
                <a:gd name="connsiteX0" fmla="*/ 7931 w 11888"/>
                <a:gd name="connsiteY0" fmla="*/ 13604 h 13603"/>
                <a:gd name="connsiteX1" fmla="*/ 8808 w 11888"/>
                <a:gd name="connsiteY1" fmla="*/ 12800 h 13603"/>
                <a:gd name="connsiteX2" fmla="*/ 11806 w 11888"/>
                <a:gd name="connsiteY2" fmla="*/ 1321 h 13603"/>
                <a:gd name="connsiteX3" fmla="*/ 11806 w 11888"/>
                <a:gd name="connsiteY3" fmla="*/ 370 h 13603"/>
                <a:gd name="connsiteX4" fmla="*/ 10929 w 11888"/>
                <a:gd name="connsiteY4" fmla="*/ 5 h 13603"/>
                <a:gd name="connsiteX5" fmla="*/ 1132 w 11888"/>
                <a:gd name="connsiteY5" fmla="*/ 5 h 13603"/>
                <a:gd name="connsiteX6" fmla="*/ 181 w 11888"/>
                <a:gd name="connsiteY6" fmla="*/ 444 h 13603"/>
                <a:gd name="connsiteX7" fmla="*/ 181 w 11888"/>
                <a:gd name="connsiteY7" fmla="*/ 1613 h 13603"/>
                <a:gd name="connsiteX8" fmla="*/ 6981 w 11888"/>
                <a:gd name="connsiteY8" fmla="*/ 13092 h 13603"/>
                <a:gd name="connsiteX9" fmla="*/ 7931 w 11888"/>
                <a:gd name="connsiteY9" fmla="*/ 13604 h 13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88" h="13603">
                  <a:moveTo>
                    <a:pt x="7931" y="13604"/>
                  </a:moveTo>
                  <a:cubicBezTo>
                    <a:pt x="8340" y="13502"/>
                    <a:pt x="8669" y="13202"/>
                    <a:pt x="8808" y="12800"/>
                  </a:cubicBezTo>
                  <a:lnTo>
                    <a:pt x="11806" y="1321"/>
                  </a:lnTo>
                  <a:cubicBezTo>
                    <a:pt x="11916" y="1014"/>
                    <a:pt x="11916" y="678"/>
                    <a:pt x="11806" y="370"/>
                  </a:cubicBezTo>
                  <a:cubicBezTo>
                    <a:pt x="11557" y="158"/>
                    <a:pt x="11250" y="34"/>
                    <a:pt x="10929" y="5"/>
                  </a:cubicBezTo>
                  <a:lnTo>
                    <a:pt x="1132" y="5"/>
                  </a:lnTo>
                  <a:cubicBezTo>
                    <a:pt x="759" y="-32"/>
                    <a:pt x="393" y="136"/>
                    <a:pt x="181" y="444"/>
                  </a:cubicBezTo>
                  <a:cubicBezTo>
                    <a:pt x="-60" y="795"/>
                    <a:pt x="-60" y="1262"/>
                    <a:pt x="181" y="1613"/>
                  </a:cubicBezTo>
                  <a:lnTo>
                    <a:pt x="6981" y="13092"/>
                  </a:lnTo>
                  <a:cubicBezTo>
                    <a:pt x="7200" y="13399"/>
                    <a:pt x="7551" y="13589"/>
                    <a:pt x="7931" y="1360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7379A25-9D89-423E-91C7-C6791EA8EF4B}"/>
                </a:ext>
              </a:extLst>
            </p:cNvPr>
            <p:cNvSpPr/>
            <p:nvPr/>
          </p:nvSpPr>
          <p:spPr>
            <a:xfrm>
              <a:off x="4299636" y="1247727"/>
              <a:ext cx="16156" cy="15454"/>
            </a:xfrm>
            <a:custGeom>
              <a:avLst/>
              <a:gdLst>
                <a:gd name="connsiteX0" fmla="*/ 15330 w 16156"/>
                <a:gd name="connsiteY0" fmla="*/ 15373 h 15454"/>
                <a:gd name="connsiteX1" fmla="*/ 15915 w 16156"/>
                <a:gd name="connsiteY1" fmla="*/ 15373 h 15454"/>
                <a:gd name="connsiteX2" fmla="*/ 15915 w 16156"/>
                <a:gd name="connsiteY2" fmla="*/ 14057 h 15454"/>
                <a:gd name="connsiteX3" fmla="*/ 10066 w 16156"/>
                <a:gd name="connsiteY3" fmla="*/ 677 h 15454"/>
                <a:gd name="connsiteX4" fmla="*/ 9043 w 16156"/>
                <a:gd name="connsiteY4" fmla="*/ 19 h 15454"/>
                <a:gd name="connsiteX5" fmla="*/ 1220 w 16156"/>
                <a:gd name="connsiteY5" fmla="*/ 19 h 15454"/>
                <a:gd name="connsiteX6" fmla="*/ 21 w 16156"/>
                <a:gd name="connsiteY6" fmla="*/ 831 h 15454"/>
                <a:gd name="connsiteX7" fmla="*/ 415 w 16156"/>
                <a:gd name="connsiteY7" fmla="*/ 1847 h 15454"/>
                <a:gd name="connsiteX8" fmla="*/ 14160 w 16156"/>
                <a:gd name="connsiteY8" fmla="*/ 15300 h 15454"/>
                <a:gd name="connsiteX9" fmla="*/ 15330 w 16156"/>
                <a:gd name="connsiteY9" fmla="*/ 15373 h 15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56" h="15454">
                  <a:moveTo>
                    <a:pt x="15330" y="15373"/>
                  </a:moveTo>
                  <a:cubicBezTo>
                    <a:pt x="15520" y="15432"/>
                    <a:pt x="15725" y="15432"/>
                    <a:pt x="15915" y="15373"/>
                  </a:cubicBezTo>
                  <a:cubicBezTo>
                    <a:pt x="16237" y="14993"/>
                    <a:pt x="16237" y="14437"/>
                    <a:pt x="15915" y="14057"/>
                  </a:cubicBezTo>
                  <a:lnTo>
                    <a:pt x="10066" y="677"/>
                  </a:lnTo>
                  <a:cubicBezTo>
                    <a:pt x="9891" y="268"/>
                    <a:pt x="9489" y="12"/>
                    <a:pt x="9043" y="19"/>
                  </a:cubicBezTo>
                  <a:lnTo>
                    <a:pt x="1220" y="19"/>
                  </a:lnTo>
                  <a:cubicBezTo>
                    <a:pt x="664" y="-90"/>
                    <a:pt x="130" y="275"/>
                    <a:pt x="21" y="831"/>
                  </a:cubicBezTo>
                  <a:cubicBezTo>
                    <a:pt x="-60" y="1219"/>
                    <a:pt x="101" y="1613"/>
                    <a:pt x="415" y="1847"/>
                  </a:cubicBezTo>
                  <a:lnTo>
                    <a:pt x="14160" y="15300"/>
                  </a:lnTo>
                  <a:cubicBezTo>
                    <a:pt x="14526" y="15476"/>
                    <a:pt x="14943" y="15505"/>
                    <a:pt x="15330" y="1537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9DAD4789-D2C9-4523-BFE6-1EAFFF977C00}"/>
                </a:ext>
              </a:extLst>
            </p:cNvPr>
            <p:cNvSpPr/>
            <p:nvPr/>
          </p:nvSpPr>
          <p:spPr>
            <a:xfrm>
              <a:off x="4258938" y="1247523"/>
              <a:ext cx="43297" cy="18500"/>
            </a:xfrm>
            <a:custGeom>
              <a:avLst/>
              <a:gdLst>
                <a:gd name="connsiteX0" fmla="*/ 33436 w 43297"/>
                <a:gd name="connsiteY0" fmla="*/ 3 h 18500"/>
                <a:gd name="connsiteX1" fmla="*/ 1047 w 43297"/>
                <a:gd name="connsiteY1" fmla="*/ 3 h 18500"/>
                <a:gd name="connsiteX2" fmla="*/ 170 w 43297"/>
                <a:gd name="connsiteY2" fmla="*/ 442 h 18500"/>
                <a:gd name="connsiteX3" fmla="*/ 170 w 43297"/>
                <a:gd name="connsiteY3" fmla="*/ 1612 h 18500"/>
                <a:gd name="connsiteX4" fmla="*/ 5946 w 43297"/>
                <a:gd name="connsiteY4" fmla="*/ 11116 h 18500"/>
                <a:gd name="connsiteX5" fmla="*/ 6750 w 43297"/>
                <a:gd name="connsiteY5" fmla="*/ 11628 h 18500"/>
                <a:gd name="connsiteX6" fmla="*/ 42283 w 43297"/>
                <a:gd name="connsiteY6" fmla="*/ 18501 h 18500"/>
                <a:gd name="connsiteX7" fmla="*/ 43161 w 43297"/>
                <a:gd name="connsiteY7" fmla="*/ 18062 h 18500"/>
                <a:gd name="connsiteX8" fmla="*/ 43161 w 43297"/>
                <a:gd name="connsiteY8" fmla="*/ 16892 h 18500"/>
                <a:gd name="connsiteX9" fmla="*/ 34387 w 43297"/>
                <a:gd name="connsiteY9" fmla="*/ 515 h 18500"/>
                <a:gd name="connsiteX10" fmla="*/ 33436 w 43297"/>
                <a:gd name="connsiteY10" fmla="*/ 3 h 18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297" h="18500">
                  <a:moveTo>
                    <a:pt x="33436" y="3"/>
                  </a:moveTo>
                  <a:lnTo>
                    <a:pt x="1047" y="3"/>
                  </a:lnTo>
                  <a:cubicBezTo>
                    <a:pt x="696" y="-26"/>
                    <a:pt x="360" y="142"/>
                    <a:pt x="170" y="442"/>
                  </a:cubicBezTo>
                  <a:cubicBezTo>
                    <a:pt x="-57" y="800"/>
                    <a:pt x="-57" y="1253"/>
                    <a:pt x="170" y="1612"/>
                  </a:cubicBezTo>
                  <a:lnTo>
                    <a:pt x="5946" y="11116"/>
                  </a:lnTo>
                  <a:cubicBezTo>
                    <a:pt x="6165" y="11350"/>
                    <a:pt x="6443" y="11526"/>
                    <a:pt x="6750" y="11628"/>
                  </a:cubicBezTo>
                  <a:lnTo>
                    <a:pt x="42283" y="18501"/>
                  </a:lnTo>
                  <a:cubicBezTo>
                    <a:pt x="42627" y="18479"/>
                    <a:pt x="42941" y="18325"/>
                    <a:pt x="43161" y="18062"/>
                  </a:cubicBezTo>
                  <a:cubicBezTo>
                    <a:pt x="43343" y="17697"/>
                    <a:pt x="43343" y="17258"/>
                    <a:pt x="43161" y="16892"/>
                  </a:cubicBezTo>
                  <a:lnTo>
                    <a:pt x="34387" y="515"/>
                  </a:lnTo>
                  <a:cubicBezTo>
                    <a:pt x="34168" y="208"/>
                    <a:pt x="33817" y="18"/>
                    <a:pt x="33436" y="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2339941-ABE3-41BF-A7C1-BAF96FB96B63}"/>
                </a:ext>
              </a:extLst>
            </p:cNvPr>
            <p:cNvSpPr/>
            <p:nvPr/>
          </p:nvSpPr>
          <p:spPr>
            <a:xfrm>
              <a:off x="3817893" y="1266768"/>
              <a:ext cx="26757" cy="33546"/>
            </a:xfrm>
            <a:custGeom>
              <a:avLst/>
              <a:gdLst>
                <a:gd name="connsiteX0" fmla="*/ 14016 w 26757"/>
                <a:gd name="connsiteY0" fmla="*/ 33546 h 33546"/>
                <a:gd name="connsiteX1" fmla="*/ 14016 w 26757"/>
                <a:gd name="connsiteY1" fmla="*/ 33546 h 33546"/>
                <a:gd name="connsiteX2" fmla="*/ 14674 w 26757"/>
                <a:gd name="connsiteY2" fmla="*/ 33546 h 33546"/>
                <a:gd name="connsiteX3" fmla="*/ 26445 w 26757"/>
                <a:gd name="connsiteY3" fmla="*/ 24699 h 33546"/>
                <a:gd name="connsiteX4" fmla="*/ 26445 w 26757"/>
                <a:gd name="connsiteY4" fmla="*/ 23164 h 33546"/>
                <a:gd name="connsiteX5" fmla="*/ 11603 w 26757"/>
                <a:gd name="connsiteY5" fmla="*/ 499 h 33546"/>
                <a:gd name="connsiteX6" fmla="*/ 10799 w 26757"/>
                <a:gd name="connsiteY6" fmla="*/ 60 h 33546"/>
                <a:gd name="connsiteX7" fmla="*/ 10799 w 26757"/>
                <a:gd name="connsiteY7" fmla="*/ 60 h 33546"/>
                <a:gd name="connsiteX8" fmla="*/ 9995 w 26757"/>
                <a:gd name="connsiteY8" fmla="*/ 60 h 33546"/>
                <a:gd name="connsiteX9" fmla="*/ 197 w 26757"/>
                <a:gd name="connsiteY9" fmla="*/ 9857 h 33546"/>
                <a:gd name="connsiteX10" fmla="*/ 197 w 26757"/>
                <a:gd name="connsiteY10" fmla="*/ 11247 h 33546"/>
                <a:gd name="connsiteX11" fmla="*/ 13943 w 26757"/>
                <a:gd name="connsiteY11" fmla="*/ 32815 h 33546"/>
                <a:gd name="connsiteX12" fmla="*/ 14016 w 26757"/>
                <a:gd name="connsiteY12" fmla="*/ 33546 h 33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757" h="33546">
                  <a:moveTo>
                    <a:pt x="14016" y="33546"/>
                  </a:moveTo>
                  <a:lnTo>
                    <a:pt x="14016" y="33546"/>
                  </a:lnTo>
                  <a:lnTo>
                    <a:pt x="14674" y="33546"/>
                  </a:lnTo>
                  <a:lnTo>
                    <a:pt x="26445" y="24699"/>
                  </a:lnTo>
                  <a:cubicBezTo>
                    <a:pt x="26862" y="24275"/>
                    <a:pt x="26862" y="23588"/>
                    <a:pt x="26445" y="23164"/>
                  </a:cubicBezTo>
                  <a:lnTo>
                    <a:pt x="11603" y="499"/>
                  </a:lnTo>
                  <a:cubicBezTo>
                    <a:pt x="11420" y="236"/>
                    <a:pt x="11120" y="75"/>
                    <a:pt x="10799" y="60"/>
                  </a:cubicBezTo>
                  <a:lnTo>
                    <a:pt x="10799" y="60"/>
                  </a:lnTo>
                  <a:cubicBezTo>
                    <a:pt x="10536" y="-20"/>
                    <a:pt x="10258" y="-20"/>
                    <a:pt x="9995" y="60"/>
                  </a:cubicBezTo>
                  <a:lnTo>
                    <a:pt x="197" y="9857"/>
                  </a:lnTo>
                  <a:cubicBezTo>
                    <a:pt x="-66" y="10281"/>
                    <a:pt x="-66" y="10823"/>
                    <a:pt x="197" y="11247"/>
                  </a:cubicBezTo>
                  <a:lnTo>
                    <a:pt x="13943" y="32815"/>
                  </a:lnTo>
                  <a:cubicBezTo>
                    <a:pt x="13870" y="33056"/>
                    <a:pt x="13891" y="33319"/>
                    <a:pt x="14016" y="3354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7889A8A-FC31-43C8-82B4-9110C5D127FB}"/>
                </a:ext>
              </a:extLst>
            </p:cNvPr>
            <p:cNvSpPr/>
            <p:nvPr/>
          </p:nvSpPr>
          <p:spPr>
            <a:xfrm>
              <a:off x="3848790" y="1267633"/>
              <a:ext cx="71733" cy="62983"/>
            </a:xfrm>
            <a:custGeom>
              <a:avLst/>
              <a:gdLst>
                <a:gd name="connsiteX0" fmla="*/ 2640 w 71733"/>
                <a:gd name="connsiteY0" fmla="*/ 47231 h 62983"/>
                <a:gd name="connsiteX1" fmla="*/ 22307 w 71733"/>
                <a:gd name="connsiteY1" fmla="*/ 62950 h 62983"/>
                <a:gd name="connsiteX2" fmla="*/ 22965 w 71733"/>
                <a:gd name="connsiteY2" fmla="*/ 62950 h 62983"/>
                <a:gd name="connsiteX3" fmla="*/ 22965 w 71733"/>
                <a:gd name="connsiteY3" fmla="*/ 62950 h 62983"/>
                <a:gd name="connsiteX4" fmla="*/ 60253 w 71733"/>
                <a:gd name="connsiteY4" fmla="*/ 50229 h 62983"/>
                <a:gd name="connsiteX5" fmla="*/ 60984 w 71733"/>
                <a:gd name="connsiteY5" fmla="*/ 49205 h 62983"/>
                <a:gd name="connsiteX6" fmla="*/ 61935 w 71733"/>
                <a:gd name="connsiteY6" fmla="*/ 23615 h 62983"/>
                <a:gd name="connsiteX7" fmla="*/ 61057 w 71733"/>
                <a:gd name="connsiteY7" fmla="*/ 22592 h 62983"/>
                <a:gd name="connsiteX8" fmla="*/ 60984 w 71733"/>
                <a:gd name="connsiteY8" fmla="*/ 22592 h 62983"/>
                <a:gd name="connsiteX9" fmla="*/ 40659 w 71733"/>
                <a:gd name="connsiteY9" fmla="*/ 20837 h 62983"/>
                <a:gd name="connsiteX10" fmla="*/ 71293 w 71733"/>
                <a:gd name="connsiteY10" fmla="*/ 1974 h 62983"/>
                <a:gd name="connsiteX11" fmla="*/ 71520 w 71733"/>
                <a:gd name="connsiteY11" fmla="*/ 439 h 62983"/>
                <a:gd name="connsiteX12" fmla="*/ 70708 w 71733"/>
                <a:gd name="connsiteY12" fmla="*/ 0 h 62983"/>
                <a:gd name="connsiteX13" fmla="*/ 26840 w 71733"/>
                <a:gd name="connsiteY13" fmla="*/ 0 h 62983"/>
                <a:gd name="connsiteX14" fmla="*/ 373 w 71733"/>
                <a:gd name="connsiteY14" fmla="*/ 21568 h 62983"/>
                <a:gd name="connsiteX15" fmla="*/ 8 w 71733"/>
                <a:gd name="connsiteY15" fmla="*/ 22519 h 62983"/>
                <a:gd name="connsiteX16" fmla="*/ 1982 w 71733"/>
                <a:gd name="connsiteY16" fmla="*/ 46134 h 62983"/>
                <a:gd name="connsiteX17" fmla="*/ 2640 w 71733"/>
                <a:gd name="connsiteY17" fmla="*/ 47231 h 62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733" h="62983">
                  <a:moveTo>
                    <a:pt x="2640" y="47231"/>
                  </a:moveTo>
                  <a:lnTo>
                    <a:pt x="22307" y="62950"/>
                  </a:lnTo>
                  <a:cubicBezTo>
                    <a:pt x="22527" y="62994"/>
                    <a:pt x="22746" y="62994"/>
                    <a:pt x="22965" y="62950"/>
                  </a:cubicBezTo>
                  <a:lnTo>
                    <a:pt x="22965" y="62950"/>
                  </a:lnTo>
                  <a:lnTo>
                    <a:pt x="60253" y="50229"/>
                  </a:lnTo>
                  <a:cubicBezTo>
                    <a:pt x="60662" y="50046"/>
                    <a:pt x="60940" y="49651"/>
                    <a:pt x="60984" y="49205"/>
                  </a:cubicBezTo>
                  <a:lnTo>
                    <a:pt x="61935" y="23615"/>
                  </a:lnTo>
                  <a:cubicBezTo>
                    <a:pt x="61978" y="23089"/>
                    <a:pt x="61584" y="22636"/>
                    <a:pt x="61057" y="22592"/>
                  </a:cubicBezTo>
                  <a:cubicBezTo>
                    <a:pt x="61035" y="22592"/>
                    <a:pt x="61006" y="22592"/>
                    <a:pt x="60984" y="22592"/>
                  </a:cubicBezTo>
                  <a:lnTo>
                    <a:pt x="40659" y="20837"/>
                  </a:lnTo>
                  <a:lnTo>
                    <a:pt x="71293" y="1974"/>
                  </a:lnTo>
                  <a:cubicBezTo>
                    <a:pt x="71776" y="1616"/>
                    <a:pt x="71878" y="929"/>
                    <a:pt x="71520" y="439"/>
                  </a:cubicBezTo>
                  <a:cubicBezTo>
                    <a:pt x="71322" y="183"/>
                    <a:pt x="71030" y="22"/>
                    <a:pt x="70708" y="0"/>
                  </a:cubicBezTo>
                  <a:lnTo>
                    <a:pt x="26840" y="0"/>
                  </a:lnTo>
                  <a:lnTo>
                    <a:pt x="373" y="21568"/>
                  </a:lnTo>
                  <a:cubicBezTo>
                    <a:pt x="103" y="21810"/>
                    <a:pt x="-36" y="22160"/>
                    <a:pt x="8" y="22519"/>
                  </a:cubicBezTo>
                  <a:lnTo>
                    <a:pt x="1982" y="46134"/>
                  </a:lnTo>
                  <a:cubicBezTo>
                    <a:pt x="1916" y="46610"/>
                    <a:pt x="2194" y="47063"/>
                    <a:pt x="2640" y="4723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7671544D-586A-4C7D-A509-8C6ACEC07CD9}"/>
                </a:ext>
              </a:extLst>
            </p:cNvPr>
            <p:cNvSpPr/>
            <p:nvPr/>
          </p:nvSpPr>
          <p:spPr>
            <a:xfrm>
              <a:off x="3819247" y="1368894"/>
              <a:ext cx="26368" cy="16161"/>
            </a:xfrm>
            <a:custGeom>
              <a:avLst/>
              <a:gdLst>
                <a:gd name="connsiteX0" fmla="*/ 16829 w 26368"/>
                <a:gd name="connsiteY0" fmla="*/ 0 h 16161"/>
                <a:gd name="connsiteX1" fmla="*/ 16317 w 26368"/>
                <a:gd name="connsiteY1" fmla="*/ 0 h 16161"/>
                <a:gd name="connsiteX2" fmla="*/ 598 w 26368"/>
                <a:gd name="connsiteY2" fmla="*/ 7311 h 16161"/>
                <a:gd name="connsiteX3" fmla="*/ 13 w 26368"/>
                <a:gd name="connsiteY3" fmla="*/ 8408 h 16161"/>
                <a:gd name="connsiteX4" fmla="*/ 817 w 26368"/>
                <a:gd name="connsiteY4" fmla="*/ 9285 h 16161"/>
                <a:gd name="connsiteX5" fmla="*/ 25310 w 26368"/>
                <a:gd name="connsiteY5" fmla="*/ 16158 h 16161"/>
                <a:gd name="connsiteX6" fmla="*/ 25310 w 26368"/>
                <a:gd name="connsiteY6" fmla="*/ 16158 h 16161"/>
                <a:gd name="connsiteX7" fmla="*/ 26187 w 26368"/>
                <a:gd name="connsiteY7" fmla="*/ 15719 h 16161"/>
                <a:gd name="connsiteX8" fmla="*/ 26187 w 26368"/>
                <a:gd name="connsiteY8" fmla="*/ 14550 h 16161"/>
                <a:gd name="connsiteX9" fmla="*/ 17560 w 26368"/>
                <a:gd name="connsiteY9" fmla="*/ 439 h 16161"/>
                <a:gd name="connsiteX10" fmla="*/ 16829 w 26368"/>
                <a:gd name="connsiteY10" fmla="*/ 0 h 1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68" h="16161">
                  <a:moveTo>
                    <a:pt x="16829" y="0"/>
                  </a:moveTo>
                  <a:lnTo>
                    <a:pt x="16317" y="0"/>
                  </a:lnTo>
                  <a:lnTo>
                    <a:pt x="598" y="7311"/>
                  </a:lnTo>
                  <a:cubicBezTo>
                    <a:pt x="181" y="7501"/>
                    <a:pt x="-60" y="7955"/>
                    <a:pt x="13" y="8408"/>
                  </a:cubicBezTo>
                  <a:cubicBezTo>
                    <a:pt x="86" y="8832"/>
                    <a:pt x="401" y="9176"/>
                    <a:pt x="817" y="9285"/>
                  </a:cubicBezTo>
                  <a:lnTo>
                    <a:pt x="25310" y="16158"/>
                  </a:lnTo>
                  <a:lnTo>
                    <a:pt x="25310" y="16158"/>
                  </a:lnTo>
                  <a:cubicBezTo>
                    <a:pt x="25661" y="16187"/>
                    <a:pt x="25997" y="16019"/>
                    <a:pt x="26187" y="15719"/>
                  </a:cubicBezTo>
                  <a:cubicBezTo>
                    <a:pt x="26429" y="15368"/>
                    <a:pt x="26429" y="14901"/>
                    <a:pt x="26187" y="14550"/>
                  </a:cubicBezTo>
                  <a:lnTo>
                    <a:pt x="17560" y="439"/>
                  </a:lnTo>
                  <a:cubicBezTo>
                    <a:pt x="17399" y="183"/>
                    <a:pt x="17129" y="22"/>
                    <a:pt x="16829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D1FDD355-A135-47E5-AE60-AF34C62EB093}"/>
                </a:ext>
              </a:extLst>
            </p:cNvPr>
            <p:cNvSpPr/>
            <p:nvPr/>
          </p:nvSpPr>
          <p:spPr>
            <a:xfrm>
              <a:off x="3734350" y="1437695"/>
              <a:ext cx="36216" cy="43769"/>
            </a:xfrm>
            <a:custGeom>
              <a:avLst/>
              <a:gdLst>
                <a:gd name="connsiteX0" fmla="*/ 35924 w 36216"/>
                <a:gd name="connsiteY0" fmla="*/ 2630 h 43769"/>
                <a:gd name="connsiteX1" fmla="*/ 35193 w 36216"/>
                <a:gd name="connsiteY1" fmla="*/ 2045 h 43769"/>
                <a:gd name="connsiteX2" fmla="*/ 27443 w 36216"/>
                <a:gd name="connsiteY2" fmla="*/ 71 h 43769"/>
                <a:gd name="connsiteX3" fmla="*/ 27443 w 36216"/>
                <a:gd name="connsiteY3" fmla="*/ 71 h 43769"/>
                <a:gd name="connsiteX4" fmla="*/ 26639 w 36216"/>
                <a:gd name="connsiteY4" fmla="*/ 71 h 43769"/>
                <a:gd name="connsiteX5" fmla="*/ 99 w 36216"/>
                <a:gd name="connsiteY5" fmla="*/ 29316 h 43769"/>
                <a:gd name="connsiteX6" fmla="*/ 99 w 36216"/>
                <a:gd name="connsiteY6" fmla="*/ 30194 h 43769"/>
                <a:gd name="connsiteX7" fmla="*/ 464 w 36216"/>
                <a:gd name="connsiteY7" fmla="*/ 30998 h 43769"/>
                <a:gd name="connsiteX8" fmla="*/ 18158 w 36216"/>
                <a:gd name="connsiteY8" fmla="*/ 43720 h 43769"/>
                <a:gd name="connsiteX9" fmla="*/ 18816 w 36216"/>
                <a:gd name="connsiteY9" fmla="*/ 43720 h 43769"/>
                <a:gd name="connsiteX10" fmla="*/ 18816 w 36216"/>
                <a:gd name="connsiteY10" fmla="*/ 43720 h 43769"/>
                <a:gd name="connsiteX11" fmla="*/ 19547 w 36216"/>
                <a:gd name="connsiteY11" fmla="*/ 43135 h 43769"/>
                <a:gd name="connsiteX12" fmla="*/ 36217 w 36216"/>
                <a:gd name="connsiteY12" fmla="*/ 2850 h 43769"/>
                <a:gd name="connsiteX13" fmla="*/ 35924 w 36216"/>
                <a:gd name="connsiteY13" fmla="*/ 2630 h 43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16" h="43769">
                  <a:moveTo>
                    <a:pt x="35924" y="2630"/>
                  </a:moveTo>
                  <a:cubicBezTo>
                    <a:pt x="35749" y="2360"/>
                    <a:pt x="35493" y="2155"/>
                    <a:pt x="35193" y="2045"/>
                  </a:cubicBezTo>
                  <a:lnTo>
                    <a:pt x="27443" y="71"/>
                  </a:lnTo>
                  <a:lnTo>
                    <a:pt x="27443" y="71"/>
                  </a:lnTo>
                  <a:cubicBezTo>
                    <a:pt x="27180" y="-24"/>
                    <a:pt x="26895" y="-24"/>
                    <a:pt x="26639" y="71"/>
                  </a:cubicBezTo>
                  <a:lnTo>
                    <a:pt x="99" y="29316"/>
                  </a:lnTo>
                  <a:cubicBezTo>
                    <a:pt x="-33" y="29594"/>
                    <a:pt x="-33" y="29916"/>
                    <a:pt x="99" y="30194"/>
                  </a:cubicBezTo>
                  <a:cubicBezTo>
                    <a:pt x="113" y="30501"/>
                    <a:pt x="245" y="30786"/>
                    <a:pt x="464" y="30998"/>
                  </a:cubicBezTo>
                  <a:lnTo>
                    <a:pt x="18158" y="43720"/>
                  </a:lnTo>
                  <a:cubicBezTo>
                    <a:pt x="18370" y="43786"/>
                    <a:pt x="18604" y="43786"/>
                    <a:pt x="18816" y="43720"/>
                  </a:cubicBezTo>
                  <a:lnTo>
                    <a:pt x="18816" y="43720"/>
                  </a:lnTo>
                  <a:cubicBezTo>
                    <a:pt x="19137" y="43654"/>
                    <a:pt x="19415" y="43435"/>
                    <a:pt x="19547" y="43135"/>
                  </a:cubicBezTo>
                  <a:lnTo>
                    <a:pt x="36217" y="2850"/>
                  </a:lnTo>
                  <a:cubicBezTo>
                    <a:pt x="36129" y="2762"/>
                    <a:pt x="36034" y="2689"/>
                    <a:pt x="35924" y="263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9590381-942A-44AC-88EE-CEC5AFBD769E}"/>
                </a:ext>
              </a:extLst>
            </p:cNvPr>
            <p:cNvSpPr/>
            <p:nvPr/>
          </p:nvSpPr>
          <p:spPr>
            <a:xfrm>
              <a:off x="4013540" y="1485583"/>
              <a:ext cx="27673" cy="28733"/>
            </a:xfrm>
            <a:custGeom>
              <a:avLst/>
              <a:gdLst>
                <a:gd name="connsiteX0" fmla="*/ 23378 w 27673"/>
                <a:gd name="connsiteY0" fmla="*/ 28733 h 28733"/>
                <a:gd name="connsiteX1" fmla="*/ 23743 w 27673"/>
                <a:gd name="connsiteY1" fmla="*/ 28733 h 28733"/>
                <a:gd name="connsiteX2" fmla="*/ 24621 w 27673"/>
                <a:gd name="connsiteY2" fmla="*/ 28075 h 28733"/>
                <a:gd name="connsiteX3" fmla="*/ 27618 w 27673"/>
                <a:gd name="connsiteY3" fmla="*/ 22226 h 28733"/>
                <a:gd name="connsiteX4" fmla="*/ 27618 w 27673"/>
                <a:gd name="connsiteY4" fmla="*/ 21276 h 28733"/>
                <a:gd name="connsiteX5" fmla="*/ 18772 w 27673"/>
                <a:gd name="connsiteY5" fmla="*/ 731 h 28733"/>
                <a:gd name="connsiteX6" fmla="*/ 17821 w 27673"/>
                <a:gd name="connsiteY6" fmla="*/ 0 h 28733"/>
                <a:gd name="connsiteX7" fmla="*/ 7878 w 27673"/>
                <a:gd name="connsiteY7" fmla="*/ 1024 h 28733"/>
                <a:gd name="connsiteX8" fmla="*/ 7001 w 27673"/>
                <a:gd name="connsiteY8" fmla="*/ 1755 h 28733"/>
                <a:gd name="connsiteX9" fmla="*/ 55 w 27673"/>
                <a:gd name="connsiteY9" fmla="*/ 21349 h 28733"/>
                <a:gd name="connsiteX10" fmla="*/ 55 w 27673"/>
                <a:gd name="connsiteY10" fmla="*/ 22226 h 28733"/>
                <a:gd name="connsiteX11" fmla="*/ 713 w 27673"/>
                <a:gd name="connsiteY11" fmla="*/ 22811 h 2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673" h="28733">
                  <a:moveTo>
                    <a:pt x="23378" y="28733"/>
                  </a:moveTo>
                  <a:lnTo>
                    <a:pt x="23743" y="28733"/>
                  </a:lnTo>
                  <a:cubicBezTo>
                    <a:pt x="24138" y="28704"/>
                    <a:pt x="24482" y="28448"/>
                    <a:pt x="24621" y="28075"/>
                  </a:cubicBezTo>
                  <a:lnTo>
                    <a:pt x="27618" y="22226"/>
                  </a:lnTo>
                  <a:cubicBezTo>
                    <a:pt x="27691" y="21912"/>
                    <a:pt x="27691" y="21590"/>
                    <a:pt x="27618" y="21276"/>
                  </a:cubicBezTo>
                  <a:lnTo>
                    <a:pt x="18772" y="731"/>
                  </a:lnTo>
                  <a:cubicBezTo>
                    <a:pt x="18647" y="307"/>
                    <a:pt x="18260" y="15"/>
                    <a:pt x="17821" y="0"/>
                  </a:cubicBezTo>
                  <a:lnTo>
                    <a:pt x="7878" y="1024"/>
                  </a:lnTo>
                  <a:cubicBezTo>
                    <a:pt x="7461" y="1067"/>
                    <a:pt x="7117" y="1353"/>
                    <a:pt x="7001" y="1755"/>
                  </a:cubicBezTo>
                  <a:lnTo>
                    <a:pt x="55" y="21349"/>
                  </a:lnTo>
                  <a:cubicBezTo>
                    <a:pt x="-18" y="21634"/>
                    <a:pt x="-18" y="21941"/>
                    <a:pt x="55" y="22226"/>
                  </a:cubicBezTo>
                  <a:cubicBezTo>
                    <a:pt x="237" y="22460"/>
                    <a:pt x="457" y="22658"/>
                    <a:pt x="713" y="2281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5A07C51D-D910-495F-9ED2-E95A19B8BCA8}"/>
                </a:ext>
              </a:extLst>
            </p:cNvPr>
            <p:cNvSpPr/>
            <p:nvPr/>
          </p:nvSpPr>
          <p:spPr>
            <a:xfrm>
              <a:off x="4042830" y="1446540"/>
              <a:ext cx="27719" cy="18789"/>
            </a:xfrm>
            <a:custGeom>
              <a:avLst/>
              <a:gdLst>
                <a:gd name="connsiteX0" fmla="*/ 7101 w 27719"/>
                <a:gd name="connsiteY0" fmla="*/ 18644 h 18789"/>
                <a:gd name="connsiteX1" fmla="*/ 7905 w 27719"/>
                <a:gd name="connsiteY1" fmla="*/ 18644 h 18789"/>
                <a:gd name="connsiteX2" fmla="*/ 27500 w 27719"/>
                <a:gd name="connsiteY2" fmla="*/ 1974 h 18789"/>
                <a:gd name="connsiteX3" fmla="*/ 27500 w 27719"/>
                <a:gd name="connsiteY3" fmla="*/ 658 h 18789"/>
                <a:gd name="connsiteX4" fmla="*/ 26622 w 27719"/>
                <a:gd name="connsiteY4" fmla="*/ 0 h 18789"/>
                <a:gd name="connsiteX5" fmla="*/ 7759 w 27719"/>
                <a:gd name="connsiteY5" fmla="*/ 2998 h 18789"/>
                <a:gd name="connsiteX6" fmla="*/ 7028 w 27719"/>
                <a:gd name="connsiteY6" fmla="*/ 3509 h 18789"/>
                <a:gd name="connsiteX7" fmla="*/ 82 w 27719"/>
                <a:gd name="connsiteY7" fmla="*/ 14257 h 18789"/>
                <a:gd name="connsiteX8" fmla="*/ 82 w 27719"/>
                <a:gd name="connsiteY8" fmla="*/ 15134 h 18789"/>
                <a:gd name="connsiteX9" fmla="*/ 594 w 27719"/>
                <a:gd name="connsiteY9" fmla="*/ 15866 h 18789"/>
                <a:gd name="connsiteX10" fmla="*/ 6516 w 27719"/>
                <a:gd name="connsiteY10" fmla="*/ 18790 h 1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719" h="18789">
                  <a:moveTo>
                    <a:pt x="7101" y="18644"/>
                  </a:moveTo>
                  <a:cubicBezTo>
                    <a:pt x="7364" y="18717"/>
                    <a:pt x="7642" y="18717"/>
                    <a:pt x="7905" y="18644"/>
                  </a:cubicBezTo>
                  <a:lnTo>
                    <a:pt x="27500" y="1974"/>
                  </a:lnTo>
                  <a:cubicBezTo>
                    <a:pt x="27792" y="1587"/>
                    <a:pt x="27792" y="1045"/>
                    <a:pt x="27500" y="658"/>
                  </a:cubicBezTo>
                  <a:cubicBezTo>
                    <a:pt x="27375" y="278"/>
                    <a:pt x="27024" y="15"/>
                    <a:pt x="26622" y="0"/>
                  </a:cubicBezTo>
                  <a:lnTo>
                    <a:pt x="7759" y="2998"/>
                  </a:lnTo>
                  <a:cubicBezTo>
                    <a:pt x="7452" y="3049"/>
                    <a:pt x="7182" y="3239"/>
                    <a:pt x="7028" y="3509"/>
                  </a:cubicBezTo>
                  <a:lnTo>
                    <a:pt x="82" y="14257"/>
                  </a:lnTo>
                  <a:cubicBezTo>
                    <a:pt x="-27" y="14542"/>
                    <a:pt x="-27" y="14849"/>
                    <a:pt x="82" y="15134"/>
                  </a:cubicBezTo>
                  <a:cubicBezTo>
                    <a:pt x="141" y="15441"/>
                    <a:pt x="331" y="15705"/>
                    <a:pt x="594" y="15866"/>
                  </a:cubicBezTo>
                  <a:lnTo>
                    <a:pt x="6516" y="1879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1597E0A-C5EE-42A0-BB4A-B7B368D3B189}"/>
                </a:ext>
              </a:extLst>
            </p:cNvPr>
            <p:cNvSpPr/>
            <p:nvPr/>
          </p:nvSpPr>
          <p:spPr>
            <a:xfrm>
              <a:off x="4021636" y="1416052"/>
              <a:ext cx="40659" cy="36410"/>
            </a:xfrm>
            <a:custGeom>
              <a:avLst/>
              <a:gdLst>
                <a:gd name="connsiteX0" fmla="*/ 29904 w 40659"/>
                <a:gd name="connsiteY0" fmla="*/ 0 h 36410"/>
                <a:gd name="connsiteX1" fmla="*/ 659 w 40659"/>
                <a:gd name="connsiteY1" fmla="*/ 11698 h 36410"/>
                <a:gd name="connsiteX2" fmla="*/ 1 w 40659"/>
                <a:gd name="connsiteY2" fmla="*/ 12795 h 36410"/>
                <a:gd name="connsiteX3" fmla="*/ 805 w 40659"/>
                <a:gd name="connsiteY3" fmla="*/ 13818 h 36410"/>
                <a:gd name="connsiteX4" fmla="*/ 28807 w 40659"/>
                <a:gd name="connsiteY4" fmla="*/ 21495 h 36410"/>
                <a:gd name="connsiteX5" fmla="*/ 12211 w 40659"/>
                <a:gd name="connsiteY5" fmla="*/ 34509 h 36410"/>
                <a:gd name="connsiteX6" fmla="*/ 12211 w 40659"/>
                <a:gd name="connsiteY6" fmla="*/ 35825 h 36410"/>
                <a:gd name="connsiteX7" fmla="*/ 13088 w 40659"/>
                <a:gd name="connsiteY7" fmla="*/ 36410 h 36410"/>
                <a:gd name="connsiteX8" fmla="*/ 13453 w 40659"/>
                <a:gd name="connsiteY8" fmla="*/ 36410 h 36410"/>
                <a:gd name="connsiteX9" fmla="*/ 39920 w 40659"/>
                <a:gd name="connsiteY9" fmla="*/ 27564 h 36410"/>
                <a:gd name="connsiteX10" fmla="*/ 40651 w 40659"/>
                <a:gd name="connsiteY10" fmla="*/ 26686 h 36410"/>
                <a:gd name="connsiteX11" fmla="*/ 40140 w 40659"/>
                <a:gd name="connsiteY11" fmla="*/ 25663 h 36410"/>
                <a:gd name="connsiteX12" fmla="*/ 31293 w 40659"/>
                <a:gd name="connsiteY12" fmla="*/ 20691 h 36410"/>
                <a:gd name="connsiteX13" fmla="*/ 31293 w 40659"/>
                <a:gd name="connsiteY13" fmla="*/ 20691 h 36410"/>
                <a:gd name="connsiteX14" fmla="*/ 40578 w 40659"/>
                <a:gd name="connsiteY14" fmla="*/ 7604 h 36410"/>
                <a:gd name="connsiteX15" fmla="*/ 40578 w 40659"/>
                <a:gd name="connsiteY15" fmla="*/ 6726 h 36410"/>
                <a:gd name="connsiteX16" fmla="*/ 40140 w 40659"/>
                <a:gd name="connsiteY16" fmla="*/ 6068 h 36410"/>
                <a:gd name="connsiteX17" fmla="*/ 31220 w 40659"/>
                <a:gd name="connsiteY17" fmla="*/ 146 h 36410"/>
                <a:gd name="connsiteX18" fmla="*/ 30635 w 40659"/>
                <a:gd name="connsiteY18" fmla="*/ 146 h 3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0659" h="36410">
                  <a:moveTo>
                    <a:pt x="29904" y="0"/>
                  </a:moveTo>
                  <a:lnTo>
                    <a:pt x="659" y="11698"/>
                  </a:lnTo>
                  <a:cubicBezTo>
                    <a:pt x="242" y="11903"/>
                    <a:pt x="-14" y="12334"/>
                    <a:pt x="1" y="12795"/>
                  </a:cubicBezTo>
                  <a:cubicBezTo>
                    <a:pt x="37" y="13270"/>
                    <a:pt x="352" y="13672"/>
                    <a:pt x="805" y="13818"/>
                  </a:cubicBezTo>
                  <a:lnTo>
                    <a:pt x="28807" y="21495"/>
                  </a:lnTo>
                  <a:lnTo>
                    <a:pt x="12211" y="34509"/>
                  </a:lnTo>
                  <a:cubicBezTo>
                    <a:pt x="11860" y="34875"/>
                    <a:pt x="11860" y="35460"/>
                    <a:pt x="12211" y="35825"/>
                  </a:cubicBezTo>
                  <a:cubicBezTo>
                    <a:pt x="12357" y="36176"/>
                    <a:pt x="12708" y="36410"/>
                    <a:pt x="13088" y="36410"/>
                  </a:cubicBezTo>
                  <a:lnTo>
                    <a:pt x="13453" y="36410"/>
                  </a:lnTo>
                  <a:lnTo>
                    <a:pt x="39920" y="27564"/>
                  </a:lnTo>
                  <a:cubicBezTo>
                    <a:pt x="40323" y="27447"/>
                    <a:pt x="40608" y="27103"/>
                    <a:pt x="40651" y="26686"/>
                  </a:cubicBezTo>
                  <a:cubicBezTo>
                    <a:pt x="40702" y="26270"/>
                    <a:pt x="40505" y="25867"/>
                    <a:pt x="40140" y="25663"/>
                  </a:cubicBezTo>
                  <a:lnTo>
                    <a:pt x="31293" y="20691"/>
                  </a:lnTo>
                  <a:lnTo>
                    <a:pt x="31293" y="20691"/>
                  </a:lnTo>
                  <a:lnTo>
                    <a:pt x="40578" y="7604"/>
                  </a:lnTo>
                  <a:cubicBezTo>
                    <a:pt x="40681" y="7319"/>
                    <a:pt x="40681" y="7012"/>
                    <a:pt x="40578" y="6726"/>
                  </a:cubicBezTo>
                  <a:cubicBezTo>
                    <a:pt x="40520" y="6463"/>
                    <a:pt x="40359" y="6222"/>
                    <a:pt x="40140" y="6068"/>
                  </a:cubicBezTo>
                  <a:lnTo>
                    <a:pt x="31220" y="146"/>
                  </a:lnTo>
                  <a:cubicBezTo>
                    <a:pt x="31220" y="146"/>
                    <a:pt x="30854" y="146"/>
                    <a:pt x="30635" y="14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759A858E-87DE-4AD5-A013-D954C6174EE8}"/>
                </a:ext>
              </a:extLst>
            </p:cNvPr>
            <p:cNvSpPr/>
            <p:nvPr/>
          </p:nvSpPr>
          <p:spPr>
            <a:xfrm>
              <a:off x="4076742" y="1381834"/>
              <a:ext cx="24429" cy="15868"/>
            </a:xfrm>
            <a:custGeom>
              <a:avLst/>
              <a:gdLst>
                <a:gd name="connsiteX0" fmla="*/ 17130 w 24429"/>
                <a:gd name="connsiteY0" fmla="*/ 10529 h 15868"/>
                <a:gd name="connsiteX1" fmla="*/ 24003 w 24429"/>
                <a:gd name="connsiteY1" fmla="*/ 4607 h 15868"/>
                <a:gd name="connsiteX2" fmla="*/ 24237 w 24429"/>
                <a:gd name="connsiteY2" fmla="*/ 3181 h 15868"/>
                <a:gd name="connsiteX3" fmla="*/ 23637 w 24429"/>
                <a:gd name="connsiteY3" fmla="*/ 2779 h 15868"/>
                <a:gd name="connsiteX4" fmla="*/ 13767 w 24429"/>
                <a:gd name="connsiteY4" fmla="*/ 1 h 15868"/>
                <a:gd name="connsiteX5" fmla="*/ 13767 w 24429"/>
                <a:gd name="connsiteY5" fmla="*/ 1 h 15868"/>
                <a:gd name="connsiteX6" fmla="*/ 12963 w 24429"/>
                <a:gd name="connsiteY6" fmla="*/ 367 h 15868"/>
                <a:gd name="connsiteX7" fmla="*/ 241 w 24429"/>
                <a:gd name="connsiteY7" fmla="*/ 14039 h 15868"/>
                <a:gd name="connsiteX8" fmla="*/ 241 w 24429"/>
                <a:gd name="connsiteY8" fmla="*/ 15355 h 15868"/>
                <a:gd name="connsiteX9" fmla="*/ 1192 w 24429"/>
                <a:gd name="connsiteY9" fmla="*/ 15867 h 15868"/>
                <a:gd name="connsiteX10" fmla="*/ 1192 w 24429"/>
                <a:gd name="connsiteY10" fmla="*/ 15867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429" h="15868">
                  <a:moveTo>
                    <a:pt x="17130" y="10529"/>
                  </a:moveTo>
                  <a:lnTo>
                    <a:pt x="24003" y="4607"/>
                  </a:lnTo>
                  <a:cubicBezTo>
                    <a:pt x="24464" y="4278"/>
                    <a:pt x="24566" y="3635"/>
                    <a:pt x="24237" y="3181"/>
                  </a:cubicBezTo>
                  <a:cubicBezTo>
                    <a:pt x="24091" y="2977"/>
                    <a:pt x="23879" y="2838"/>
                    <a:pt x="23637" y="2779"/>
                  </a:cubicBezTo>
                  <a:lnTo>
                    <a:pt x="13767" y="1"/>
                  </a:lnTo>
                  <a:lnTo>
                    <a:pt x="13767" y="1"/>
                  </a:lnTo>
                  <a:cubicBezTo>
                    <a:pt x="13453" y="-14"/>
                    <a:pt x="13153" y="118"/>
                    <a:pt x="12963" y="367"/>
                  </a:cubicBezTo>
                  <a:lnTo>
                    <a:pt x="241" y="14039"/>
                  </a:lnTo>
                  <a:cubicBezTo>
                    <a:pt x="-80" y="14419"/>
                    <a:pt x="-80" y="14975"/>
                    <a:pt x="241" y="15355"/>
                  </a:cubicBezTo>
                  <a:cubicBezTo>
                    <a:pt x="439" y="15691"/>
                    <a:pt x="804" y="15889"/>
                    <a:pt x="1192" y="15867"/>
                  </a:cubicBezTo>
                  <a:lnTo>
                    <a:pt x="1192" y="15867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BA0A746-AA25-4B6B-A481-F61CB4F77E22}"/>
                </a:ext>
              </a:extLst>
            </p:cNvPr>
            <p:cNvSpPr/>
            <p:nvPr/>
          </p:nvSpPr>
          <p:spPr>
            <a:xfrm>
              <a:off x="4019513" y="1392601"/>
              <a:ext cx="32262" cy="23530"/>
            </a:xfrm>
            <a:custGeom>
              <a:avLst/>
              <a:gdLst>
                <a:gd name="connsiteX0" fmla="*/ 77 w 32262"/>
                <a:gd name="connsiteY0" fmla="*/ 3418 h 23530"/>
                <a:gd name="connsiteX1" fmla="*/ 77 w 32262"/>
                <a:gd name="connsiteY1" fmla="*/ 4369 h 23530"/>
                <a:gd name="connsiteX2" fmla="*/ 10898 w 32262"/>
                <a:gd name="connsiteY2" fmla="*/ 23012 h 23530"/>
                <a:gd name="connsiteX3" fmla="*/ 11848 w 32262"/>
                <a:gd name="connsiteY3" fmla="*/ 23524 h 23530"/>
                <a:gd name="connsiteX4" fmla="*/ 11848 w 32262"/>
                <a:gd name="connsiteY4" fmla="*/ 23524 h 23530"/>
                <a:gd name="connsiteX5" fmla="*/ 31442 w 32262"/>
                <a:gd name="connsiteY5" fmla="*/ 17602 h 23530"/>
                <a:gd name="connsiteX6" fmla="*/ 32246 w 32262"/>
                <a:gd name="connsiteY6" fmla="*/ 16798 h 23530"/>
                <a:gd name="connsiteX7" fmla="*/ 31881 w 32262"/>
                <a:gd name="connsiteY7" fmla="*/ 15701 h 23530"/>
                <a:gd name="connsiteX8" fmla="*/ 13237 w 32262"/>
                <a:gd name="connsiteY8" fmla="*/ 55 h 23530"/>
                <a:gd name="connsiteX9" fmla="*/ 12506 w 32262"/>
                <a:gd name="connsiteY9" fmla="*/ 55 h 23530"/>
                <a:gd name="connsiteX10" fmla="*/ 12506 w 32262"/>
                <a:gd name="connsiteY10" fmla="*/ 55 h 23530"/>
                <a:gd name="connsiteX11" fmla="*/ 735 w 32262"/>
                <a:gd name="connsiteY11" fmla="*/ 2979 h 23530"/>
                <a:gd name="connsiteX12" fmla="*/ 77 w 32262"/>
                <a:gd name="connsiteY12" fmla="*/ 3418 h 23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262" h="23530">
                  <a:moveTo>
                    <a:pt x="77" y="3418"/>
                  </a:moveTo>
                  <a:cubicBezTo>
                    <a:pt x="-26" y="3725"/>
                    <a:pt x="-26" y="4061"/>
                    <a:pt x="77" y="4369"/>
                  </a:cubicBezTo>
                  <a:lnTo>
                    <a:pt x="10898" y="23012"/>
                  </a:lnTo>
                  <a:cubicBezTo>
                    <a:pt x="11080" y="23363"/>
                    <a:pt x="11453" y="23568"/>
                    <a:pt x="11848" y="23524"/>
                  </a:cubicBezTo>
                  <a:lnTo>
                    <a:pt x="11848" y="23524"/>
                  </a:lnTo>
                  <a:lnTo>
                    <a:pt x="31442" y="17602"/>
                  </a:lnTo>
                  <a:cubicBezTo>
                    <a:pt x="31852" y="17522"/>
                    <a:pt x="32166" y="17207"/>
                    <a:pt x="32246" y="16798"/>
                  </a:cubicBezTo>
                  <a:cubicBezTo>
                    <a:pt x="32312" y="16396"/>
                    <a:pt x="32174" y="15986"/>
                    <a:pt x="31881" y="15701"/>
                  </a:cubicBezTo>
                  <a:lnTo>
                    <a:pt x="13237" y="55"/>
                  </a:lnTo>
                  <a:cubicBezTo>
                    <a:pt x="12996" y="-18"/>
                    <a:pt x="12747" y="-18"/>
                    <a:pt x="12506" y="55"/>
                  </a:cubicBezTo>
                  <a:lnTo>
                    <a:pt x="12506" y="55"/>
                  </a:lnTo>
                  <a:lnTo>
                    <a:pt x="735" y="2979"/>
                  </a:lnTo>
                  <a:cubicBezTo>
                    <a:pt x="472" y="3038"/>
                    <a:pt x="230" y="3199"/>
                    <a:pt x="77" y="341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20F4C396-FF42-4482-90CC-C271BC3FDBBE}"/>
                </a:ext>
              </a:extLst>
            </p:cNvPr>
            <p:cNvSpPr/>
            <p:nvPr/>
          </p:nvSpPr>
          <p:spPr>
            <a:xfrm>
              <a:off x="3992969" y="1294557"/>
              <a:ext cx="35548" cy="52937"/>
            </a:xfrm>
            <a:custGeom>
              <a:avLst/>
              <a:gdLst>
                <a:gd name="connsiteX0" fmla="*/ 18798 w 35548"/>
                <a:gd name="connsiteY0" fmla="*/ 52916 h 52937"/>
                <a:gd name="connsiteX1" fmla="*/ 34664 w 35548"/>
                <a:gd name="connsiteY1" fmla="*/ 49918 h 52937"/>
                <a:gd name="connsiteX2" fmla="*/ 35395 w 35548"/>
                <a:gd name="connsiteY2" fmla="*/ 49406 h 52937"/>
                <a:gd name="connsiteX3" fmla="*/ 35395 w 35548"/>
                <a:gd name="connsiteY3" fmla="*/ 48456 h 52937"/>
                <a:gd name="connsiteX4" fmla="*/ 20406 w 35548"/>
                <a:gd name="connsiteY4" fmla="*/ 14677 h 52937"/>
                <a:gd name="connsiteX5" fmla="*/ 1763 w 35548"/>
                <a:gd name="connsiteY5" fmla="*/ 55 h 52937"/>
                <a:gd name="connsiteX6" fmla="*/ 1105 w 35548"/>
                <a:gd name="connsiteY6" fmla="*/ 55 h 52937"/>
                <a:gd name="connsiteX7" fmla="*/ 447 w 35548"/>
                <a:gd name="connsiteY7" fmla="*/ 55 h 52937"/>
                <a:gd name="connsiteX8" fmla="*/ 81 w 35548"/>
                <a:gd name="connsiteY8" fmla="*/ 1298 h 52937"/>
                <a:gd name="connsiteX9" fmla="*/ 17774 w 35548"/>
                <a:gd name="connsiteY9" fmla="*/ 52477 h 52937"/>
                <a:gd name="connsiteX10" fmla="*/ 18798 w 35548"/>
                <a:gd name="connsiteY10" fmla="*/ 52916 h 52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48" h="52937">
                  <a:moveTo>
                    <a:pt x="18798" y="52916"/>
                  </a:moveTo>
                  <a:lnTo>
                    <a:pt x="34664" y="49918"/>
                  </a:lnTo>
                  <a:cubicBezTo>
                    <a:pt x="34971" y="49867"/>
                    <a:pt x="35241" y="49677"/>
                    <a:pt x="35395" y="49406"/>
                  </a:cubicBezTo>
                  <a:cubicBezTo>
                    <a:pt x="35599" y="49121"/>
                    <a:pt x="35599" y="48741"/>
                    <a:pt x="35395" y="48456"/>
                  </a:cubicBezTo>
                  <a:lnTo>
                    <a:pt x="20406" y="14677"/>
                  </a:lnTo>
                  <a:lnTo>
                    <a:pt x="1763" y="55"/>
                  </a:lnTo>
                  <a:cubicBezTo>
                    <a:pt x="1543" y="26"/>
                    <a:pt x="1324" y="26"/>
                    <a:pt x="1105" y="55"/>
                  </a:cubicBezTo>
                  <a:cubicBezTo>
                    <a:pt x="893" y="-18"/>
                    <a:pt x="659" y="-18"/>
                    <a:pt x="447" y="55"/>
                  </a:cubicBezTo>
                  <a:cubicBezTo>
                    <a:pt x="44" y="333"/>
                    <a:pt x="-109" y="852"/>
                    <a:pt x="81" y="1298"/>
                  </a:cubicBezTo>
                  <a:lnTo>
                    <a:pt x="17774" y="52477"/>
                  </a:lnTo>
                  <a:cubicBezTo>
                    <a:pt x="17986" y="52828"/>
                    <a:pt x="18396" y="53003"/>
                    <a:pt x="18798" y="5291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284AD916-A13B-4244-A916-B0370E1D1513}"/>
                </a:ext>
              </a:extLst>
            </p:cNvPr>
            <p:cNvSpPr/>
            <p:nvPr/>
          </p:nvSpPr>
          <p:spPr>
            <a:xfrm>
              <a:off x="4058921" y="1274900"/>
              <a:ext cx="34333" cy="20526"/>
            </a:xfrm>
            <a:custGeom>
              <a:avLst/>
              <a:gdLst>
                <a:gd name="connsiteX0" fmla="*/ 9801 w 34333"/>
                <a:gd name="connsiteY0" fmla="*/ 20077 h 20526"/>
                <a:gd name="connsiteX1" fmla="*/ 10751 w 34333"/>
                <a:gd name="connsiteY1" fmla="*/ 20515 h 20526"/>
                <a:gd name="connsiteX2" fmla="*/ 33489 w 34333"/>
                <a:gd name="connsiteY2" fmla="*/ 16641 h 20526"/>
                <a:gd name="connsiteX3" fmla="*/ 34294 w 34333"/>
                <a:gd name="connsiteY3" fmla="*/ 15763 h 20526"/>
                <a:gd name="connsiteX4" fmla="*/ 33928 w 34333"/>
                <a:gd name="connsiteY4" fmla="*/ 14667 h 20526"/>
                <a:gd name="connsiteX5" fmla="*/ 13310 w 34333"/>
                <a:gd name="connsiteY5" fmla="*/ 44 h 20526"/>
                <a:gd name="connsiteX6" fmla="*/ 12652 w 34333"/>
                <a:gd name="connsiteY6" fmla="*/ 44 h 20526"/>
                <a:gd name="connsiteX7" fmla="*/ 808 w 34333"/>
                <a:gd name="connsiteY7" fmla="*/ 3919 h 20526"/>
                <a:gd name="connsiteX8" fmla="*/ 77 w 34333"/>
                <a:gd name="connsiteY8" fmla="*/ 4650 h 20526"/>
                <a:gd name="connsiteX9" fmla="*/ 77 w 34333"/>
                <a:gd name="connsiteY9" fmla="*/ 5600 h 2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333" h="20526">
                  <a:moveTo>
                    <a:pt x="9801" y="20077"/>
                  </a:moveTo>
                  <a:cubicBezTo>
                    <a:pt x="9998" y="20399"/>
                    <a:pt x="10378" y="20574"/>
                    <a:pt x="10751" y="20515"/>
                  </a:cubicBezTo>
                  <a:lnTo>
                    <a:pt x="33489" y="16641"/>
                  </a:lnTo>
                  <a:cubicBezTo>
                    <a:pt x="33892" y="16502"/>
                    <a:pt x="34191" y="16173"/>
                    <a:pt x="34294" y="15763"/>
                  </a:cubicBezTo>
                  <a:cubicBezTo>
                    <a:pt x="34411" y="15354"/>
                    <a:pt x="34264" y="14922"/>
                    <a:pt x="33928" y="14667"/>
                  </a:cubicBezTo>
                  <a:lnTo>
                    <a:pt x="13310" y="44"/>
                  </a:lnTo>
                  <a:cubicBezTo>
                    <a:pt x="13098" y="-15"/>
                    <a:pt x="12872" y="-15"/>
                    <a:pt x="12652" y="44"/>
                  </a:cubicBezTo>
                  <a:lnTo>
                    <a:pt x="808" y="3919"/>
                  </a:lnTo>
                  <a:cubicBezTo>
                    <a:pt x="479" y="4058"/>
                    <a:pt x="216" y="4321"/>
                    <a:pt x="77" y="4650"/>
                  </a:cubicBezTo>
                  <a:cubicBezTo>
                    <a:pt x="-26" y="4957"/>
                    <a:pt x="-26" y="5293"/>
                    <a:pt x="77" y="560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D5AB77DE-FAA4-494E-804D-C6C4C0598596}"/>
                </a:ext>
              </a:extLst>
            </p:cNvPr>
            <p:cNvSpPr/>
            <p:nvPr/>
          </p:nvSpPr>
          <p:spPr>
            <a:xfrm>
              <a:off x="4164047" y="1464826"/>
              <a:ext cx="21947" cy="23736"/>
            </a:xfrm>
            <a:custGeom>
              <a:avLst/>
              <a:gdLst>
                <a:gd name="connsiteX0" fmla="*/ 964 w 21947"/>
                <a:gd name="connsiteY0" fmla="*/ 15785 h 23736"/>
                <a:gd name="connsiteX1" fmla="*/ 8787 w 21947"/>
                <a:gd name="connsiteY1" fmla="*/ 23681 h 23736"/>
                <a:gd name="connsiteX2" fmla="*/ 9591 w 21947"/>
                <a:gd name="connsiteY2" fmla="*/ 23681 h 23736"/>
                <a:gd name="connsiteX3" fmla="*/ 9591 w 21947"/>
                <a:gd name="connsiteY3" fmla="*/ 23681 h 23736"/>
                <a:gd name="connsiteX4" fmla="*/ 10396 w 21947"/>
                <a:gd name="connsiteY4" fmla="*/ 23023 h 23736"/>
                <a:gd name="connsiteX5" fmla="*/ 15440 w 21947"/>
                <a:gd name="connsiteY5" fmla="*/ 9717 h 23736"/>
                <a:gd name="connsiteX6" fmla="*/ 19169 w 21947"/>
                <a:gd name="connsiteY6" fmla="*/ 17028 h 23736"/>
                <a:gd name="connsiteX7" fmla="*/ 20120 w 21947"/>
                <a:gd name="connsiteY7" fmla="*/ 17686 h 23736"/>
                <a:gd name="connsiteX8" fmla="*/ 20120 w 21947"/>
                <a:gd name="connsiteY8" fmla="*/ 17686 h 23736"/>
                <a:gd name="connsiteX9" fmla="*/ 20924 w 21947"/>
                <a:gd name="connsiteY9" fmla="*/ 16662 h 23736"/>
                <a:gd name="connsiteX10" fmla="*/ 21948 w 21947"/>
                <a:gd name="connsiteY10" fmla="*/ 5915 h 23736"/>
                <a:gd name="connsiteX11" fmla="*/ 21509 w 21947"/>
                <a:gd name="connsiteY11" fmla="*/ 4964 h 23736"/>
                <a:gd name="connsiteX12" fmla="*/ 15660 w 21947"/>
                <a:gd name="connsiteY12" fmla="*/ 66 h 23736"/>
                <a:gd name="connsiteX13" fmla="*/ 14928 w 21947"/>
                <a:gd name="connsiteY13" fmla="*/ 66 h 23736"/>
                <a:gd name="connsiteX14" fmla="*/ 14198 w 21947"/>
                <a:gd name="connsiteY14" fmla="*/ 66 h 23736"/>
                <a:gd name="connsiteX15" fmla="*/ 452 w 21947"/>
                <a:gd name="connsiteY15" fmla="*/ 13811 h 23736"/>
                <a:gd name="connsiteX16" fmla="*/ 211 w 21947"/>
                <a:gd name="connsiteY16" fmla="*/ 15346 h 23736"/>
                <a:gd name="connsiteX17" fmla="*/ 964 w 21947"/>
                <a:gd name="connsiteY17" fmla="*/ 15785 h 2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47" h="23736">
                  <a:moveTo>
                    <a:pt x="964" y="15785"/>
                  </a:moveTo>
                  <a:lnTo>
                    <a:pt x="8787" y="23681"/>
                  </a:lnTo>
                  <a:cubicBezTo>
                    <a:pt x="9050" y="23754"/>
                    <a:pt x="9328" y="23754"/>
                    <a:pt x="9591" y="23681"/>
                  </a:cubicBezTo>
                  <a:lnTo>
                    <a:pt x="9591" y="23681"/>
                  </a:lnTo>
                  <a:cubicBezTo>
                    <a:pt x="9957" y="23623"/>
                    <a:pt x="10264" y="23374"/>
                    <a:pt x="10396" y="23023"/>
                  </a:cubicBezTo>
                  <a:lnTo>
                    <a:pt x="15440" y="9717"/>
                  </a:lnTo>
                  <a:lnTo>
                    <a:pt x="19169" y="17028"/>
                  </a:lnTo>
                  <a:cubicBezTo>
                    <a:pt x="19359" y="17394"/>
                    <a:pt x="19710" y="17635"/>
                    <a:pt x="20120" y="17686"/>
                  </a:cubicBezTo>
                  <a:lnTo>
                    <a:pt x="20120" y="17686"/>
                  </a:lnTo>
                  <a:cubicBezTo>
                    <a:pt x="20595" y="17584"/>
                    <a:pt x="20939" y="17152"/>
                    <a:pt x="20924" y="16662"/>
                  </a:cubicBezTo>
                  <a:lnTo>
                    <a:pt x="21948" y="5915"/>
                  </a:lnTo>
                  <a:cubicBezTo>
                    <a:pt x="21940" y="5549"/>
                    <a:pt x="21779" y="5206"/>
                    <a:pt x="21509" y="4964"/>
                  </a:cubicBezTo>
                  <a:lnTo>
                    <a:pt x="15660" y="66"/>
                  </a:lnTo>
                  <a:cubicBezTo>
                    <a:pt x="15426" y="-15"/>
                    <a:pt x="15163" y="-15"/>
                    <a:pt x="14928" y="66"/>
                  </a:cubicBezTo>
                  <a:cubicBezTo>
                    <a:pt x="14695" y="-22"/>
                    <a:pt x="14431" y="-22"/>
                    <a:pt x="14198" y="66"/>
                  </a:cubicBezTo>
                  <a:lnTo>
                    <a:pt x="452" y="13811"/>
                  </a:lnTo>
                  <a:cubicBezTo>
                    <a:pt x="-38" y="14169"/>
                    <a:pt x="-147" y="14856"/>
                    <a:pt x="211" y="15346"/>
                  </a:cubicBezTo>
                  <a:cubicBezTo>
                    <a:pt x="394" y="15588"/>
                    <a:pt x="664" y="15749"/>
                    <a:pt x="964" y="1578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DF4CAD4-4273-4DAB-9FA9-8B41D9993175}"/>
                </a:ext>
              </a:extLst>
            </p:cNvPr>
            <p:cNvSpPr/>
            <p:nvPr/>
          </p:nvSpPr>
          <p:spPr>
            <a:xfrm>
              <a:off x="4669981" y="2195144"/>
              <a:ext cx="14938" cy="9806"/>
            </a:xfrm>
            <a:custGeom>
              <a:avLst/>
              <a:gdLst>
                <a:gd name="connsiteX0" fmla="*/ 1630 w 14938"/>
                <a:gd name="connsiteY0" fmla="*/ 0 h 9806"/>
                <a:gd name="connsiteX1" fmla="*/ 1192 w 14938"/>
                <a:gd name="connsiteY1" fmla="*/ 0 h 9806"/>
                <a:gd name="connsiteX2" fmla="*/ 241 w 14938"/>
                <a:gd name="connsiteY2" fmla="*/ 512 h 9806"/>
                <a:gd name="connsiteX3" fmla="*/ 241 w 14938"/>
                <a:gd name="connsiteY3" fmla="*/ 1828 h 9806"/>
                <a:gd name="connsiteX4" fmla="*/ 8064 w 14938"/>
                <a:gd name="connsiteY4" fmla="*/ 9724 h 9806"/>
                <a:gd name="connsiteX5" fmla="*/ 8795 w 14938"/>
                <a:gd name="connsiteY5" fmla="*/ 9724 h 9806"/>
                <a:gd name="connsiteX6" fmla="*/ 9380 w 14938"/>
                <a:gd name="connsiteY6" fmla="*/ 9724 h 9806"/>
                <a:gd name="connsiteX7" fmla="*/ 14352 w 14938"/>
                <a:gd name="connsiteY7" fmla="*/ 6800 h 9806"/>
                <a:gd name="connsiteX8" fmla="*/ 14937 w 14938"/>
                <a:gd name="connsiteY8" fmla="*/ 5557 h 9806"/>
                <a:gd name="connsiteX9" fmla="*/ 14206 w 14938"/>
                <a:gd name="connsiteY9" fmla="*/ 4680 h 9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38" h="9806">
                  <a:moveTo>
                    <a:pt x="1630" y="0"/>
                  </a:moveTo>
                  <a:lnTo>
                    <a:pt x="1192" y="0"/>
                  </a:lnTo>
                  <a:cubicBezTo>
                    <a:pt x="804" y="-7"/>
                    <a:pt x="446" y="183"/>
                    <a:pt x="241" y="512"/>
                  </a:cubicBezTo>
                  <a:cubicBezTo>
                    <a:pt x="-80" y="892"/>
                    <a:pt x="-80" y="1448"/>
                    <a:pt x="241" y="1828"/>
                  </a:cubicBezTo>
                  <a:lnTo>
                    <a:pt x="8064" y="9724"/>
                  </a:lnTo>
                  <a:cubicBezTo>
                    <a:pt x="8298" y="9834"/>
                    <a:pt x="8561" y="9834"/>
                    <a:pt x="8795" y="9724"/>
                  </a:cubicBezTo>
                  <a:cubicBezTo>
                    <a:pt x="8986" y="9790"/>
                    <a:pt x="9190" y="9790"/>
                    <a:pt x="9380" y="9724"/>
                  </a:cubicBezTo>
                  <a:lnTo>
                    <a:pt x="14352" y="6800"/>
                  </a:lnTo>
                  <a:cubicBezTo>
                    <a:pt x="14739" y="6507"/>
                    <a:pt x="14959" y="6039"/>
                    <a:pt x="14937" y="5557"/>
                  </a:cubicBezTo>
                  <a:cubicBezTo>
                    <a:pt x="14849" y="5162"/>
                    <a:pt x="14579" y="4833"/>
                    <a:pt x="14206" y="468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D165B117-991A-4F38-86AF-8A5FAF7045B2}"/>
                </a:ext>
              </a:extLst>
            </p:cNvPr>
            <p:cNvSpPr/>
            <p:nvPr/>
          </p:nvSpPr>
          <p:spPr>
            <a:xfrm>
              <a:off x="4118582" y="1849759"/>
              <a:ext cx="85485" cy="78673"/>
            </a:xfrm>
            <a:custGeom>
              <a:avLst/>
              <a:gdLst>
                <a:gd name="connsiteX0" fmla="*/ 1027 w 85485"/>
                <a:gd name="connsiteY0" fmla="*/ 46061 h 78673"/>
                <a:gd name="connsiteX1" fmla="*/ 3 w 85485"/>
                <a:gd name="connsiteY1" fmla="*/ 55858 h 78673"/>
                <a:gd name="connsiteX2" fmla="*/ 734 w 85485"/>
                <a:gd name="connsiteY2" fmla="*/ 57028 h 78673"/>
                <a:gd name="connsiteX3" fmla="*/ 62515 w 85485"/>
                <a:gd name="connsiteY3" fmla="*/ 78596 h 78673"/>
                <a:gd name="connsiteX4" fmla="*/ 62880 w 85485"/>
                <a:gd name="connsiteY4" fmla="*/ 78596 h 78673"/>
                <a:gd name="connsiteX5" fmla="*/ 63684 w 85485"/>
                <a:gd name="connsiteY5" fmla="*/ 78596 h 78673"/>
                <a:gd name="connsiteX6" fmla="*/ 85180 w 85485"/>
                <a:gd name="connsiteY6" fmla="*/ 59953 h 78673"/>
                <a:gd name="connsiteX7" fmla="*/ 85194 w 85485"/>
                <a:gd name="connsiteY7" fmla="*/ 58505 h 78673"/>
                <a:gd name="connsiteX8" fmla="*/ 85180 w 85485"/>
                <a:gd name="connsiteY8" fmla="*/ 58490 h 78673"/>
                <a:gd name="connsiteX9" fmla="*/ 84302 w 85485"/>
                <a:gd name="connsiteY9" fmla="*/ 58052 h 78673"/>
                <a:gd name="connsiteX10" fmla="*/ 83717 w 85485"/>
                <a:gd name="connsiteY10" fmla="*/ 58052 h 78673"/>
                <a:gd name="connsiteX11" fmla="*/ 79696 w 85485"/>
                <a:gd name="connsiteY11" fmla="*/ 60464 h 78673"/>
                <a:gd name="connsiteX12" fmla="*/ 51694 w 85485"/>
                <a:gd name="connsiteY12" fmla="*/ 19960 h 78673"/>
                <a:gd name="connsiteX13" fmla="*/ 32611 w 85485"/>
                <a:gd name="connsiteY13" fmla="*/ 0 h 78673"/>
                <a:gd name="connsiteX14" fmla="*/ 31880 w 85485"/>
                <a:gd name="connsiteY14" fmla="*/ 0 h 78673"/>
                <a:gd name="connsiteX15" fmla="*/ 31880 w 85485"/>
                <a:gd name="connsiteY15" fmla="*/ 0 h 78673"/>
                <a:gd name="connsiteX16" fmla="*/ 31149 w 85485"/>
                <a:gd name="connsiteY16" fmla="*/ 585 h 78673"/>
                <a:gd name="connsiteX17" fmla="*/ 23253 w 85485"/>
                <a:gd name="connsiteY17" fmla="*/ 17255 h 78673"/>
                <a:gd name="connsiteX18" fmla="*/ 23253 w 85485"/>
                <a:gd name="connsiteY18" fmla="*/ 18278 h 78673"/>
                <a:gd name="connsiteX19" fmla="*/ 25154 w 85485"/>
                <a:gd name="connsiteY19" fmla="*/ 21568 h 78673"/>
                <a:gd name="connsiteX20" fmla="*/ 20255 w 85485"/>
                <a:gd name="connsiteY20" fmla="*/ 21568 h 78673"/>
                <a:gd name="connsiteX21" fmla="*/ 19378 w 85485"/>
                <a:gd name="connsiteY21" fmla="*/ 21934 h 78673"/>
                <a:gd name="connsiteX22" fmla="*/ 19378 w 85485"/>
                <a:gd name="connsiteY22" fmla="*/ 22811 h 78673"/>
                <a:gd name="connsiteX23" fmla="*/ 21206 w 85485"/>
                <a:gd name="connsiteY23" fmla="*/ 32901 h 78673"/>
                <a:gd name="connsiteX24" fmla="*/ 2196 w 85485"/>
                <a:gd name="connsiteY24" fmla="*/ 45257 h 78673"/>
                <a:gd name="connsiteX25" fmla="*/ 1049 w 85485"/>
                <a:gd name="connsiteY25" fmla="*/ 45952 h 78673"/>
                <a:gd name="connsiteX26" fmla="*/ 1027 w 85485"/>
                <a:gd name="connsiteY26" fmla="*/ 46061 h 7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5485" h="78673">
                  <a:moveTo>
                    <a:pt x="1027" y="46061"/>
                  </a:moveTo>
                  <a:lnTo>
                    <a:pt x="3" y="55858"/>
                  </a:lnTo>
                  <a:cubicBezTo>
                    <a:pt x="-34" y="56363"/>
                    <a:pt x="259" y="56838"/>
                    <a:pt x="734" y="57028"/>
                  </a:cubicBezTo>
                  <a:lnTo>
                    <a:pt x="62515" y="78596"/>
                  </a:lnTo>
                  <a:lnTo>
                    <a:pt x="62880" y="78596"/>
                  </a:lnTo>
                  <a:cubicBezTo>
                    <a:pt x="63136" y="78699"/>
                    <a:pt x="63429" y="78699"/>
                    <a:pt x="63684" y="78596"/>
                  </a:cubicBezTo>
                  <a:lnTo>
                    <a:pt x="85180" y="59953"/>
                  </a:lnTo>
                  <a:cubicBezTo>
                    <a:pt x="85582" y="59558"/>
                    <a:pt x="85589" y="58907"/>
                    <a:pt x="85194" y="58505"/>
                  </a:cubicBezTo>
                  <a:cubicBezTo>
                    <a:pt x="85187" y="58498"/>
                    <a:pt x="85187" y="58498"/>
                    <a:pt x="85180" y="58490"/>
                  </a:cubicBezTo>
                  <a:cubicBezTo>
                    <a:pt x="84968" y="58220"/>
                    <a:pt x="84646" y="58059"/>
                    <a:pt x="84302" y="58052"/>
                  </a:cubicBezTo>
                  <a:lnTo>
                    <a:pt x="83717" y="58052"/>
                  </a:lnTo>
                  <a:lnTo>
                    <a:pt x="79696" y="60464"/>
                  </a:lnTo>
                  <a:lnTo>
                    <a:pt x="51694" y="19960"/>
                  </a:lnTo>
                  <a:lnTo>
                    <a:pt x="32611" y="0"/>
                  </a:lnTo>
                  <a:cubicBezTo>
                    <a:pt x="32611" y="0"/>
                    <a:pt x="32173" y="0"/>
                    <a:pt x="31880" y="0"/>
                  </a:cubicBezTo>
                  <a:lnTo>
                    <a:pt x="31880" y="0"/>
                  </a:lnTo>
                  <a:cubicBezTo>
                    <a:pt x="31537" y="22"/>
                    <a:pt x="31244" y="256"/>
                    <a:pt x="31149" y="585"/>
                  </a:cubicBezTo>
                  <a:lnTo>
                    <a:pt x="23253" y="17255"/>
                  </a:lnTo>
                  <a:cubicBezTo>
                    <a:pt x="23107" y="17576"/>
                    <a:pt x="23107" y="17957"/>
                    <a:pt x="23253" y="18278"/>
                  </a:cubicBezTo>
                  <a:lnTo>
                    <a:pt x="25154" y="21568"/>
                  </a:lnTo>
                  <a:lnTo>
                    <a:pt x="20255" y="21568"/>
                  </a:lnTo>
                  <a:cubicBezTo>
                    <a:pt x="19919" y="21554"/>
                    <a:pt x="19597" y="21685"/>
                    <a:pt x="19378" y="21934"/>
                  </a:cubicBezTo>
                  <a:cubicBezTo>
                    <a:pt x="19232" y="22212"/>
                    <a:pt x="19232" y="22533"/>
                    <a:pt x="19378" y="22811"/>
                  </a:cubicBezTo>
                  <a:lnTo>
                    <a:pt x="21206" y="32901"/>
                  </a:lnTo>
                  <a:lnTo>
                    <a:pt x="2196" y="45257"/>
                  </a:lnTo>
                  <a:cubicBezTo>
                    <a:pt x="1685" y="45133"/>
                    <a:pt x="1173" y="45447"/>
                    <a:pt x="1049" y="45952"/>
                  </a:cubicBezTo>
                  <a:cubicBezTo>
                    <a:pt x="1041" y="45988"/>
                    <a:pt x="1034" y="46025"/>
                    <a:pt x="1027" y="4606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EC9104D-1901-4177-AF6C-B1DC63381D61}"/>
                </a:ext>
              </a:extLst>
            </p:cNvPr>
            <p:cNvSpPr/>
            <p:nvPr/>
          </p:nvSpPr>
          <p:spPr>
            <a:xfrm>
              <a:off x="4119663" y="1586552"/>
              <a:ext cx="32699" cy="21933"/>
            </a:xfrm>
            <a:custGeom>
              <a:avLst/>
              <a:gdLst>
                <a:gd name="connsiteX0" fmla="*/ 16907 w 32699"/>
                <a:gd name="connsiteY0" fmla="*/ 21934 h 21933"/>
                <a:gd name="connsiteX1" fmla="*/ 17858 w 32699"/>
                <a:gd name="connsiteY1" fmla="*/ 21495 h 21933"/>
                <a:gd name="connsiteX2" fmla="*/ 32481 w 32699"/>
                <a:gd name="connsiteY2" fmla="*/ 1901 h 21933"/>
                <a:gd name="connsiteX3" fmla="*/ 32481 w 32699"/>
                <a:gd name="connsiteY3" fmla="*/ 585 h 21933"/>
                <a:gd name="connsiteX4" fmla="*/ 31530 w 32699"/>
                <a:gd name="connsiteY4" fmla="*/ 0 h 21933"/>
                <a:gd name="connsiteX5" fmla="*/ 31018 w 32699"/>
                <a:gd name="connsiteY5" fmla="*/ 0 h 21933"/>
                <a:gd name="connsiteX6" fmla="*/ 603 w 32699"/>
                <a:gd name="connsiteY6" fmla="*/ 15719 h 21933"/>
                <a:gd name="connsiteX7" fmla="*/ 143 w 32699"/>
                <a:gd name="connsiteY7" fmla="*/ 17306 h 21933"/>
                <a:gd name="connsiteX8" fmla="*/ 603 w 32699"/>
                <a:gd name="connsiteY8" fmla="*/ 17766 h 21933"/>
                <a:gd name="connsiteX9" fmla="*/ 16323 w 32699"/>
                <a:gd name="connsiteY9" fmla="*/ 21715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699" h="21933">
                  <a:moveTo>
                    <a:pt x="16907" y="21934"/>
                  </a:moveTo>
                  <a:cubicBezTo>
                    <a:pt x="17273" y="21927"/>
                    <a:pt x="17617" y="21766"/>
                    <a:pt x="17858" y="21495"/>
                  </a:cubicBezTo>
                  <a:lnTo>
                    <a:pt x="32481" y="1901"/>
                  </a:lnTo>
                  <a:cubicBezTo>
                    <a:pt x="32773" y="1513"/>
                    <a:pt x="32773" y="972"/>
                    <a:pt x="32481" y="585"/>
                  </a:cubicBezTo>
                  <a:cubicBezTo>
                    <a:pt x="32276" y="249"/>
                    <a:pt x="31925" y="37"/>
                    <a:pt x="31530" y="0"/>
                  </a:cubicBezTo>
                  <a:lnTo>
                    <a:pt x="31018" y="0"/>
                  </a:lnTo>
                  <a:lnTo>
                    <a:pt x="603" y="15719"/>
                  </a:lnTo>
                  <a:cubicBezTo>
                    <a:pt x="40" y="16034"/>
                    <a:pt x="-164" y="16743"/>
                    <a:pt x="143" y="17306"/>
                  </a:cubicBezTo>
                  <a:cubicBezTo>
                    <a:pt x="252" y="17503"/>
                    <a:pt x="413" y="17657"/>
                    <a:pt x="603" y="17766"/>
                  </a:cubicBezTo>
                  <a:lnTo>
                    <a:pt x="16323" y="21715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8BB80FD3-2B4B-4DA2-BD81-5D70740735C0}"/>
                </a:ext>
              </a:extLst>
            </p:cNvPr>
            <p:cNvSpPr/>
            <p:nvPr/>
          </p:nvSpPr>
          <p:spPr>
            <a:xfrm>
              <a:off x="4163014" y="1650599"/>
              <a:ext cx="12483" cy="20745"/>
            </a:xfrm>
            <a:custGeom>
              <a:avLst/>
              <a:gdLst>
                <a:gd name="connsiteX0" fmla="*/ 9016 w 12483"/>
                <a:gd name="connsiteY0" fmla="*/ 0 h 20745"/>
                <a:gd name="connsiteX1" fmla="*/ 9016 w 12483"/>
                <a:gd name="connsiteY1" fmla="*/ 0 h 20745"/>
                <a:gd name="connsiteX2" fmla="*/ 8431 w 12483"/>
                <a:gd name="connsiteY2" fmla="*/ 0 h 20745"/>
                <a:gd name="connsiteX3" fmla="*/ 462 w 12483"/>
                <a:gd name="connsiteY3" fmla="*/ 4972 h 20745"/>
                <a:gd name="connsiteX4" fmla="*/ 23 w 12483"/>
                <a:gd name="connsiteY4" fmla="*/ 6215 h 20745"/>
                <a:gd name="connsiteX5" fmla="*/ 3971 w 12483"/>
                <a:gd name="connsiteY5" fmla="*/ 19960 h 20745"/>
                <a:gd name="connsiteX6" fmla="*/ 4702 w 12483"/>
                <a:gd name="connsiteY6" fmla="*/ 20691 h 20745"/>
                <a:gd name="connsiteX7" fmla="*/ 4702 w 12483"/>
                <a:gd name="connsiteY7" fmla="*/ 20691 h 20745"/>
                <a:gd name="connsiteX8" fmla="*/ 5506 w 12483"/>
                <a:gd name="connsiteY8" fmla="*/ 20691 h 20745"/>
                <a:gd name="connsiteX9" fmla="*/ 12379 w 12483"/>
                <a:gd name="connsiteY9" fmla="*/ 13818 h 20745"/>
                <a:gd name="connsiteX10" fmla="*/ 12379 w 12483"/>
                <a:gd name="connsiteY10" fmla="*/ 12795 h 20745"/>
                <a:gd name="connsiteX11" fmla="*/ 9455 w 12483"/>
                <a:gd name="connsiteY11" fmla="*/ 1024 h 20745"/>
                <a:gd name="connsiteX12" fmla="*/ 9016 w 12483"/>
                <a:gd name="connsiteY12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83" h="20745">
                  <a:moveTo>
                    <a:pt x="9016" y="0"/>
                  </a:moveTo>
                  <a:lnTo>
                    <a:pt x="9016" y="0"/>
                  </a:lnTo>
                  <a:lnTo>
                    <a:pt x="8431" y="0"/>
                  </a:lnTo>
                  <a:lnTo>
                    <a:pt x="462" y="4972"/>
                  </a:lnTo>
                  <a:cubicBezTo>
                    <a:pt x="103" y="5279"/>
                    <a:pt x="-65" y="5754"/>
                    <a:pt x="23" y="6215"/>
                  </a:cubicBezTo>
                  <a:lnTo>
                    <a:pt x="3971" y="19960"/>
                  </a:lnTo>
                  <a:cubicBezTo>
                    <a:pt x="3971" y="19960"/>
                    <a:pt x="4410" y="20545"/>
                    <a:pt x="4702" y="20691"/>
                  </a:cubicBezTo>
                  <a:lnTo>
                    <a:pt x="4702" y="20691"/>
                  </a:lnTo>
                  <a:cubicBezTo>
                    <a:pt x="4965" y="20764"/>
                    <a:pt x="5243" y="20764"/>
                    <a:pt x="5506" y="20691"/>
                  </a:cubicBezTo>
                  <a:lnTo>
                    <a:pt x="12379" y="13818"/>
                  </a:lnTo>
                  <a:cubicBezTo>
                    <a:pt x="12518" y="13489"/>
                    <a:pt x="12518" y="13124"/>
                    <a:pt x="12379" y="12795"/>
                  </a:cubicBezTo>
                  <a:lnTo>
                    <a:pt x="9455" y="1024"/>
                  </a:lnTo>
                  <a:cubicBezTo>
                    <a:pt x="9520" y="629"/>
                    <a:pt x="9352" y="227"/>
                    <a:pt x="9016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D9D4ED29-2F9A-4CA3-B496-E614462BE1DC}"/>
                </a:ext>
              </a:extLst>
            </p:cNvPr>
            <p:cNvSpPr/>
            <p:nvPr/>
          </p:nvSpPr>
          <p:spPr>
            <a:xfrm>
              <a:off x="3972296" y="1610971"/>
              <a:ext cx="51091" cy="58128"/>
            </a:xfrm>
            <a:custGeom>
              <a:avLst/>
              <a:gdLst>
                <a:gd name="connsiteX0" fmla="*/ 11980 w 51091"/>
                <a:gd name="connsiteY0" fmla="*/ 731 h 58128"/>
                <a:gd name="connsiteX1" fmla="*/ 208 w 51091"/>
                <a:gd name="connsiteY1" fmla="*/ 19448 h 58128"/>
                <a:gd name="connsiteX2" fmla="*/ 208 w 51091"/>
                <a:gd name="connsiteY2" fmla="*/ 20691 h 58128"/>
                <a:gd name="connsiteX3" fmla="*/ 33548 w 51091"/>
                <a:gd name="connsiteY3" fmla="*/ 58052 h 58128"/>
                <a:gd name="connsiteX4" fmla="*/ 34352 w 51091"/>
                <a:gd name="connsiteY4" fmla="*/ 58052 h 58128"/>
                <a:gd name="connsiteX5" fmla="*/ 34352 w 51091"/>
                <a:gd name="connsiteY5" fmla="*/ 58052 h 58128"/>
                <a:gd name="connsiteX6" fmla="*/ 35156 w 51091"/>
                <a:gd name="connsiteY6" fmla="*/ 57540 h 58128"/>
                <a:gd name="connsiteX7" fmla="*/ 42102 w 51091"/>
                <a:gd name="connsiteY7" fmla="*/ 45549 h 58128"/>
                <a:gd name="connsiteX8" fmla="*/ 50949 w 51091"/>
                <a:gd name="connsiteY8" fmla="*/ 13160 h 58128"/>
                <a:gd name="connsiteX9" fmla="*/ 50949 w 51091"/>
                <a:gd name="connsiteY9" fmla="*/ 12210 h 58128"/>
                <a:gd name="connsiteX10" fmla="*/ 45100 w 51091"/>
                <a:gd name="connsiteY10" fmla="*/ 3363 h 58128"/>
                <a:gd name="connsiteX11" fmla="*/ 44295 w 51091"/>
                <a:gd name="connsiteY11" fmla="*/ 2925 h 58128"/>
                <a:gd name="connsiteX12" fmla="*/ 12784 w 51091"/>
                <a:gd name="connsiteY12" fmla="*/ 0 h 58128"/>
                <a:gd name="connsiteX13" fmla="*/ 11980 w 51091"/>
                <a:gd name="connsiteY13" fmla="*/ 731 h 58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091" h="58128">
                  <a:moveTo>
                    <a:pt x="11980" y="731"/>
                  </a:moveTo>
                  <a:lnTo>
                    <a:pt x="208" y="19448"/>
                  </a:lnTo>
                  <a:cubicBezTo>
                    <a:pt x="-69" y="19814"/>
                    <a:pt x="-69" y="20325"/>
                    <a:pt x="208" y="20691"/>
                  </a:cubicBezTo>
                  <a:lnTo>
                    <a:pt x="33548" y="58052"/>
                  </a:lnTo>
                  <a:cubicBezTo>
                    <a:pt x="33804" y="58154"/>
                    <a:pt x="34096" y="58154"/>
                    <a:pt x="34352" y="58052"/>
                  </a:cubicBezTo>
                  <a:lnTo>
                    <a:pt x="34352" y="58052"/>
                  </a:lnTo>
                  <a:cubicBezTo>
                    <a:pt x="34696" y="58052"/>
                    <a:pt x="35010" y="57854"/>
                    <a:pt x="35156" y="57540"/>
                  </a:cubicBezTo>
                  <a:lnTo>
                    <a:pt x="42102" y="45549"/>
                  </a:lnTo>
                  <a:lnTo>
                    <a:pt x="50949" y="13160"/>
                  </a:lnTo>
                  <a:cubicBezTo>
                    <a:pt x="51139" y="12868"/>
                    <a:pt x="51139" y="12502"/>
                    <a:pt x="50949" y="12210"/>
                  </a:cubicBezTo>
                  <a:lnTo>
                    <a:pt x="45100" y="3363"/>
                  </a:lnTo>
                  <a:cubicBezTo>
                    <a:pt x="44910" y="3107"/>
                    <a:pt x="44617" y="2946"/>
                    <a:pt x="44295" y="2925"/>
                  </a:cubicBezTo>
                  <a:lnTo>
                    <a:pt x="12784" y="0"/>
                  </a:lnTo>
                  <a:cubicBezTo>
                    <a:pt x="12411" y="95"/>
                    <a:pt x="12111" y="373"/>
                    <a:pt x="11980" y="73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AFB2BF4-9CCE-4ED6-B359-5B776DB523A5}"/>
                </a:ext>
              </a:extLst>
            </p:cNvPr>
            <p:cNvSpPr/>
            <p:nvPr/>
          </p:nvSpPr>
          <p:spPr>
            <a:xfrm>
              <a:off x="3740736" y="1637000"/>
              <a:ext cx="353209" cy="291430"/>
            </a:xfrm>
            <a:custGeom>
              <a:avLst/>
              <a:gdLst>
                <a:gd name="connsiteX0" fmla="*/ 331714 w 353209"/>
                <a:gd name="connsiteY0" fmla="*/ 223872 h 291430"/>
                <a:gd name="connsiteX1" fmla="*/ 332518 w 353209"/>
                <a:gd name="connsiteY1" fmla="*/ 224603 h 291430"/>
                <a:gd name="connsiteX2" fmla="*/ 338367 w 353209"/>
                <a:gd name="connsiteY2" fmla="*/ 226650 h 291430"/>
                <a:gd name="connsiteX3" fmla="*/ 338367 w 353209"/>
                <a:gd name="connsiteY3" fmla="*/ 226650 h 291430"/>
                <a:gd name="connsiteX4" fmla="*/ 338952 w 353209"/>
                <a:gd name="connsiteY4" fmla="*/ 226650 h 291430"/>
                <a:gd name="connsiteX5" fmla="*/ 339464 w 353209"/>
                <a:gd name="connsiteY5" fmla="*/ 225919 h 291430"/>
                <a:gd name="connsiteX6" fmla="*/ 341511 w 353209"/>
                <a:gd name="connsiteY6" fmla="*/ 215830 h 291430"/>
                <a:gd name="connsiteX7" fmla="*/ 344216 w 353209"/>
                <a:gd name="connsiteY7" fmla="*/ 225992 h 291430"/>
                <a:gd name="connsiteX8" fmla="*/ 345240 w 353209"/>
                <a:gd name="connsiteY8" fmla="*/ 226797 h 291430"/>
                <a:gd name="connsiteX9" fmla="*/ 350212 w 353209"/>
                <a:gd name="connsiteY9" fmla="*/ 226797 h 291430"/>
                <a:gd name="connsiteX10" fmla="*/ 351308 w 353209"/>
                <a:gd name="connsiteY10" fmla="*/ 225846 h 291430"/>
                <a:gd name="connsiteX11" fmla="*/ 353209 w 353209"/>
                <a:gd name="connsiteY11" fmla="*/ 206983 h 291430"/>
                <a:gd name="connsiteX12" fmla="*/ 352185 w 353209"/>
                <a:gd name="connsiteY12" fmla="*/ 198136 h 291430"/>
                <a:gd name="connsiteX13" fmla="*/ 351162 w 353209"/>
                <a:gd name="connsiteY13" fmla="*/ 197113 h 291430"/>
                <a:gd name="connsiteX14" fmla="*/ 340853 w 353209"/>
                <a:gd name="connsiteY14" fmla="*/ 197113 h 291430"/>
                <a:gd name="connsiteX15" fmla="*/ 316579 w 353209"/>
                <a:gd name="connsiteY15" fmla="*/ 170061 h 291430"/>
                <a:gd name="connsiteX16" fmla="*/ 315848 w 353209"/>
                <a:gd name="connsiteY16" fmla="*/ 170061 h 291430"/>
                <a:gd name="connsiteX17" fmla="*/ 303565 w 353209"/>
                <a:gd name="connsiteY17" fmla="*/ 171011 h 291430"/>
                <a:gd name="connsiteX18" fmla="*/ 282655 w 353209"/>
                <a:gd name="connsiteY18" fmla="*/ 145276 h 291430"/>
                <a:gd name="connsiteX19" fmla="*/ 284483 w 353209"/>
                <a:gd name="connsiteY19" fmla="*/ 114714 h 291430"/>
                <a:gd name="connsiteX20" fmla="*/ 272712 w 353209"/>
                <a:gd name="connsiteY20" fmla="*/ 88540 h 291430"/>
                <a:gd name="connsiteX21" fmla="*/ 267667 w 353209"/>
                <a:gd name="connsiteY21" fmla="*/ 49790 h 291430"/>
                <a:gd name="connsiteX22" fmla="*/ 263938 w 353209"/>
                <a:gd name="connsiteY22" fmla="*/ 44307 h 291430"/>
                <a:gd name="connsiteX23" fmla="*/ 264889 w 353209"/>
                <a:gd name="connsiteY23" fmla="*/ 37800 h 291430"/>
                <a:gd name="connsiteX24" fmla="*/ 264889 w 353209"/>
                <a:gd name="connsiteY24" fmla="*/ 36995 h 291430"/>
                <a:gd name="connsiteX25" fmla="*/ 239299 w 353209"/>
                <a:gd name="connsiteY25" fmla="*/ 6580 h 291430"/>
                <a:gd name="connsiteX26" fmla="*/ 238495 w 353209"/>
                <a:gd name="connsiteY26" fmla="*/ 6142 h 291430"/>
                <a:gd name="connsiteX27" fmla="*/ 233596 w 353209"/>
                <a:gd name="connsiteY27" fmla="*/ 6142 h 291430"/>
                <a:gd name="connsiteX28" fmla="*/ 232792 w 353209"/>
                <a:gd name="connsiteY28" fmla="*/ 6580 h 291430"/>
                <a:gd name="connsiteX29" fmla="*/ 232792 w 353209"/>
                <a:gd name="connsiteY29" fmla="*/ 7384 h 291430"/>
                <a:gd name="connsiteX30" fmla="*/ 233450 w 353209"/>
                <a:gd name="connsiteY30" fmla="*/ 13234 h 291430"/>
                <a:gd name="connsiteX31" fmla="*/ 212759 w 353209"/>
                <a:gd name="connsiteY31" fmla="*/ 3290 h 291430"/>
                <a:gd name="connsiteX32" fmla="*/ 212247 w 353209"/>
                <a:gd name="connsiteY32" fmla="*/ 3290 h 291430"/>
                <a:gd name="connsiteX33" fmla="*/ 211443 w 353209"/>
                <a:gd name="connsiteY33" fmla="*/ 3290 h 291430"/>
                <a:gd name="connsiteX34" fmla="*/ 211443 w 353209"/>
                <a:gd name="connsiteY34" fmla="*/ 4533 h 291430"/>
                <a:gd name="connsiteX35" fmla="*/ 214075 w 353209"/>
                <a:gd name="connsiteY35" fmla="*/ 10528 h 291430"/>
                <a:gd name="connsiteX36" fmla="*/ 208957 w 353209"/>
                <a:gd name="connsiteY36" fmla="*/ 13965 h 291430"/>
                <a:gd name="connsiteX37" fmla="*/ 208445 w 353209"/>
                <a:gd name="connsiteY37" fmla="*/ 14988 h 291430"/>
                <a:gd name="connsiteX38" fmla="*/ 217292 w 353209"/>
                <a:gd name="connsiteY38" fmla="*/ 73479 h 291430"/>
                <a:gd name="connsiteX39" fmla="*/ 224018 w 353209"/>
                <a:gd name="connsiteY39" fmla="*/ 94535 h 291430"/>
                <a:gd name="connsiteX40" fmla="*/ 212393 w 353209"/>
                <a:gd name="connsiteY40" fmla="*/ 108792 h 291430"/>
                <a:gd name="connsiteX41" fmla="*/ 208738 w 353209"/>
                <a:gd name="connsiteY41" fmla="*/ 105137 h 291430"/>
                <a:gd name="connsiteX42" fmla="*/ 210639 w 353209"/>
                <a:gd name="connsiteY42" fmla="*/ 92927 h 291430"/>
                <a:gd name="connsiteX43" fmla="*/ 210639 w 353209"/>
                <a:gd name="connsiteY43" fmla="*/ 92049 h 291430"/>
                <a:gd name="connsiteX44" fmla="*/ 205959 w 353209"/>
                <a:gd name="connsiteY44" fmla="*/ 86785 h 291430"/>
                <a:gd name="connsiteX45" fmla="*/ 202816 w 353209"/>
                <a:gd name="connsiteY45" fmla="*/ 55858 h 291430"/>
                <a:gd name="connsiteX46" fmla="*/ 183806 w 353209"/>
                <a:gd name="connsiteY46" fmla="*/ 29976 h 291430"/>
                <a:gd name="connsiteX47" fmla="*/ 165162 w 353209"/>
                <a:gd name="connsiteY47" fmla="*/ 24127 h 291430"/>
                <a:gd name="connsiteX48" fmla="*/ 165162 w 353209"/>
                <a:gd name="connsiteY48" fmla="*/ 24127 h 291430"/>
                <a:gd name="connsiteX49" fmla="*/ 164285 w 353209"/>
                <a:gd name="connsiteY49" fmla="*/ 24566 h 291430"/>
                <a:gd name="connsiteX50" fmla="*/ 164285 w 353209"/>
                <a:gd name="connsiteY50" fmla="*/ 25809 h 291430"/>
                <a:gd name="connsiteX51" fmla="*/ 175983 w 353209"/>
                <a:gd name="connsiteY51" fmla="*/ 43795 h 291430"/>
                <a:gd name="connsiteX52" fmla="*/ 172108 w 353209"/>
                <a:gd name="connsiteY52" fmla="*/ 43795 h 291430"/>
                <a:gd name="connsiteX53" fmla="*/ 171158 w 353209"/>
                <a:gd name="connsiteY53" fmla="*/ 44233 h 291430"/>
                <a:gd name="connsiteX54" fmla="*/ 171158 w 353209"/>
                <a:gd name="connsiteY54" fmla="*/ 45330 h 291430"/>
                <a:gd name="connsiteX55" fmla="*/ 174521 w 353209"/>
                <a:gd name="connsiteY55" fmla="*/ 52130 h 291430"/>
                <a:gd name="connsiteX56" fmla="*/ 139207 w 353209"/>
                <a:gd name="connsiteY56" fmla="*/ 66533 h 291430"/>
                <a:gd name="connsiteX57" fmla="*/ 151271 w 353209"/>
                <a:gd name="connsiteY57" fmla="*/ 46792 h 291430"/>
                <a:gd name="connsiteX58" fmla="*/ 150905 w 353209"/>
                <a:gd name="connsiteY58" fmla="*/ 45257 h 291430"/>
                <a:gd name="connsiteX59" fmla="*/ 116542 w 353209"/>
                <a:gd name="connsiteY59" fmla="*/ 22665 h 291430"/>
                <a:gd name="connsiteX60" fmla="*/ 115957 w 353209"/>
                <a:gd name="connsiteY60" fmla="*/ 22665 h 291430"/>
                <a:gd name="connsiteX61" fmla="*/ 115299 w 353209"/>
                <a:gd name="connsiteY61" fmla="*/ 22665 h 291430"/>
                <a:gd name="connsiteX62" fmla="*/ 105502 w 353209"/>
                <a:gd name="connsiteY62" fmla="*/ 29538 h 291430"/>
                <a:gd name="connsiteX63" fmla="*/ 104990 w 353209"/>
                <a:gd name="connsiteY63" fmla="*/ 30342 h 291430"/>
                <a:gd name="connsiteX64" fmla="*/ 104040 w 353209"/>
                <a:gd name="connsiteY64" fmla="*/ 45330 h 291430"/>
                <a:gd name="connsiteX65" fmla="*/ 88321 w 353209"/>
                <a:gd name="connsiteY65" fmla="*/ 51179 h 291430"/>
                <a:gd name="connsiteX66" fmla="*/ 97387 w 353209"/>
                <a:gd name="connsiteY66" fmla="*/ 26394 h 291430"/>
                <a:gd name="connsiteX67" fmla="*/ 94462 w 353209"/>
                <a:gd name="connsiteY67" fmla="*/ 5703 h 291430"/>
                <a:gd name="connsiteX68" fmla="*/ 93877 w 353209"/>
                <a:gd name="connsiteY68" fmla="*/ 4972 h 291430"/>
                <a:gd name="connsiteX69" fmla="*/ 85030 w 353209"/>
                <a:gd name="connsiteY69" fmla="*/ 0 h 291430"/>
                <a:gd name="connsiteX70" fmla="*/ 84519 w 353209"/>
                <a:gd name="connsiteY70" fmla="*/ 0 h 291430"/>
                <a:gd name="connsiteX71" fmla="*/ 83861 w 353209"/>
                <a:gd name="connsiteY71" fmla="*/ 0 h 291430"/>
                <a:gd name="connsiteX72" fmla="*/ 15646 w 353209"/>
                <a:gd name="connsiteY72" fmla="*/ 48547 h 291430"/>
                <a:gd name="connsiteX73" fmla="*/ 10821 w 353209"/>
                <a:gd name="connsiteY73" fmla="*/ 65290 h 291430"/>
                <a:gd name="connsiteX74" fmla="*/ 10821 w 353209"/>
                <a:gd name="connsiteY74" fmla="*/ 66240 h 291430"/>
                <a:gd name="connsiteX75" fmla="*/ 17182 w 353209"/>
                <a:gd name="connsiteY75" fmla="*/ 74502 h 291430"/>
                <a:gd name="connsiteX76" fmla="*/ 0 w 353209"/>
                <a:gd name="connsiteY76" fmla="*/ 97314 h 291430"/>
                <a:gd name="connsiteX77" fmla="*/ 0 w 353209"/>
                <a:gd name="connsiteY77" fmla="*/ 98118 h 291430"/>
                <a:gd name="connsiteX78" fmla="*/ 1901 w 353209"/>
                <a:gd name="connsiteY78" fmla="*/ 111936 h 291430"/>
                <a:gd name="connsiteX79" fmla="*/ 2998 w 353209"/>
                <a:gd name="connsiteY79" fmla="*/ 112887 h 291430"/>
                <a:gd name="connsiteX80" fmla="*/ 22519 w 353209"/>
                <a:gd name="connsiteY80" fmla="*/ 110986 h 291430"/>
                <a:gd name="connsiteX81" fmla="*/ 22519 w 353209"/>
                <a:gd name="connsiteY81" fmla="*/ 118297 h 291430"/>
                <a:gd name="connsiteX82" fmla="*/ 15208 w 353209"/>
                <a:gd name="connsiteY82" fmla="*/ 122830 h 291430"/>
                <a:gd name="connsiteX83" fmla="*/ 14769 w 353209"/>
                <a:gd name="connsiteY83" fmla="*/ 124219 h 291430"/>
                <a:gd name="connsiteX84" fmla="*/ 16743 w 353209"/>
                <a:gd name="connsiteY84" fmla="*/ 129118 h 291430"/>
                <a:gd name="connsiteX85" fmla="*/ 17840 w 353209"/>
                <a:gd name="connsiteY85" fmla="*/ 129776 h 291430"/>
                <a:gd name="connsiteX86" fmla="*/ 62804 w 353209"/>
                <a:gd name="connsiteY86" fmla="*/ 120125 h 291430"/>
                <a:gd name="connsiteX87" fmla="*/ 57394 w 353209"/>
                <a:gd name="connsiteY87" fmla="*/ 123927 h 291430"/>
                <a:gd name="connsiteX88" fmla="*/ 56955 w 353209"/>
                <a:gd name="connsiteY88" fmla="*/ 124731 h 291430"/>
                <a:gd name="connsiteX89" fmla="*/ 57321 w 353209"/>
                <a:gd name="connsiteY89" fmla="*/ 125681 h 291430"/>
                <a:gd name="connsiteX90" fmla="*/ 60830 w 353209"/>
                <a:gd name="connsiteY90" fmla="*/ 128387 h 291430"/>
                <a:gd name="connsiteX91" fmla="*/ 15646 w 353209"/>
                <a:gd name="connsiteY91" fmla="*/ 146957 h 291430"/>
                <a:gd name="connsiteX92" fmla="*/ 14988 w 353209"/>
                <a:gd name="connsiteY92" fmla="*/ 147615 h 291430"/>
                <a:gd name="connsiteX93" fmla="*/ 14988 w 353209"/>
                <a:gd name="connsiteY93" fmla="*/ 148493 h 291430"/>
                <a:gd name="connsiteX94" fmla="*/ 27783 w 353209"/>
                <a:gd name="connsiteY94" fmla="*/ 172035 h 291430"/>
                <a:gd name="connsiteX95" fmla="*/ 28587 w 353209"/>
                <a:gd name="connsiteY95" fmla="*/ 172620 h 291430"/>
                <a:gd name="connsiteX96" fmla="*/ 70262 w 353209"/>
                <a:gd name="connsiteY96" fmla="*/ 178469 h 291430"/>
                <a:gd name="connsiteX97" fmla="*/ 100311 w 353209"/>
                <a:gd name="connsiteY97" fmla="*/ 168818 h 291430"/>
                <a:gd name="connsiteX98" fmla="*/ 132920 w 353209"/>
                <a:gd name="connsiteY98" fmla="*/ 184684 h 291430"/>
                <a:gd name="connsiteX99" fmla="*/ 126486 w 353209"/>
                <a:gd name="connsiteY99" fmla="*/ 191995 h 291430"/>
                <a:gd name="connsiteX100" fmla="*/ 89929 w 353209"/>
                <a:gd name="connsiteY100" fmla="*/ 187169 h 291430"/>
                <a:gd name="connsiteX101" fmla="*/ 32097 w 353209"/>
                <a:gd name="connsiteY101" fmla="*/ 204936 h 291430"/>
                <a:gd name="connsiteX102" fmla="*/ 31366 w 353209"/>
                <a:gd name="connsiteY102" fmla="*/ 205521 h 291430"/>
                <a:gd name="connsiteX103" fmla="*/ 31366 w 353209"/>
                <a:gd name="connsiteY103" fmla="*/ 206398 h 291430"/>
                <a:gd name="connsiteX104" fmla="*/ 47085 w 353209"/>
                <a:gd name="connsiteY104" fmla="*/ 237837 h 291430"/>
                <a:gd name="connsiteX105" fmla="*/ 47816 w 353209"/>
                <a:gd name="connsiteY105" fmla="*/ 238348 h 291430"/>
                <a:gd name="connsiteX106" fmla="*/ 80936 w 353209"/>
                <a:gd name="connsiteY106" fmla="*/ 248146 h 291430"/>
                <a:gd name="connsiteX107" fmla="*/ 104844 w 353209"/>
                <a:gd name="connsiteY107" fmla="*/ 259551 h 291430"/>
                <a:gd name="connsiteX108" fmla="*/ 103894 w 353209"/>
                <a:gd name="connsiteY108" fmla="*/ 269056 h 291430"/>
                <a:gd name="connsiteX109" fmla="*/ 106233 w 353209"/>
                <a:gd name="connsiteY109" fmla="*/ 277391 h 291430"/>
                <a:gd name="connsiteX110" fmla="*/ 115226 w 353209"/>
                <a:gd name="connsiteY110" fmla="*/ 285579 h 291430"/>
                <a:gd name="connsiteX111" fmla="*/ 112009 w 353209"/>
                <a:gd name="connsiteY111" fmla="*/ 289674 h 291430"/>
                <a:gd name="connsiteX112" fmla="*/ 112009 w 353209"/>
                <a:gd name="connsiteY112" fmla="*/ 290844 h 291430"/>
                <a:gd name="connsiteX113" fmla="*/ 113033 w 353209"/>
                <a:gd name="connsiteY113" fmla="*/ 291429 h 291430"/>
                <a:gd name="connsiteX114" fmla="*/ 185415 w 353209"/>
                <a:gd name="connsiteY114" fmla="*/ 282289 h 291430"/>
                <a:gd name="connsiteX115" fmla="*/ 202377 w 353209"/>
                <a:gd name="connsiteY115" fmla="*/ 265839 h 291430"/>
                <a:gd name="connsiteX116" fmla="*/ 226943 w 353209"/>
                <a:gd name="connsiteY116" fmla="*/ 262914 h 291430"/>
                <a:gd name="connsiteX117" fmla="*/ 227747 w 353209"/>
                <a:gd name="connsiteY117" fmla="*/ 262403 h 291430"/>
                <a:gd name="connsiteX118" fmla="*/ 241785 w 353209"/>
                <a:gd name="connsiteY118" fmla="*/ 237179 h 291430"/>
                <a:gd name="connsiteX119" fmla="*/ 245294 w 353209"/>
                <a:gd name="connsiteY119" fmla="*/ 240761 h 291430"/>
                <a:gd name="connsiteX120" fmla="*/ 245294 w 353209"/>
                <a:gd name="connsiteY120" fmla="*/ 251070 h 291430"/>
                <a:gd name="connsiteX121" fmla="*/ 246172 w 353209"/>
                <a:gd name="connsiteY121" fmla="*/ 252167 h 291430"/>
                <a:gd name="connsiteX122" fmla="*/ 271249 w 353209"/>
                <a:gd name="connsiteY122" fmla="*/ 257650 h 291430"/>
                <a:gd name="connsiteX123" fmla="*/ 267082 w 353209"/>
                <a:gd name="connsiteY123" fmla="*/ 264962 h 291430"/>
                <a:gd name="connsiteX124" fmla="*/ 267082 w 353209"/>
                <a:gd name="connsiteY124" fmla="*/ 265985 h 291430"/>
                <a:gd name="connsiteX125" fmla="*/ 267813 w 353209"/>
                <a:gd name="connsiteY125" fmla="*/ 266570 h 291430"/>
                <a:gd name="connsiteX126" fmla="*/ 312193 w 353209"/>
                <a:gd name="connsiteY126" fmla="*/ 275417 h 291430"/>
                <a:gd name="connsiteX127" fmla="*/ 312851 w 353209"/>
                <a:gd name="connsiteY127" fmla="*/ 275417 h 291430"/>
                <a:gd name="connsiteX128" fmla="*/ 340341 w 353209"/>
                <a:gd name="connsiteY128" fmla="*/ 255823 h 291430"/>
                <a:gd name="connsiteX129" fmla="*/ 340341 w 353209"/>
                <a:gd name="connsiteY129" fmla="*/ 254726 h 291430"/>
                <a:gd name="connsiteX130" fmla="*/ 339610 w 353209"/>
                <a:gd name="connsiteY130" fmla="*/ 253922 h 291430"/>
                <a:gd name="connsiteX131" fmla="*/ 327985 w 353209"/>
                <a:gd name="connsiteY131" fmla="*/ 250339 h 291430"/>
                <a:gd name="connsiteX132" fmla="*/ 332445 w 353209"/>
                <a:gd name="connsiteY132" fmla="*/ 237617 h 291430"/>
                <a:gd name="connsiteX133" fmla="*/ 332006 w 353209"/>
                <a:gd name="connsiteY133" fmla="*/ 236301 h 291430"/>
                <a:gd name="connsiteX134" fmla="*/ 329082 w 353209"/>
                <a:gd name="connsiteY134" fmla="*/ 234473 h 291430"/>
                <a:gd name="connsiteX135" fmla="*/ 328570 w 353209"/>
                <a:gd name="connsiteY135" fmla="*/ 234473 h 291430"/>
                <a:gd name="connsiteX136" fmla="*/ 327839 w 353209"/>
                <a:gd name="connsiteY136" fmla="*/ 234473 h 291430"/>
                <a:gd name="connsiteX137" fmla="*/ 310803 w 353209"/>
                <a:gd name="connsiteY137" fmla="*/ 246976 h 291430"/>
                <a:gd name="connsiteX138" fmla="*/ 310072 w 353209"/>
                <a:gd name="connsiteY138" fmla="*/ 232353 h 291430"/>
                <a:gd name="connsiteX139" fmla="*/ 320674 w 353209"/>
                <a:gd name="connsiteY139" fmla="*/ 233231 h 291430"/>
                <a:gd name="connsiteX140" fmla="*/ 321478 w 353209"/>
                <a:gd name="connsiteY140" fmla="*/ 232865 h 291430"/>
                <a:gd name="connsiteX141" fmla="*/ 321478 w 353209"/>
                <a:gd name="connsiteY141" fmla="*/ 231914 h 291430"/>
                <a:gd name="connsiteX142" fmla="*/ 319577 w 353209"/>
                <a:gd name="connsiteY142" fmla="*/ 221679 h 291430"/>
                <a:gd name="connsiteX143" fmla="*/ 328716 w 353209"/>
                <a:gd name="connsiteY143" fmla="*/ 213563 h 291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353209" h="291430">
                  <a:moveTo>
                    <a:pt x="331714" y="223872"/>
                  </a:moveTo>
                  <a:cubicBezTo>
                    <a:pt x="331845" y="224230"/>
                    <a:pt x="332145" y="224508"/>
                    <a:pt x="332518" y="224603"/>
                  </a:cubicBezTo>
                  <a:lnTo>
                    <a:pt x="338367" y="226650"/>
                  </a:lnTo>
                  <a:lnTo>
                    <a:pt x="338367" y="226650"/>
                  </a:lnTo>
                  <a:cubicBezTo>
                    <a:pt x="338557" y="226716"/>
                    <a:pt x="338762" y="226716"/>
                    <a:pt x="338952" y="226650"/>
                  </a:cubicBezTo>
                  <a:cubicBezTo>
                    <a:pt x="339201" y="226475"/>
                    <a:pt x="339383" y="226212"/>
                    <a:pt x="339464" y="225919"/>
                  </a:cubicBezTo>
                  <a:lnTo>
                    <a:pt x="341511" y="215830"/>
                  </a:lnTo>
                  <a:lnTo>
                    <a:pt x="344216" y="225992"/>
                  </a:lnTo>
                  <a:cubicBezTo>
                    <a:pt x="344319" y="226468"/>
                    <a:pt x="344750" y="226811"/>
                    <a:pt x="345240" y="226797"/>
                  </a:cubicBezTo>
                  <a:lnTo>
                    <a:pt x="350212" y="226797"/>
                  </a:lnTo>
                  <a:cubicBezTo>
                    <a:pt x="350745" y="226745"/>
                    <a:pt x="351184" y="226365"/>
                    <a:pt x="351308" y="225846"/>
                  </a:cubicBezTo>
                  <a:lnTo>
                    <a:pt x="353209" y="206983"/>
                  </a:lnTo>
                  <a:lnTo>
                    <a:pt x="352185" y="198136"/>
                  </a:lnTo>
                  <a:cubicBezTo>
                    <a:pt x="352149" y="197588"/>
                    <a:pt x="351710" y="197149"/>
                    <a:pt x="351162" y="197113"/>
                  </a:cubicBezTo>
                  <a:lnTo>
                    <a:pt x="340853" y="197113"/>
                  </a:lnTo>
                  <a:lnTo>
                    <a:pt x="316579" y="170061"/>
                  </a:lnTo>
                  <a:cubicBezTo>
                    <a:pt x="316345" y="169951"/>
                    <a:pt x="316082" y="169951"/>
                    <a:pt x="315848" y="170061"/>
                  </a:cubicBezTo>
                  <a:lnTo>
                    <a:pt x="303565" y="171011"/>
                  </a:lnTo>
                  <a:lnTo>
                    <a:pt x="282655" y="145276"/>
                  </a:lnTo>
                  <a:lnTo>
                    <a:pt x="284483" y="114714"/>
                  </a:lnTo>
                  <a:lnTo>
                    <a:pt x="272712" y="88540"/>
                  </a:lnTo>
                  <a:lnTo>
                    <a:pt x="267667" y="49790"/>
                  </a:lnTo>
                  <a:lnTo>
                    <a:pt x="263938" y="44307"/>
                  </a:lnTo>
                  <a:lnTo>
                    <a:pt x="264889" y="37800"/>
                  </a:lnTo>
                  <a:cubicBezTo>
                    <a:pt x="264969" y="37536"/>
                    <a:pt x="264969" y="37258"/>
                    <a:pt x="264889" y="36995"/>
                  </a:cubicBezTo>
                  <a:lnTo>
                    <a:pt x="239299" y="6580"/>
                  </a:lnTo>
                  <a:cubicBezTo>
                    <a:pt x="239145" y="6280"/>
                    <a:pt x="238831" y="6105"/>
                    <a:pt x="238495" y="6142"/>
                  </a:cubicBezTo>
                  <a:lnTo>
                    <a:pt x="233596" y="6142"/>
                  </a:lnTo>
                  <a:cubicBezTo>
                    <a:pt x="233274" y="6163"/>
                    <a:pt x="232982" y="6324"/>
                    <a:pt x="232792" y="6580"/>
                  </a:cubicBezTo>
                  <a:cubicBezTo>
                    <a:pt x="232631" y="6821"/>
                    <a:pt x="232631" y="7143"/>
                    <a:pt x="232792" y="7384"/>
                  </a:cubicBezTo>
                  <a:lnTo>
                    <a:pt x="233450" y="13234"/>
                  </a:lnTo>
                  <a:lnTo>
                    <a:pt x="212759" y="3290"/>
                  </a:lnTo>
                  <a:lnTo>
                    <a:pt x="212247" y="3290"/>
                  </a:lnTo>
                  <a:cubicBezTo>
                    <a:pt x="211991" y="3188"/>
                    <a:pt x="211699" y="3188"/>
                    <a:pt x="211443" y="3290"/>
                  </a:cubicBezTo>
                  <a:cubicBezTo>
                    <a:pt x="211224" y="3678"/>
                    <a:pt x="211224" y="4146"/>
                    <a:pt x="211443" y="4533"/>
                  </a:cubicBezTo>
                  <a:lnTo>
                    <a:pt x="214075" y="10528"/>
                  </a:lnTo>
                  <a:lnTo>
                    <a:pt x="208957" y="13965"/>
                  </a:lnTo>
                  <a:cubicBezTo>
                    <a:pt x="208621" y="14191"/>
                    <a:pt x="208423" y="14579"/>
                    <a:pt x="208445" y="14988"/>
                  </a:cubicBezTo>
                  <a:lnTo>
                    <a:pt x="217292" y="73479"/>
                  </a:lnTo>
                  <a:lnTo>
                    <a:pt x="224018" y="94535"/>
                  </a:lnTo>
                  <a:lnTo>
                    <a:pt x="212393" y="108792"/>
                  </a:lnTo>
                  <a:lnTo>
                    <a:pt x="208738" y="105137"/>
                  </a:lnTo>
                  <a:lnTo>
                    <a:pt x="210639" y="92927"/>
                  </a:lnTo>
                  <a:cubicBezTo>
                    <a:pt x="210734" y="92642"/>
                    <a:pt x="210734" y="92335"/>
                    <a:pt x="210639" y="92049"/>
                  </a:cubicBezTo>
                  <a:lnTo>
                    <a:pt x="205959" y="86785"/>
                  </a:lnTo>
                  <a:lnTo>
                    <a:pt x="202816" y="55858"/>
                  </a:lnTo>
                  <a:lnTo>
                    <a:pt x="183806" y="29976"/>
                  </a:lnTo>
                  <a:lnTo>
                    <a:pt x="165162" y="24127"/>
                  </a:lnTo>
                  <a:lnTo>
                    <a:pt x="165162" y="24127"/>
                  </a:lnTo>
                  <a:cubicBezTo>
                    <a:pt x="164812" y="24113"/>
                    <a:pt x="164482" y="24281"/>
                    <a:pt x="164285" y="24566"/>
                  </a:cubicBezTo>
                  <a:cubicBezTo>
                    <a:pt x="164029" y="24939"/>
                    <a:pt x="164029" y="25436"/>
                    <a:pt x="164285" y="25809"/>
                  </a:cubicBezTo>
                  <a:lnTo>
                    <a:pt x="175983" y="43795"/>
                  </a:lnTo>
                  <a:lnTo>
                    <a:pt x="172108" y="43795"/>
                  </a:lnTo>
                  <a:cubicBezTo>
                    <a:pt x="171735" y="43773"/>
                    <a:pt x="171377" y="43934"/>
                    <a:pt x="171158" y="44233"/>
                  </a:cubicBezTo>
                  <a:cubicBezTo>
                    <a:pt x="170975" y="44577"/>
                    <a:pt x="170975" y="44986"/>
                    <a:pt x="171158" y="45330"/>
                  </a:cubicBezTo>
                  <a:lnTo>
                    <a:pt x="174521" y="52130"/>
                  </a:lnTo>
                  <a:lnTo>
                    <a:pt x="139207" y="66533"/>
                  </a:lnTo>
                  <a:lnTo>
                    <a:pt x="151271" y="46792"/>
                  </a:lnTo>
                  <a:cubicBezTo>
                    <a:pt x="151483" y="46251"/>
                    <a:pt x="151337" y="45645"/>
                    <a:pt x="150905" y="45257"/>
                  </a:cubicBezTo>
                  <a:lnTo>
                    <a:pt x="116542" y="22665"/>
                  </a:lnTo>
                  <a:lnTo>
                    <a:pt x="115957" y="22665"/>
                  </a:lnTo>
                  <a:cubicBezTo>
                    <a:pt x="115745" y="22592"/>
                    <a:pt x="115511" y="22592"/>
                    <a:pt x="115299" y="22665"/>
                  </a:cubicBezTo>
                  <a:lnTo>
                    <a:pt x="105502" y="29538"/>
                  </a:lnTo>
                  <a:cubicBezTo>
                    <a:pt x="105210" y="29706"/>
                    <a:pt x="105020" y="30006"/>
                    <a:pt x="104990" y="30342"/>
                  </a:cubicBezTo>
                  <a:lnTo>
                    <a:pt x="104040" y="45330"/>
                  </a:lnTo>
                  <a:lnTo>
                    <a:pt x="88321" y="51179"/>
                  </a:lnTo>
                  <a:lnTo>
                    <a:pt x="97387" y="26394"/>
                  </a:lnTo>
                  <a:lnTo>
                    <a:pt x="94462" y="5703"/>
                  </a:lnTo>
                  <a:cubicBezTo>
                    <a:pt x="94374" y="5388"/>
                    <a:pt x="94162" y="5125"/>
                    <a:pt x="93877" y="4972"/>
                  </a:cubicBezTo>
                  <a:lnTo>
                    <a:pt x="85030" y="0"/>
                  </a:lnTo>
                  <a:lnTo>
                    <a:pt x="84519" y="0"/>
                  </a:lnTo>
                  <a:lnTo>
                    <a:pt x="83861" y="0"/>
                  </a:lnTo>
                  <a:lnTo>
                    <a:pt x="15646" y="48547"/>
                  </a:lnTo>
                  <a:lnTo>
                    <a:pt x="10821" y="65290"/>
                  </a:lnTo>
                  <a:cubicBezTo>
                    <a:pt x="10667" y="65590"/>
                    <a:pt x="10667" y="65941"/>
                    <a:pt x="10821" y="66240"/>
                  </a:cubicBezTo>
                  <a:lnTo>
                    <a:pt x="17182" y="74502"/>
                  </a:lnTo>
                  <a:lnTo>
                    <a:pt x="0" y="97314"/>
                  </a:lnTo>
                  <a:cubicBezTo>
                    <a:pt x="0" y="97314"/>
                    <a:pt x="0" y="97898"/>
                    <a:pt x="0" y="98118"/>
                  </a:cubicBezTo>
                  <a:lnTo>
                    <a:pt x="1901" y="111936"/>
                  </a:lnTo>
                  <a:cubicBezTo>
                    <a:pt x="2025" y="112455"/>
                    <a:pt x="2464" y="112835"/>
                    <a:pt x="2998" y="112887"/>
                  </a:cubicBezTo>
                  <a:lnTo>
                    <a:pt x="22519" y="110986"/>
                  </a:lnTo>
                  <a:lnTo>
                    <a:pt x="22519" y="118297"/>
                  </a:lnTo>
                  <a:lnTo>
                    <a:pt x="15208" y="122830"/>
                  </a:lnTo>
                  <a:cubicBezTo>
                    <a:pt x="14798" y="123159"/>
                    <a:pt x="14623" y="123707"/>
                    <a:pt x="14769" y="124219"/>
                  </a:cubicBezTo>
                  <a:lnTo>
                    <a:pt x="16743" y="129118"/>
                  </a:lnTo>
                  <a:cubicBezTo>
                    <a:pt x="16933" y="129549"/>
                    <a:pt x="17372" y="129812"/>
                    <a:pt x="17840" y="129776"/>
                  </a:cubicBezTo>
                  <a:lnTo>
                    <a:pt x="62804" y="120125"/>
                  </a:lnTo>
                  <a:lnTo>
                    <a:pt x="57394" y="123927"/>
                  </a:lnTo>
                  <a:cubicBezTo>
                    <a:pt x="57116" y="124102"/>
                    <a:pt x="56955" y="124402"/>
                    <a:pt x="56955" y="124731"/>
                  </a:cubicBezTo>
                  <a:cubicBezTo>
                    <a:pt x="56962" y="125082"/>
                    <a:pt x="57094" y="125418"/>
                    <a:pt x="57321" y="125681"/>
                  </a:cubicBezTo>
                  <a:lnTo>
                    <a:pt x="60830" y="128387"/>
                  </a:lnTo>
                  <a:lnTo>
                    <a:pt x="15646" y="146957"/>
                  </a:lnTo>
                  <a:cubicBezTo>
                    <a:pt x="15347" y="147074"/>
                    <a:pt x="15105" y="147315"/>
                    <a:pt x="14988" y="147615"/>
                  </a:cubicBezTo>
                  <a:cubicBezTo>
                    <a:pt x="14952" y="147908"/>
                    <a:pt x="14952" y="148200"/>
                    <a:pt x="14988" y="148493"/>
                  </a:cubicBezTo>
                  <a:lnTo>
                    <a:pt x="27783" y="172035"/>
                  </a:lnTo>
                  <a:cubicBezTo>
                    <a:pt x="27944" y="172349"/>
                    <a:pt x="28244" y="172561"/>
                    <a:pt x="28587" y="172620"/>
                  </a:cubicBezTo>
                  <a:lnTo>
                    <a:pt x="70262" y="178469"/>
                  </a:lnTo>
                  <a:lnTo>
                    <a:pt x="100311" y="168818"/>
                  </a:lnTo>
                  <a:lnTo>
                    <a:pt x="132920" y="184684"/>
                  </a:lnTo>
                  <a:lnTo>
                    <a:pt x="126486" y="191995"/>
                  </a:lnTo>
                  <a:lnTo>
                    <a:pt x="89929" y="187169"/>
                  </a:lnTo>
                  <a:lnTo>
                    <a:pt x="32097" y="204936"/>
                  </a:lnTo>
                  <a:cubicBezTo>
                    <a:pt x="31753" y="204958"/>
                    <a:pt x="31461" y="205192"/>
                    <a:pt x="31366" y="205521"/>
                  </a:cubicBezTo>
                  <a:cubicBezTo>
                    <a:pt x="31293" y="205806"/>
                    <a:pt x="31293" y="206113"/>
                    <a:pt x="31366" y="206398"/>
                  </a:cubicBezTo>
                  <a:lnTo>
                    <a:pt x="47085" y="237837"/>
                  </a:lnTo>
                  <a:cubicBezTo>
                    <a:pt x="47231" y="238122"/>
                    <a:pt x="47502" y="238312"/>
                    <a:pt x="47816" y="238348"/>
                  </a:cubicBezTo>
                  <a:lnTo>
                    <a:pt x="80936" y="248146"/>
                  </a:lnTo>
                  <a:lnTo>
                    <a:pt x="104844" y="259551"/>
                  </a:lnTo>
                  <a:lnTo>
                    <a:pt x="103894" y="269056"/>
                  </a:lnTo>
                  <a:lnTo>
                    <a:pt x="106233" y="277391"/>
                  </a:lnTo>
                  <a:lnTo>
                    <a:pt x="115226" y="285579"/>
                  </a:lnTo>
                  <a:lnTo>
                    <a:pt x="112009" y="289674"/>
                  </a:lnTo>
                  <a:cubicBezTo>
                    <a:pt x="111768" y="290025"/>
                    <a:pt x="111768" y="290493"/>
                    <a:pt x="112009" y="290844"/>
                  </a:cubicBezTo>
                  <a:cubicBezTo>
                    <a:pt x="112207" y="291224"/>
                    <a:pt x="112609" y="291450"/>
                    <a:pt x="113033" y="291429"/>
                  </a:cubicBezTo>
                  <a:lnTo>
                    <a:pt x="185415" y="282289"/>
                  </a:lnTo>
                  <a:lnTo>
                    <a:pt x="202377" y="265839"/>
                  </a:lnTo>
                  <a:lnTo>
                    <a:pt x="226943" y="262914"/>
                  </a:lnTo>
                  <a:cubicBezTo>
                    <a:pt x="227286" y="262914"/>
                    <a:pt x="227601" y="262717"/>
                    <a:pt x="227747" y="262403"/>
                  </a:cubicBezTo>
                  <a:lnTo>
                    <a:pt x="241785" y="237179"/>
                  </a:lnTo>
                  <a:lnTo>
                    <a:pt x="245294" y="240761"/>
                  </a:lnTo>
                  <a:lnTo>
                    <a:pt x="245294" y="251070"/>
                  </a:lnTo>
                  <a:cubicBezTo>
                    <a:pt x="245331" y="251582"/>
                    <a:pt x="245682" y="252021"/>
                    <a:pt x="246172" y="252167"/>
                  </a:cubicBezTo>
                  <a:lnTo>
                    <a:pt x="271249" y="257650"/>
                  </a:lnTo>
                  <a:lnTo>
                    <a:pt x="267082" y="264962"/>
                  </a:lnTo>
                  <a:cubicBezTo>
                    <a:pt x="266936" y="265291"/>
                    <a:pt x="266936" y="265663"/>
                    <a:pt x="267082" y="265985"/>
                  </a:cubicBezTo>
                  <a:cubicBezTo>
                    <a:pt x="267213" y="266285"/>
                    <a:pt x="267491" y="266504"/>
                    <a:pt x="267813" y="266570"/>
                  </a:cubicBezTo>
                  <a:lnTo>
                    <a:pt x="312193" y="275417"/>
                  </a:lnTo>
                  <a:cubicBezTo>
                    <a:pt x="312405" y="275483"/>
                    <a:pt x="312639" y="275483"/>
                    <a:pt x="312851" y="275417"/>
                  </a:cubicBezTo>
                  <a:lnTo>
                    <a:pt x="340341" y="255823"/>
                  </a:lnTo>
                  <a:cubicBezTo>
                    <a:pt x="340524" y="255479"/>
                    <a:pt x="340524" y="255069"/>
                    <a:pt x="340341" y="254726"/>
                  </a:cubicBezTo>
                  <a:cubicBezTo>
                    <a:pt x="340312" y="254324"/>
                    <a:pt x="340012" y="253987"/>
                    <a:pt x="339610" y="253922"/>
                  </a:cubicBezTo>
                  <a:lnTo>
                    <a:pt x="327985" y="250339"/>
                  </a:lnTo>
                  <a:lnTo>
                    <a:pt x="332445" y="237617"/>
                  </a:lnTo>
                  <a:cubicBezTo>
                    <a:pt x="332606" y="237128"/>
                    <a:pt x="332423" y="236594"/>
                    <a:pt x="332006" y="236301"/>
                  </a:cubicBezTo>
                  <a:lnTo>
                    <a:pt x="329082" y="234473"/>
                  </a:lnTo>
                  <a:cubicBezTo>
                    <a:pt x="328921" y="234386"/>
                    <a:pt x="328731" y="234386"/>
                    <a:pt x="328570" y="234473"/>
                  </a:cubicBezTo>
                  <a:cubicBezTo>
                    <a:pt x="328336" y="234393"/>
                    <a:pt x="328073" y="234393"/>
                    <a:pt x="327839" y="234473"/>
                  </a:cubicBezTo>
                  <a:lnTo>
                    <a:pt x="310803" y="246976"/>
                  </a:lnTo>
                  <a:lnTo>
                    <a:pt x="310072" y="232353"/>
                  </a:lnTo>
                  <a:lnTo>
                    <a:pt x="320674" y="233231"/>
                  </a:lnTo>
                  <a:cubicBezTo>
                    <a:pt x="320973" y="233209"/>
                    <a:pt x="321259" y="233077"/>
                    <a:pt x="321478" y="232865"/>
                  </a:cubicBezTo>
                  <a:cubicBezTo>
                    <a:pt x="321632" y="232565"/>
                    <a:pt x="321632" y="232214"/>
                    <a:pt x="321478" y="231914"/>
                  </a:cubicBezTo>
                  <a:lnTo>
                    <a:pt x="319577" y="221679"/>
                  </a:lnTo>
                  <a:lnTo>
                    <a:pt x="328716" y="213563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3135D07-1D07-4A97-A66A-EF18E8BE2369}"/>
                </a:ext>
              </a:extLst>
            </p:cNvPr>
            <p:cNvSpPr/>
            <p:nvPr/>
          </p:nvSpPr>
          <p:spPr>
            <a:xfrm>
              <a:off x="3607074" y="1549940"/>
              <a:ext cx="206117" cy="232457"/>
            </a:xfrm>
            <a:custGeom>
              <a:avLst/>
              <a:gdLst>
                <a:gd name="connsiteX0" fmla="*/ 890 w 206117"/>
                <a:gd name="connsiteY0" fmla="*/ 178231 h 232457"/>
                <a:gd name="connsiteX1" fmla="*/ 33864 w 206117"/>
                <a:gd name="connsiteY1" fmla="*/ 192854 h 232457"/>
                <a:gd name="connsiteX2" fmla="*/ 52288 w 206117"/>
                <a:gd name="connsiteY2" fmla="*/ 231750 h 232457"/>
                <a:gd name="connsiteX3" fmla="*/ 53092 w 206117"/>
                <a:gd name="connsiteY3" fmla="*/ 232408 h 232457"/>
                <a:gd name="connsiteX4" fmla="*/ 53092 w 206117"/>
                <a:gd name="connsiteY4" fmla="*/ 232408 h 232457"/>
                <a:gd name="connsiteX5" fmla="*/ 53824 w 206117"/>
                <a:gd name="connsiteY5" fmla="*/ 232408 h 232457"/>
                <a:gd name="connsiteX6" fmla="*/ 81460 w 206117"/>
                <a:gd name="connsiteY6" fmla="*/ 207623 h 232457"/>
                <a:gd name="connsiteX7" fmla="*/ 86651 w 206117"/>
                <a:gd name="connsiteY7" fmla="*/ 213691 h 232457"/>
                <a:gd name="connsiteX8" fmla="*/ 87383 w 206117"/>
                <a:gd name="connsiteY8" fmla="*/ 214057 h 232457"/>
                <a:gd name="connsiteX9" fmla="*/ 87967 w 206117"/>
                <a:gd name="connsiteY9" fmla="*/ 214057 h 232457"/>
                <a:gd name="connsiteX10" fmla="*/ 102590 w 206117"/>
                <a:gd name="connsiteY10" fmla="*/ 206233 h 232457"/>
                <a:gd name="connsiteX11" fmla="*/ 103102 w 206117"/>
                <a:gd name="connsiteY11" fmla="*/ 205649 h 232457"/>
                <a:gd name="connsiteX12" fmla="*/ 107050 w 206117"/>
                <a:gd name="connsiteY12" fmla="*/ 192415 h 232457"/>
                <a:gd name="connsiteX13" fmla="*/ 106026 w 206117"/>
                <a:gd name="connsiteY13" fmla="*/ 177793 h 232457"/>
                <a:gd name="connsiteX14" fmla="*/ 111729 w 206117"/>
                <a:gd name="connsiteY14" fmla="*/ 160684 h 232457"/>
                <a:gd name="connsiteX15" fmla="*/ 127887 w 206117"/>
                <a:gd name="connsiteY15" fmla="*/ 154981 h 232457"/>
                <a:gd name="connsiteX16" fmla="*/ 128545 w 206117"/>
                <a:gd name="connsiteY16" fmla="*/ 154323 h 232457"/>
                <a:gd name="connsiteX17" fmla="*/ 135052 w 206117"/>
                <a:gd name="connsiteY17" fmla="*/ 133267 h 232457"/>
                <a:gd name="connsiteX18" fmla="*/ 205679 w 206117"/>
                <a:gd name="connsiteY18" fmla="*/ 80260 h 232457"/>
                <a:gd name="connsiteX19" fmla="*/ 206118 w 206117"/>
                <a:gd name="connsiteY19" fmla="*/ 79529 h 232457"/>
                <a:gd name="connsiteX20" fmla="*/ 206118 w 206117"/>
                <a:gd name="connsiteY20" fmla="*/ 78724 h 232457"/>
                <a:gd name="connsiteX21" fmla="*/ 162908 w 206117"/>
                <a:gd name="connsiteY21" fmla="*/ 24694 h 232457"/>
                <a:gd name="connsiteX22" fmla="*/ 162104 w 206117"/>
                <a:gd name="connsiteY22" fmla="*/ 24328 h 232457"/>
                <a:gd name="connsiteX23" fmla="*/ 137538 w 206117"/>
                <a:gd name="connsiteY23" fmla="*/ 25279 h 232457"/>
                <a:gd name="connsiteX24" fmla="*/ 136588 w 206117"/>
                <a:gd name="connsiteY24" fmla="*/ 26010 h 232457"/>
                <a:gd name="connsiteX25" fmla="*/ 132201 w 206117"/>
                <a:gd name="connsiteY25" fmla="*/ 37123 h 232457"/>
                <a:gd name="connsiteX26" fmla="*/ 132786 w 206117"/>
                <a:gd name="connsiteY26" fmla="*/ 28350 h 232457"/>
                <a:gd name="connsiteX27" fmla="*/ 132128 w 206117"/>
                <a:gd name="connsiteY27" fmla="*/ 27326 h 232457"/>
                <a:gd name="connsiteX28" fmla="*/ 131689 w 206117"/>
                <a:gd name="connsiteY28" fmla="*/ 27326 h 232457"/>
                <a:gd name="connsiteX29" fmla="*/ 130958 w 206117"/>
                <a:gd name="connsiteY29" fmla="*/ 27326 h 232457"/>
                <a:gd name="connsiteX30" fmla="*/ 121746 w 206117"/>
                <a:gd name="connsiteY30" fmla="*/ 36611 h 232457"/>
                <a:gd name="connsiteX31" fmla="*/ 123062 w 206117"/>
                <a:gd name="connsiteY31" fmla="*/ 28203 h 232457"/>
                <a:gd name="connsiteX32" fmla="*/ 122696 w 206117"/>
                <a:gd name="connsiteY32" fmla="*/ 27107 h 232457"/>
                <a:gd name="connsiteX33" fmla="*/ 87383 w 206117"/>
                <a:gd name="connsiteY33" fmla="*/ 55 h 232457"/>
                <a:gd name="connsiteX34" fmla="*/ 86651 w 206117"/>
                <a:gd name="connsiteY34" fmla="*/ 55 h 232457"/>
                <a:gd name="connsiteX35" fmla="*/ 56090 w 206117"/>
                <a:gd name="connsiteY35" fmla="*/ 5977 h 232457"/>
                <a:gd name="connsiteX36" fmla="*/ 55213 w 206117"/>
                <a:gd name="connsiteY36" fmla="*/ 7001 h 232457"/>
                <a:gd name="connsiteX37" fmla="*/ 55213 w 206117"/>
                <a:gd name="connsiteY37" fmla="*/ 11168 h 232457"/>
                <a:gd name="connsiteX38" fmla="*/ 53385 w 206117"/>
                <a:gd name="connsiteY38" fmla="*/ 6635 h 232457"/>
                <a:gd name="connsiteX39" fmla="*/ 52361 w 206117"/>
                <a:gd name="connsiteY39" fmla="*/ 5904 h 232457"/>
                <a:gd name="connsiteX40" fmla="*/ 51996 w 206117"/>
                <a:gd name="connsiteY40" fmla="*/ 5904 h 232457"/>
                <a:gd name="connsiteX41" fmla="*/ 24578 w 206117"/>
                <a:gd name="connsiteY41" fmla="*/ 13727 h 232457"/>
                <a:gd name="connsiteX42" fmla="*/ 23847 w 206117"/>
                <a:gd name="connsiteY42" fmla="*/ 14458 h 232457"/>
                <a:gd name="connsiteX43" fmla="*/ 23847 w 206117"/>
                <a:gd name="connsiteY43" fmla="*/ 15409 h 232457"/>
                <a:gd name="connsiteX44" fmla="*/ 31159 w 206117"/>
                <a:gd name="connsiteY44" fmla="*/ 26741 h 232457"/>
                <a:gd name="connsiteX45" fmla="*/ 28380 w 206117"/>
                <a:gd name="connsiteY45" fmla="*/ 34052 h 232457"/>
                <a:gd name="connsiteX46" fmla="*/ 31451 w 206117"/>
                <a:gd name="connsiteY46" fmla="*/ 44215 h 232457"/>
                <a:gd name="connsiteX47" fmla="*/ 38031 w 206117"/>
                <a:gd name="connsiteY47" fmla="*/ 53500 h 232457"/>
                <a:gd name="connsiteX48" fmla="*/ 17706 w 206117"/>
                <a:gd name="connsiteY48" fmla="*/ 102413 h 232457"/>
                <a:gd name="connsiteX49" fmla="*/ 17706 w 206117"/>
                <a:gd name="connsiteY49" fmla="*/ 103364 h 232457"/>
                <a:gd name="connsiteX50" fmla="*/ 22970 w 206117"/>
                <a:gd name="connsiteY50" fmla="*/ 112941 h 232457"/>
                <a:gd name="connsiteX51" fmla="*/ 14416 w 206117"/>
                <a:gd name="connsiteY51" fmla="*/ 115500 h 232457"/>
                <a:gd name="connsiteX52" fmla="*/ 13612 w 206117"/>
                <a:gd name="connsiteY52" fmla="*/ 116670 h 232457"/>
                <a:gd name="connsiteX53" fmla="*/ 16755 w 206117"/>
                <a:gd name="connsiteY53" fmla="*/ 137727 h 232457"/>
                <a:gd name="connsiteX54" fmla="*/ 12 w 206117"/>
                <a:gd name="connsiteY54" fmla="*/ 176988 h 232457"/>
                <a:gd name="connsiteX55" fmla="*/ 890 w 206117"/>
                <a:gd name="connsiteY55" fmla="*/ 178231 h 232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06117" h="232457">
                  <a:moveTo>
                    <a:pt x="890" y="178231"/>
                  </a:moveTo>
                  <a:lnTo>
                    <a:pt x="33864" y="192854"/>
                  </a:lnTo>
                  <a:lnTo>
                    <a:pt x="52288" y="231750"/>
                  </a:lnTo>
                  <a:cubicBezTo>
                    <a:pt x="52442" y="232086"/>
                    <a:pt x="52734" y="232328"/>
                    <a:pt x="53092" y="232408"/>
                  </a:cubicBezTo>
                  <a:lnTo>
                    <a:pt x="53092" y="232408"/>
                  </a:lnTo>
                  <a:cubicBezTo>
                    <a:pt x="53334" y="232474"/>
                    <a:pt x="53582" y="232474"/>
                    <a:pt x="53824" y="232408"/>
                  </a:cubicBezTo>
                  <a:lnTo>
                    <a:pt x="81460" y="207623"/>
                  </a:lnTo>
                  <a:lnTo>
                    <a:pt x="86651" y="213691"/>
                  </a:lnTo>
                  <a:cubicBezTo>
                    <a:pt x="86834" y="213910"/>
                    <a:pt x="87097" y="214042"/>
                    <a:pt x="87383" y="214057"/>
                  </a:cubicBezTo>
                  <a:lnTo>
                    <a:pt x="87967" y="214057"/>
                  </a:lnTo>
                  <a:lnTo>
                    <a:pt x="102590" y="206233"/>
                  </a:lnTo>
                  <a:lnTo>
                    <a:pt x="103102" y="205649"/>
                  </a:lnTo>
                  <a:lnTo>
                    <a:pt x="107050" y="192415"/>
                  </a:lnTo>
                  <a:lnTo>
                    <a:pt x="106026" y="177793"/>
                  </a:lnTo>
                  <a:lnTo>
                    <a:pt x="111729" y="160684"/>
                  </a:lnTo>
                  <a:lnTo>
                    <a:pt x="127887" y="154981"/>
                  </a:lnTo>
                  <a:cubicBezTo>
                    <a:pt x="128216" y="154908"/>
                    <a:pt x="128472" y="154652"/>
                    <a:pt x="128545" y="154323"/>
                  </a:cubicBezTo>
                  <a:lnTo>
                    <a:pt x="135052" y="133267"/>
                  </a:lnTo>
                  <a:lnTo>
                    <a:pt x="205679" y="80260"/>
                  </a:lnTo>
                  <a:cubicBezTo>
                    <a:pt x="205943" y="80106"/>
                    <a:pt x="206111" y="79828"/>
                    <a:pt x="206118" y="79529"/>
                  </a:cubicBezTo>
                  <a:cubicBezTo>
                    <a:pt x="206118" y="79163"/>
                    <a:pt x="206118" y="78871"/>
                    <a:pt x="206118" y="78724"/>
                  </a:cubicBezTo>
                  <a:lnTo>
                    <a:pt x="162908" y="24694"/>
                  </a:lnTo>
                  <a:cubicBezTo>
                    <a:pt x="162718" y="24445"/>
                    <a:pt x="162418" y="24314"/>
                    <a:pt x="162104" y="24328"/>
                  </a:cubicBezTo>
                  <a:lnTo>
                    <a:pt x="137538" y="25279"/>
                  </a:lnTo>
                  <a:cubicBezTo>
                    <a:pt x="137085" y="25264"/>
                    <a:pt x="136690" y="25571"/>
                    <a:pt x="136588" y="26010"/>
                  </a:cubicBezTo>
                  <a:lnTo>
                    <a:pt x="132201" y="37123"/>
                  </a:lnTo>
                  <a:lnTo>
                    <a:pt x="132786" y="28350"/>
                  </a:lnTo>
                  <a:cubicBezTo>
                    <a:pt x="132793" y="27904"/>
                    <a:pt x="132537" y="27501"/>
                    <a:pt x="132128" y="27326"/>
                  </a:cubicBezTo>
                  <a:lnTo>
                    <a:pt x="131689" y="27326"/>
                  </a:lnTo>
                  <a:cubicBezTo>
                    <a:pt x="131455" y="27231"/>
                    <a:pt x="131192" y="27231"/>
                    <a:pt x="130958" y="27326"/>
                  </a:cubicBezTo>
                  <a:lnTo>
                    <a:pt x="121746" y="36611"/>
                  </a:lnTo>
                  <a:lnTo>
                    <a:pt x="123062" y="28203"/>
                  </a:lnTo>
                  <a:cubicBezTo>
                    <a:pt x="123113" y="27801"/>
                    <a:pt x="122981" y="27399"/>
                    <a:pt x="122696" y="27107"/>
                  </a:cubicBezTo>
                  <a:lnTo>
                    <a:pt x="87383" y="55"/>
                  </a:lnTo>
                  <a:cubicBezTo>
                    <a:pt x="87141" y="-18"/>
                    <a:pt x="86893" y="-18"/>
                    <a:pt x="86651" y="55"/>
                  </a:cubicBezTo>
                  <a:lnTo>
                    <a:pt x="56090" y="5977"/>
                  </a:lnTo>
                  <a:cubicBezTo>
                    <a:pt x="55600" y="6079"/>
                    <a:pt x="55235" y="6496"/>
                    <a:pt x="55213" y="7001"/>
                  </a:cubicBezTo>
                  <a:lnTo>
                    <a:pt x="55213" y="11168"/>
                  </a:lnTo>
                  <a:lnTo>
                    <a:pt x="53385" y="6635"/>
                  </a:lnTo>
                  <a:cubicBezTo>
                    <a:pt x="53217" y="6211"/>
                    <a:pt x="52815" y="5926"/>
                    <a:pt x="52361" y="5904"/>
                  </a:cubicBezTo>
                  <a:lnTo>
                    <a:pt x="51996" y="5904"/>
                  </a:lnTo>
                  <a:lnTo>
                    <a:pt x="24578" y="13727"/>
                  </a:lnTo>
                  <a:cubicBezTo>
                    <a:pt x="24220" y="13822"/>
                    <a:pt x="23942" y="14100"/>
                    <a:pt x="23847" y="14458"/>
                  </a:cubicBezTo>
                  <a:cubicBezTo>
                    <a:pt x="23701" y="14758"/>
                    <a:pt x="23701" y="15109"/>
                    <a:pt x="23847" y="15409"/>
                  </a:cubicBezTo>
                  <a:lnTo>
                    <a:pt x="31159" y="26741"/>
                  </a:lnTo>
                  <a:lnTo>
                    <a:pt x="28380" y="34052"/>
                  </a:lnTo>
                  <a:lnTo>
                    <a:pt x="31451" y="44215"/>
                  </a:lnTo>
                  <a:lnTo>
                    <a:pt x="38031" y="53500"/>
                  </a:lnTo>
                  <a:lnTo>
                    <a:pt x="17706" y="102413"/>
                  </a:lnTo>
                  <a:cubicBezTo>
                    <a:pt x="17560" y="102713"/>
                    <a:pt x="17560" y="103064"/>
                    <a:pt x="17706" y="103364"/>
                  </a:cubicBezTo>
                  <a:lnTo>
                    <a:pt x="22970" y="112941"/>
                  </a:lnTo>
                  <a:lnTo>
                    <a:pt x="14416" y="115500"/>
                  </a:lnTo>
                  <a:cubicBezTo>
                    <a:pt x="13940" y="115698"/>
                    <a:pt x="13626" y="116158"/>
                    <a:pt x="13612" y="116670"/>
                  </a:cubicBezTo>
                  <a:lnTo>
                    <a:pt x="16755" y="137727"/>
                  </a:lnTo>
                  <a:lnTo>
                    <a:pt x="12" y="176988"/>
                  </a:lnTo>
                  <a:cubicBezTo>
                    <a:pt x="-75" y="177573"/>
                    <a:pt x="312" y="178122"/>
                    <a:pt x="890" y="17823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0E5C29B6-1BD2-44D7-A81F-A0B71AF766E0}"/>
                </a:ext>
              </a:extLst>
            </p:cNvPr>
            <p:cNvSpPr/>
            <p:nvPr/>
          </p:nvSpPr>
          <p:spPr>
            <a:xfrm>
              <a:off x="3412665" y="1885169"/>
              <a:ext cx="20763" cy="17669"/>
            </a:xfrm>
            <a:custGeom>
              <a:avLst/>
              <a:gdLst>
                <a:gd name="connsiteX0" fmla="*/ 5059 w 20763"/>
                <a:gd name="connsiteY0" fmla="*/ 13795 h 17669"/>
                <a:gd name="connsiteX1" fmla="*/ 19681 w 20763"/>
                <a:gd name="connsiteY1" fmla="*/ 17670 h 17669"/>
                <a:gd name="connsiteX2" fmla="*/ 19681 w 20763"/>
                <a:gd name="connsiteY2" fmla="*/ 17670 h 17669"/>
                <a:gd name="connsiteX3" fmla="*/ 20763 w 20763"/>
                <a:gd name="connsiteY3" fmla="*/ 16558 h 17669"/>
                <a:gd name="connsiteX4" fmla="*/ 20412 w 20763"/>
                <a:gd name="connsiteY4" fmla="*/ 15769 h 17669"/>
                <a:gd name="connsiteX5" fmla="*/ 1769 w 20763"/>
                <a:gd name="connsiteY5" fmla="*/ 49 h 17669"/>
                <a:gd name="connsiteX6" fmla="*/ 1037 w 20763"/>
                <a:gd name="connsiteY6" fmla="*/ 49 h 17669"/>
                <a:gd name="connsiteX7" fmla="*/ 452 w 20763"/>
                <a:gd name="connsiteY7" fmla="*/ 49 h 17669"/>
                <a:gd name="connsiteX8" fmla="*/ 87 w 20763"/>
                <a:gd name="connsiteY8" fmla="*/ 1365 h 17669"/>
                <a:gd name="connsiteX9" fmla="*/ 3962 w 20763"/>
                <a:gd name="connsiteY9" fmla="*/ 13063 h 17669"/>
                <a:gd name="connsiteX10" fmla="*/ 5059 w 20763"/>
                <a:gd name="connsiteY10" fmla="*/ 13795 h 1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763" h="17669">
                  <a:moveTo>
                    <a:pt x="5059" y="13795"/>
                  </a:moveTo>
                  <a:lnTo>
                    <a:pt x="19681" y="17670"/>
                  </a:lnTo>
                  <a:lnTo>
                    <a:pt x="19681" y="17670"/>
                  </a:lnTo>
                  <a:cubicBezTo>
                    <a:pt x="20288" y="17662"/>
                    <a:pt x="20771" y="17165"/>
                    <a:pt x="20763" y="16558"/>
                  </a:cubicBezTo>
                  <a:cubicBezTo>
                    <a:pt x="20756" y="16258"/>
                    <a:pt x="20632" y="15973"/>
                    <a:pt x="20412" y="15769"/>
                  </a:cubicBezTo>
                  <a:lnTo>
                    <a:pt x="1769" y="49"/>
                  </a:lnTo>
                  <a:cubicBezTo>
                    <a:pt x="1527" y="-16"/>
                    <a:pt x="1279" y="-16"/>
                    <a:pt x="1037" y="49"/>
                  </a:cubicBezTo>
                  <a:cubicBezTo>
                    <a:pt x="1037" y="49"/>
                    <a:pt x="672" y="49"/>
                    <a:pt x="452" y="49"/>
                  </a:cubicBezTo>
                  <a:cubicBezTo>
                    <a:pt x="36" y="349"/>
                    <a:pt x="-111" y="897"/>
                    <a:pt x="87" y="1365"/>
                  </a:cubicBezTo>
                  <a:lnTo>
                    <a:pt x="3962" y="13063"/>
                  </a:lnTo>
                  <a:cubicBezTo>
                    <a:pt x="4145" y="13509"/>
                    <a:pt x="4576" y="13802"/>
                    <a:pt x="5059" y="1379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3061C240-19B1-4185-A15A-4DE4259F62C2}"/>
                </a:ext>
              </a:extLst>
            </p:cNvPr>
            <p:cNvSpPr/>
            <p:nvPr/>
          </p:nvSpPr>
          <p:spPr>
            <a:xfrm>
              <a:off x="4507579" y="1879148"/>
              <a:ext cx="22489" cy="28712"/>
            </a:xfrm>
            <a:custGeom>
              <a:avLst/>
              <a:gdLst>
                <a:gd name="connsiteX0" fmla="*/ 21389 w 22489"/>
                <a:gd name="connsiteY0" fmla="*/ 9068 h 28712"/>
                <a:gd name="connsiteX1" fmla="*/ 22413 w 22489"/>
                <a:gd name="connsiteY1" fmla="*/ 1172 h 28712"/>
                <a:gd name="connsiteX2" fmla="*/ 22413 w 22489"/>
                <a:gd name="connsiteY2" fmla="*/ 368 h 28712"/>
                <a:gd name="connsiteX3" fmla="*/ 21609 w 22489"/>
                <a:gd name="connsiteY3" fmla="*/ 2 h 28712"/>
                <a:gd name="connsiteX4" fmla="*/ 15760 w 22489"/>
                <a:gd name="connsiteY4" fmla="*/ 2 h 28712"/>
                <a:gd name="connsiteX5" fmla="*/ 14809 w 22489"/>
                <a:gd name="connsiteY5" fmla="*/ 368 h 28712"/>
                <a:gd name="connsiteX6" fmla="*/ 14809 w 22489"/>
                <a:gd name="connsiteY6" fmla="*/ 1172 h 28712"/>
                <a:gd name="connsiteX7" fmla="*/ 15687 w 22489"/>
                <a:gd name="connsiteY7" fmla="*/ 8483 h 28712"/>
                <a:gd name="connsiteX8" fmla="*/ 14736 w 22489"/>
                <a:gd name="connsiteY8" fmla="*/ 7314 h 28712"/>
                <a:gd name="connsiteX9" fmla="*/ 13859 w 22489"/>
                <a:gd name="connsiteY9" fmla="*/ 6875 h 28712"/>
                <a:gd name="connsiteX10" fmla="*/ 13859 w 22489"/>
                <a:gd name="connsiteY10" fmla="*/ 6875 h 28712"/>
                <a:gd name="connsiteX11" fmla="*/ 12981 w 22489"/>
                <a:gd name="connsiteY11" fmla="*/ 7387 h 28712"/>
                <a:gd name="connsiteX12" fmla="*/ 186 w 22489"/>
                <a:gd name="connsiteY12" fmla="*/ 26981 h 28712"/>
                <a:gd name="connsiteX13" fmla="*/ 186 w 22489"/>
                <a:gd name="connsiteY13" fmla="*/ 28297 h 28712"/>
                <a:gd name="connsiteX14" fmla="*/ 991 w 22489"/>
                <a:gd name="connsiteY14" fmla="*/ 28663 h 28712"/>
                <a:gd name="connsiteX15" fmla="*/ 1429 w 22489"/>
                <a:gd name="connsiteY15" fmla="*/ 28663 h 28712"/>
                <a:gd name="connsiteX16" fmla="*/ 12689 w 22489"/>
                <a:gd name="connsiteY16" fmla="*/ 23398 h 28712"/>
                <a:gd name="connsiteX17" fmla="*/ 18611 w 22489"/>
                <a:gd name="connsiteY17" fmla="*/ 13528 h 28712"/>
                <a:gd name="connsiteX18" fmla="*/ 18611 w 22489"/>
                <a:gd name="connsiteY18" fmla="*/ 12285 h 28712"/>
                <a:gd name="connsiteX19" fmla="*/ 16856 w 22489"/>
                <a:gd name="connsiteY19" fmla="*/ 10165 h 28712"/>
                <a:gd name="connsiteX20" fmla="*/ 20658 w 22489"/>
                <a:gd name="connsiteY20" fmla="*/ 10165 h 28712"/>
                <a:gd name="connsiteX21" fmla="*/ 21389 w 22489"/>
                <a:gd name="connsiteY21" fmla="*/ 9068 h 2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89" h="28712">
                  <a:moveTo>
                    <a:pt x="21389" y="9068"/>
                  </a:moveTo>
                  <a:lnTo>
                    <a:pt x="22413" y="1172"/>
                  </a:lnTo>
                  <a:cubicBezTo>
                    <a:pt x="22515" y="916"/>
                    <a:pt x="22515" y="624"/>
                    <a:pt x="22413" y="368"/>
                  </a:cubicBezTo>
                  <a:cubicBezTo>
                    <a:pt x="22223" y="119"/>
                    <a:pt x="21923" y="-12"/>
                    <a:pt x="21609" y="2"/>
                  </a:cubicBezTo>
                  <a:lnTo>
                    <a:pt x="15760" y="2"/>
                  </a:lnTo>
                  <a:cubicBezTo>
                    <a:pt x="15409" y="-20"/>
                    <a:pt x="15058" y="119"/>
                    <a:pt x="14809" y="368"/>
                  </a:cubicBezTo>
                  <a:cubicBezTo>
                    <a:pt x="14699" y="624"/>
                    <a:pt x="14699" y="916"/>
                    <a:pt x="14809" y="1172"/>
                  </a:cubicBezTo>
                  <a:lnTo>
                    <a:pt x="15687" y="8483"/>
                  </a:lnTo>
                  <a:lnTo>
                    <a:pt x="14736" y="7314"/>
                  </a:lnTo>
                  <a:cubicBezTo>
                    <a:pt x="14524" y="7043"/>
                    <a:pt x="14202" y="6882"/>
                    <a:pt x="13859" y="6875"/>
                  </a:cubicBezTo>
                  <a:lnTo>
                    <a:pt x="13859" y="6875"/>
                  </a:lnTo>
                  <a:cubicBezTo>
                    <a:pt x="13486" y="6838"/>
                    <a:pt x="13135" y="7050"/>
                    <a:pt x="12981" y="7387"/>
                  </a:cubicBezTo>
                  <a:lnTo>
                    <a:pt x="186" y="26981"/>
                  </a:lnTo>
                  <a:cubicBezTo>
                    <a:pt x="-62" y="27383"/>
                    <a:pt x="-62" y="27895"/>
                    <a:pt x="186" y="28297"/>
                  </a:cubicBezTo>
                  <a:cubicBezTo>
                    <a:pt x="377" y="28546"/>
                    <a:pt x="676" y="28677"/>
                    <a:pt x="991" y="28663"/>
                  </a:cubicBezTo>
                  <a:cubicBezTo>
                    <a:pt x="1130" y="28728"/>
                    <a:pt x="1290" y="28728"/>
                    <a:pt x="1429" y="28663"/>
                  </a:cubicBezTo>
                  <a:lnTo>
                    <a:pt x="12689" y="23398"/>
                  </a:lnTo>
                  <a:lnTo>
                    <a:pt x="18611" y="13528"/>
                  </a:lnTo>
                  <a:cubicBezTo>
                    <a:pt x="18867" y="13155"/>
                    <a:pt x="18867" y="12658"/>
                    <a:pt x="18611" y="12285"/>
                  </a:cubicBezTo>
                  <a:lnTo>
                    <a:pt x="16856" y="10165"/>
                  </a:lnTo>
                  <a:lnTo>
                    <a:pt x="20658" y="10165"/>
                  </a:lnTo>
                  <a:cubicBezTo>
                    <a:pt x="21119" y="10004"/>
                    <a:pt x="21419" y="9558"/>
                    <a:pt x="21389" y="906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4BE1F03F-A991-43AD-9BF6-CA101B43C0F6}"/>
                </a:ext>
              </a:extLst>
            </p:cNvPr>
            <p:cNvSpPr/>
            <p:nvPr/>
          </p:nvSpPr>
          <p:spPr>
            <a:xfrm>
              <a:off x="5193170" y="2308937"/>
              <a:ext cx="9022" cy="7062"/>
            </a:xfrm>
            <a:custGeom>
              <a:avLst/>
              <a:gdLst>
                <a:gd name="connsiteX0" fmla="*/ 1491 w 9022"/>
                <a:gd name="connsiteY0" fmla="*/ 7063 h 7062"/>
                <a:gd name="connsiteX1" fmla="*/ 8364 w 9022"/>
                <a:gd name="connsiteY1" fmla="*/ 4065 h 7062"/>
                <a:gd name="connsiteX2" fmla="*/ 9022 w 9022"/>
                <a:gd name="connsiteY2" fmla="*/ 3042 h 7062"/>
                <a:gd name="connsiteX3" fmla="*/ 8218 w 9022"/>
                <a:gd name="connsiteY3" fmla="*/ 2018 h 7062"/>
                <a:gd name="connsiteX4" fmla="*/ 2369 w 9022"/>
                <a:gd name="connsiteY4" fmla="*/ 44 h 7062"/>
                <a:gd name="connsiteX5" fmla="*/ 2003 w 9022"/>
                <a:gd name="connsiteY5" fmla="*/ 44 h 7062"/>
                <a:gd name="connsiteX6" fmla="*/ 1491 w 9022"/>
                <a:gd name="connsiteY6" fmla="*/ 44 h 7062"/>
                <a:gd name="connsiteX7" fmla="*/ 980 w 9022"/>
                <a:gd name="connsiteY7" fmla="*/ 775 h 7062"/>
                <a:gd name="connsiteX8" fmla="*/ 29 w 9022"/>
                <a:gd name="connsiteY8" fmla="*/ 5673 h 7062"/>
                <a:gd name="connsiteX9" fmla="*/ 395 w 9022"/>
                <a:gd name="connsiteY9" fmla="*/ 6770 h 7062"/>
                <a:gd name="connsiteX10" fmla="*/ 1053 w 9022"/>
                <a:gd name="connsiteY10" fmla="*/ 6770 h 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2" h="7062">
                  <a:moveTo>
                    <a:pt x="1491" y="7063"/>
                  </a:moveTo>
                  <a:lnTo>
                    <a:pt x="8364" y="4065"/>
                  </a:lnTo>
                  <a:cubicBezTo>
                    <a:pt x="8759" y="3875"/>
                    <a:pt x="9015" y="3480"/>
                    <a:pt x="9022" y="3042"/>
                  </a:cubicBezTo>
                  <a:cubicBezTo>
                    <a:pt x="8986" y="2566"/>
                    <a:pt x="8671" y="2164"/>
                    <a:pt x="8218" y="2018"/>
                  </a:cubicBezTo>
                  <a:lnTo>
                    <a:pt x="2369" y="44"/>
                  </a:lnTo>
                  <a:lnTo>
                    <a:pt x="2003" y="44"/>
                  </a:lnTo>
                  <a:cubicBezTo>
                    <a:pt x="1835" y="-15"/>
                    <a:pt x="1660" y="-15"/>
                    <a:pt x="1491" y="44"/>
                  </a:cubicBezTo>
                  <a:cubicBezTo>
                    <a:pt x="1199" y="175"/>
                    <a:pt x="1002" y="453"/>
                    <a:pt x="980" y="775"/>
                  </a:cubicBezTo>
                  <a:lnTo>
                    <a:pt x="29" y="5673"/>
                  </a:lnTo>
                  <a:cubicBezTo>
                    <a:pt x="-66" y="6076"/>
                    <a:pt x="73" y="6507"/>
                    <a:pt x="395" y="6770"/>
                  </a:cubicBezTo>
                  <a:cubicBezTo>
                    <a:pt x="607" y="6843"/>
                    <a:pt x="841" y="6843"/>
                    <a:pt x="1053" y="677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91A47D-97AC-4146-AD54-76346E7EABD0}"/>
                </a:ext>
              </a:extLst>
            </p:cNvPr>
            <p:cNvSpPr/>
            <p:nvPr/>
          </p:nvSpPr>
          <p:spPr>
            <a:xfrm>
              <a:off x="5673824" y="1395434"/>
              <a:ext cx="10037" cy="46280"/>
            </a:xfrm>
            <a:custGeom>
              <a:avLst/>
              <a:gdLst>
                <a:gd name="connsiteX0" fmla="*/ 9087 w 10037"/>
                <a:gd name="connsiteY0" fmla="*/ 46281 h 46280"/>
                <a:gd name="connsiteX1" fmla="*/ 9087 w 10037"/>
                <a:gd name="connsiteY1" fmla="*/ 46281 h 46280"/>
                <a:gd name="connsiteX2" fmla="*/ 10037 w 10037"/>
                <a:gd name="connsiteY2" fmla="*/ 45184 h 46280"/>
                <a:gd name="connsiteX3" fmla="*/ 10037 w 10037"/>
                <a:gd name="connsiteY3" fmla="*/ 6507 h 46280"/>
                <a:gd name="connsiteX4" fmla="*/ 7990 w 10037"/>
                <a:gd name="connsiteY4" fmla="*/ 658 h 46280"/>
                <a:gd name="connsiteX5" fmla="*/ 7405 w 10037"/>
                <a:gd name="connsiteY5" fmla="*/ 0 h 46280"/>
                <a:gd name="connsiteX6" fmla="*/ 6528 w 10037"/>
                <a:gd name="connsiteY6" fmla="*/ 0 h 46280"/>
                <a:gd name="connsiteX7" fmla="*/ 532 w 10037"/>
                <a:gd name="connsiteY7" fmla="*/ 2924 h 46280"/>
                <a:gd name="connsiteX8" fmla="*/ 21 w 10037"/>
                <a:gd name="connsiteY8" fmla="*/ 4167 h 46280"/>
                <a:gd name="connsiteX9" fmla="*/ 7844 w 10037"/>
                <a:gd name="connsiteY9" fmla="*/ 45330 h 46280"/>
                <a:gd name="connsiteX10" fmla="*/ 9087 w 10037"/>
                <a:gd name="connsiteY10" fmla="*/ 46281 h 4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37" h="46280">
                  <a:moveTo>
                    <a:pt x="9087" y="46281"/>
                  </a:moveTo>
                  <a:lnTo>
                    <a:pt x="9087" y="46281"/>
                  </a:lnTo>
                  <a:cubicBezTo>
                    <a:pt x="9620" y="46178"/>
                    <a:pt x="10015" y="45725"/>
                    <a:pt x="10037" y="45184"/>
                  </a:cubicBezTo>
                  <a:lnTo>
                    <a:pt x="10037" y="6507"/>
                  </a:lnTo>
                  <a:lnTo>
                    <a:pt x="7990" y="658"/>
                  </a:lnTo>
                  <a:cubicBezTo>
                    <a:pt x="7902" y="358"/>
                    <a:pt x="7690" y="117"/>
                    <a:pt x="7405" y="0"/>
                  </a:cubicBezTo>
                  <a:lnTo>
                    <a:pt x="6528" y="0"/>
                  </a:lnTo>
                  <a:lnTo>
                    <a:pt x="532" y="2924"/>
                  </a:lnTo>
                  <a:cubicBezTo>
                    <a:pt x="130" y="3202"/>
                    <a:pt x="-67" y="3692"/>
                    <a:pt x="21" y="4167"/>
                  </a:cubicBezTo>
                  <a:lnTo>
                    <a:pt x="7844" y="45330"/>
                  </a:lnTo>
                  <a:cubicBezTo>
                    <a:pt x="7983" y="45900"/>
                    <a:pt x="8502" y="46295"/>
                    <a:pt x="9087" y="4628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C7FD7CF-368E-4851-B274-9B9F9F1EBA22}"/>
                </a:ext>
              </a:extLst>
            </p:cNvPr>
            <p:cNvSpPr/>
            <p:nvPr/>
          </p:nvSpPr>
          <p:spPr>
            <a:xfrm>
              <a:off x="4982047" y="1824315"/>
              <a:ext cx="59498" cy="59879"/>
            </a:xfrm>
            <a:custGeom>
              <a:avLst/>
              <a:gdLst>
                <a:gd name="connsiteX0" fmla="*/ 149 w 59498"/>
                <a:gd name="connsiteY0" fmla="*/ 29172 h 59879"/>
                <a:gd name="connsiteX1" fmla="*/ 149 w 59498"/>
                <a:gd name="connsiteY1" fmla="*/ 30196 h 59879"/>
                <a:gd name="connsiteX2" fmla="*/ 9653 w 59498"/>
                <a:gd name="connsiteY2" fmla="*/ 38823 h 59879"/>
                <a:gd name="connsiteX3" fmla="*/ 1538 w 59498"/>
                <a:gd name="connsiteY3" fmla="*/ 42113 h 59879"/>
                <a:gd name="connsiteX4" fmla="*/ 807 w 59498"/>
                <a:gd name="connsiteY4" fmla="*/ 43283 h 59879"/>
                <a:gd name="connsiteX5" fmla="*/ 1684 w 59498"/>
                <a:gd name="connsiteY5" fmla="*/ 44233 h 59879"/>
                <a:gd name="connsiteX6" fmla="*/ 25884 w 59498"/>
                <a:gd name="connsiteY6" fmla="*/ 48547 h 59879"/>
                <a:gd name="connsiteX7" fmla="*/ 15064 w 59498"/>
                <a:gd name="connsiteY7" fmla="*/ 53957 h 59879"/>
                <a:gd name="connsiteX8" fmla="*/ 14479 w 59498"/>
                <a:gd name="connsiteY8" fmla="*/ 55054 h 59879"/>
                <a:gd name="connsiteX9" fmla="*/ 15356 w 59498"/>
                <a:gd name="connsiteY9" fmla="*/ 56004 h 59879"/>
                <a:gd name="connsiteX10" fmla="*/ 32026 w 59498"/>
                <a:gd name="connsiteY10" fmla="*/ 59879 h 59879"/>
                <a:gd name="connsiteX11" fmla="*/ 32026 w 59498"/>
                <a:gd name="connsiteY11" fmla="*/ 59879 h 59879"/>
                <a:gd name="connsiteX12" fmla="*/ 32611 w 59498"/>
                <a:gd name="connsiteY12" fmla="*/ 59879 h 59879"/>
                <a:gd name="connsiteX13" fmla="*/ 59151 w 59498"/>
                <a:gd name="connsiteY13" fmla="*/ 44160 h 59879"/>
                <a:gd name="connsiteX14" fmla="*/ 59239 w 59498"/>
                <a:gd name="connsiteY14" fmla="*/ 42713 h 59879"/>
                <a:gd name="connsiteX15" fmla="*/ 59151 w 59498"/>
                <a:gd name="connsiteY15" fmla="*/ 42625 h 59879"/>
                <a:gd name="connsiteX16" fmla="*/ 34146 w 59498"/>
                <a:gd name="connsiteY16" fmla="*/ 8847 h 59879"/>
                <a:gd name="connsiteX17" fmla="*/ 11554 w 59498"/>
                <a:gd name="connsiteY17" fmla="*/ 0 h 59879"/>
                <a:gd name="connsiteX18" fmla="*/ 11189 w 59498"/>
                <a:gd name="connsiteY18" fmla="*/ 0 h 59879"/>
                <a:gd name="connsiteX19" fmla="*/ 10238 w 59498"/>
                <a:gd name="connsiteY19" fmla="*/ 512 h 59879"/>
                <a:gd name="connsiteX20" fmla="*/ 1391 w 59498"/>
                <a:gd name="connsiteY20" fmla="*/ 13233 h 59879"/>
                <a:gd name="connsiteX21" fmla="*/ 1391 w 59498"/>
                <a:gd name="connsiteY21" fmla="*/ 14623 h 59879"/>
                <a:gd name="connsiteX22" fmla="*/ 10238 w 59498"/>
                <a:gd name="connsiteY22" fmla="*/ 25078 h 59879"/>
                <a:gd name="connsiteX23" fmla="*/ 2 w 59498"/>
                <a:gd name="connsiteY23" fmla="*/ 28514 h 59879"/>
                <a:gd name="connsiteX24" fmla="*/ 149 w 59498"/>
                <a:gd name="connsiteY24" fmla="*/ 29172 h 59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498" h="59879">
                  <a:moveTo>
                    <a:pt x="149" y="29172"/>
                  </a:moveTo>
                  <a:cubicBezTo>
                    <a:pt x="2" y="29494"/>
                    <a:pt x="2" y="29867"/>
                    <a:pt x="149" y="30196"/>
                  </a:cubicBezTo>
                  <a:lnTo>
                    <a:pt x="9653" y="38823"/>
                  </a:lnTo>
                  <a:lnTo>
                    <a:pt x="1538" y="42113"/>
                  </a:lnTo>
                  <a:cubicBezTo>
                    <a:pt x="1048" y="42281"/>
                    <a:pt x="741" y="42771"/>
                    <a:pt x="807" y="43283"/>
                  </a:cubicBezTo>
                  <a:cubicBezTo>
                    <a:pt x="858" y="43758"/>
                    <a:pt x="1216" y="44138"/>
                    <a:pt x="1684" y="44233"/>
                  </a:cubicBezTo>
                  <a:lnTo>
                    <a:pt x="25884" y="48547"/>
                  </a:lnTo>
                  <a:lnTo>
                    <a:pt x="15064" y="53957"/>
                  </a:lnTo>
                  <a:cubicBezTo>
                    <a:pt x="14676" y="54184"/>
                    <a:pt x="14449" y="54608"/>
                    <a:pt x="14479" y="55054"/>
                  </a:cubicBezTo>
                  <a:cubicBezTo>
                    <a:pt x="14552" y="55515"/>
                    <a:pt x="14903" y="55895"/>
                    <a:pt x="15356" y="56004"/>
                  </a:cubicBezTo>
                  <a:lnTo>
                    <a:pt x="32026" y="59879"/>
                  </a:lnTo>
                  <a:lnTo>
                    <a:pt x="32026" y="59879"/>
                  </a:lnTo>
                  <a:lnTo>
                    <a:pt x="32611" y="59879"/>
                  </a:lnTo>
                  <a:lnTo>
                    <a:pt x="59151" y="44160"/>
                  </a:lnTo>
                  <a:cubicBezTo>
                    <a:pt x="59575" y="43787"/>
                    <a:pt x="59619" y="43137"/>
                    <a:pt x="59239" y="42713"/>
                  </a:cubicBezTo>
                  <a:cubicBezTo>
                    <a:pt x="59217" y="42683"/>
                    <a:pt x="59180" y="42654"/>
                    <a:pt x="59151" y="42625"/>
                  </a:cubicBezTo>
                  <a:lnTo>
                    <a:pt x="34146" y="8847"/>
                  </a:lnTo>
                  <a:lnTo>
                    <a:pt x="11554" y="0"/>
                  </a:lnTo>
                  <a:lnTo>
                    <a:pt x="11189" y="0"/>
                  </a:lnTo>
                  <a:cubicBezTo>
                    <a:pt x="10809" y="15"/>
                    <a:pt x="10458" y="205"/>
                    <a:pt x="10238" y="512"/>
                  </a:cubicBezTo>
                  <a:lnTo>
                    <a:pt x="1391" y="13233"/>
                  </a:lnTo>
                  <a:cubicBezTo>
                    <a:pt x="1143" y="13665"/>
                    <a:pt x="1143" y="14191"/>
                    <a:pt x="1391" y="14623"/>
                  </a:cubicBezTo>
                  <a:lnTo>
                    <a:pt x="10238" y="25078"/>
                  </a:lnTo>
                  <a:lnTo>
                    <a:pt x="2" y="28514"/>
                  </a:lnTo>
                  <a:cubicBezTo>
                    <a:pt x="-12" y="28741"/>
                    <a:pt x="39" y="28975"/>
                    <a:pt x="149" y="2917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D0CC4201-4E9A-4AC6-BB07-1F92E7FDADDD}"/>
                </a:ext>
              </a:extLst>
            </p:cNvPr>
            <p:cNvSpPr/>
            <p:nvPr/>
          </p:nvSpPr>
          <p:spPr>
            <a:xfrm>
              <a:off x="5570106" y="1671070"/>
              <a:ext cx="50767" cy="50131"/>
            </a:xfrm>
            <a:custGeom>
              <a:avLst/>
              <a:gdLst>
                <a:gd name="connsiteX0" fmla="*/ 50658 w 50767"/>
                <a:gd name="connsiteY0" fmla="*/ 31146 h 50131"/>
                <a:gd name="connsiteX1" fmla="*/ 50658 w 50767"/>
                <a:gd name="connsiteY1" fmla="*/ 30269 h 50131"/>
                <a:gd name="connsiteX2" fmla="*/ 48318 w 50767"/>
                <a:gd name="connsiteY2" fmla="*/ 21861 h 50131"/>
                <a:gd name="connsiteX3" fmla="*/ 30260 w 50767"/>
                <a:gd name="connsiteY3" fmla="*/ 7896 h 50131"/>
                <a:gd name="connsiteX4" fmla="*/ 1015 w 50767"/>
                <a:gd name="connsiteY4" fmla="*/ 0 h 50131"/>
                <a:gd name="connsiteX5" fmla="*/ 1015 w 50767"/>
                <a:gd name="connsiteY5" fmla="*/ 0 h 50131"/>
                <a:gd name="connsiteX6" fmla="*/ 137 w 50767"/>
                <a:gd name="connsiteY6" fmla="*/ 439 h 50131"/>
                <a:gd name="connsiteX7" fmla="*/ 137 w 50767"/>
                <a:gd name="connsiteY7" fmla="*/ 1535 h 50131"/>
                <a:gd name="connsiteX8" fmla="*/ 11323 w 50767"/>
                <a:gd name="connsiteY8" fmla="*/ 26540 h 50131"/>
                <a:gd name="connsiteX9" fmla="*/ 42689 w 50767"/>
                <a:gd name="connsiteY9" fmla="*/ 50082 h 50131"/>
                <a:gd name="connsiteX10" fmla="*/ 43347 w 50767"/>
                <a:gd name="connsiteY10" fmla="*/ 50082 h 50131"/>
                <a:gd name="connsiteX11" fmla="*/ 43347 w 50767"/>
                <a:gd name="connsiteY11" fmla="*/ 50082 h 50131"/>
                <a:gd name="connsiteX12" fmla="*/ 44005 w 50767"/>
                <a:gd name="connsiteY12" fmla="*/ 49351 h 50131"/>
                <a:gd name="connsiteX13" fmla="*/ 47002 w 50767"/>
                <a:gd name="connsiteY13" fmla="*/ 39554 h 50131"/>
                <a:gd name="connsiteX14" fmla="*/ 46564 w 50767"/>
                <a:gd name="connsiteY14" fmla="*/ 38311 h 50131"/>
                <a:gd name="connsiteX15" fmla="*/ 37498 w 50767"/>
                <a:gd name="connsiteY15" fmla="*/ 32243 h 50131"/>
                <a:gd name="connsiteX16" fmla="*/ 49854 w 50767"/>
                <a:gd name="connsiteY16" fmla="*/ 31512 h 50131"/>
                <a:gd name="connsiteX17" fmla="*/ 50658 w 50767"/>
                <a:gd name="connsiteY17" fmla="*/ 31146 h 5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767" h="50131">
                  <a:moveTo>
                    <a:pt x="50658" y="31146"/>
                  </a:moveTo>
                  <a:cubicBezTo>
                    <a:pt x="50804" y="30868"/>
                    <a:pt x="50804" y="30547"/>
                    <a:pt x="50658" y="30269"/>
                  </a:cubicBezTo>
                  <a:lnTo>
                    <a:pt x="48318" y="21861"/>
                  </a:lnTo>
                  <a:lnTo>
                    <a:pt x="30260" y="7896"/>
                  </a:lnTo>
                  <a:lnTo>
                    <a:pt x="1015" y="0"/>
                  </a:lnTo>
                  <a:lnTo>
                    <a:pt x="1015" y="0"/>
                  </a:lnTo>
                  <a:cubicBezTo>
                    <a:pt x="671" y="7"/>
                    <a:pt x="349" y="168"/>
                    <a:pt x="137" y="439"/>
                  </a:cubicBezTo>
                  <a:cubicBezTo>
                    <a:pt x="-46" y="782"/>
                    <a:pt x="-46" y="1192"/>
                    <a:pt x="137" y="1535"/>
                  </a:cubicBezTo>
                  <a:lnTo>
                    <a:pt x="11323" y="26540"/>
                  </a:lnTo>
                  <a:lnTo>
                    <a:pt x="42689" y="50082"/>
                  </a:lnTo>
                  <a:cubicBezTo>
                    <a:pt x="42901" y="50148"/>
                    <a:pt x="43135" y="50148"/>
                    <a:pt x="43347" y="50082"/>
                  </a:cubicBezTo>
                  <a:lnTo>
                    <a:pt x="43347" y="50082"/>
                  </a:lnTo>
                  <a:cubicBezTo>
                    <a:pt x="43669" y="49958"/>
                    <a:pt x="43910" y="49688"/>
                    <a:pt x="44005" y="49351"/>
                  </a:cubicBezTo>
                  <a:lnTo>
                    <a:pt x="47002" y="39554"/>
                  </a:lnTo>
                  <a:cubicBezTo>
                    <a:pt x="47127" y="39086"/>
                    <a:pt x="46951" y="38596"/>
                    <a:pt x="46564" y="38311"/>
                  </a:cubicBezTo>
                  <a:lnTo>
                    <a:pt x="37498" y="32243"/>
                  </a:lnTo>
                  <a:lnTo>
                    <a:pt x="49854" y="31512"/>
                  </a:lnTo>
                  <a:cubicBezTo>
                    <a:pt x="50658" y="31585"/>
                    <a:pt x="50658" y="31512"/>
                    <a:pt x="50658" y="3114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4EEFC483-17E9-4C53-8721-325AD116E956}"/>
                </a:ext>
              </a:extLst>
            </p:cNvPr>
            <p:cNvSpPr/>
            <p:nvPr/>
          </p:nvSpPr>
          <p:spPr>
            <a:xfrm>
              <a:off x="5619018" y="1567030"/>
              <a:ext cx="37500" cy="21715"/>
            </a:xfrm>
            <a:custGeom>
              <a:avLst/>
              <a:gdLst>
                <a:gd name="connsiteX0" fmla="*/ 4964 w 37500"/>
                <a:gd name="connsiteY0" fmla="*/ 1 h 21715"/>
                <a:gd name="connsiteX1" fmla="*/ 4013 w 37500"/>
                <a:gd name="connsiteY1" fmla="*/ 732 h 21715"/>
                <a:gd name="connsiteX2" fmla="*/ 65 w 37500"/>
                <a:gd name="connsiteY2" fmla="*/ 11552 h 21715"/>
                <a:gd name="connsiteX3" fmla="*/ 577 w 37500"/>
                <a:gd name="connsiteY3" fmla="*/ 12942 h 21715"/>
                <a:gd name="connsiteX4" fmla="*/ 16296 w 37500"/>
                <a:gd name="connsiteY4" fmla="*/ 21715 h 21715"/>
                <a:gd name="connsiteX5" fmla="*/ 16808 w 37500"/>
                <a:gd name="connsiteY5" fmla="*/ 21715 h 21715"/>
                <a:gd name="connsiteX6" fmla="*/ 17247 w 37500"/>
                <a:gd name="connsiteY6" fmla="*/ 21715 h 21715"/>
                <a:gd name="connsiteX7" fmla="*/ 36841 w 37500"/>
                <a:gd name="connsiteY7" fmla="*/ 12868 h 21715"/>
                <a:gd name="connsiteX8" fmla="*/ 37499 w 37500"/>
                <a:gd name="connsiteY8" fmla="*/ 11918 h 21715"/>
                <a:gd name="connsiteX9" fmla="*/ 36987 w 37500"/>
                <a:gd name="connsiteY9" fmla="*/ 10894 h 21715"/>
                <a:gd name="connsiteX10" fmla="*/ 24923 w 37500"/>
                <a:gd name="connsiteY10" fmla="*/ 3583 h 21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500" h="21715">
                  <a:moveTo>
                    <a:pt x="4964" y="1"/>
                  </a:moveTo>
                  <a:cubicBezTo>
                    <a:pt x="4510" y="-14"/>
                    <a:pt x="4115" y="293"/>
                    <a:pt x="4013" y="732"/>
                  </a:cubicBezTo>
                  <a:lnTo>
                    <a:pt x="65" y="11552"/>
                  </a:lnTo>
                  <a:cubicBezTo>
                    <a:pt x="-118" y="12079"/>
                    <a:pt x="94" y="12656"/>
                    <a:pt x="577" y="12942"/>
                  </a:cubicBezTo>
                  <a:lnTo>
                    <a:pt x="16296" y="21715"/>
                  </a:lnTo>
                  <a:lnTo>
                    <a:pt x="16808" y="21715"/>
                  </a:lnTo>
                  <a:lnTo>
                    <a:pt x="17247" y="21715"/>
                  </a:lnTo>
                  <a:lnTo>
                    <a:pt x="36841" y="12868"/>
                  </a:lnTo>
                  <a:cubicBezTo>
                    <a:pt x="37221" y="12700"/>
                    <a:pt x="37477" y="12335"/>
                    <a:pt x="37499" y="11918"/>
                  </a:cubicBezTo>
                  <a:cubicBezTo>
                    <a:pt x="37521" y="11509"/>
                    <a:pt x="37324" y="11121"/>
                    <a:pt x="36987" y="10894"/>
                  </a:cubicBezTo>
                  <a:lnTo>
                    <a:pt x="24923" y="3583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67BFF2D-B4E6-42B5-A49F-BB57D78FE0C3}"/>
                </a:ext>
              </a:extLst>
            </p:cNvPr>
            <p:cNvSpPr/>
            <p:nvPr/>
          </p:nvSpPr>
          <p:spPr>
            <a:xfrm>
              <a:off x="5678816" y="1495815"/>
              <a:ext cx="28755" cy="31198"/>
            </a:xfrm>
            <a:custGeom>
              <a:avLst/>
              <a:gdLst>
                <a:gd name="connsiteX0" fmla="*/ 25297 w 28755"/>
                <a:gd name="connsiteY0" fmla="*/ 31149 h 31198"/>
                <a:gd name="connsiteX1" fmla="*/ 25736 w 28755"/>
                <a:gd name="connsiteY1" fmla="*/ 31149 h 31198"/>
                <a:gd name="connsiteX2" fmla="*/ 26175 w 28755"/>
                <a:gd name="connsiteY2" fmla="*/ 31149 h 31198"/>
                <a:gd name="connsiteX3" fmla="*/ 26832 w 28755"/>
                <a:gd name="connsiteY3" fmla="*/ 30345 h 31198"/>
                <a:gd name="connsiteX4" fmla="*/ 28733 w 28755"/>
                <a:gd name="connsiteY4" fmla="*/ 15722 h 31198"/>
                <a:gd name="connsiteX5" fmla="*/ 28295 w 28755"/>
                <a:gd name="connsiteY5" fmla="*/ 14699 h 31198"/>
                <a:gd name="connsiteX6" fmla="*/ 27710 w 28755"/>
                <a:gd name="connsiteY6" fmla="*/ 14699 h 31198"/>
                <a:gd name="connsiteX7" fmla="*/ 27125 w 28755"/>
                <a:gd name="connsiteY7" fmla="*/ 14699 h 31198"/>
                <a:gd name="connsiteX8" fmla="*/ 20252 w 28755"/>
                <a:gd name="connsiteY8" fmla="*/ 18208 h 31198"/>
                <a:gd name="connsiteX9" fmla="*/ 15208 w 28755"/>
                <a:gd name="connsiteY9" fmla="*/ 10897 h 31198"/>
                <a:gd name="connsiteX10" fmla="*/ 20691 w 28755"/>
                <a:gd name="connsiteY10" fmla="*/ 2635 h 31198"/>
                <a:gd name="connsiteX11" fmla="*/ 20691 w 28755"/>
                <a:gd name="connsiteY11" fmla="*/ 1539 h 31198"/>
                <a:gd name="connsiteX12" fmla="*/ 19741 w 28755"/>
                <a:gd name="connsiteY12" fmla="*/ 954 h 31198"/>
                <a:gd name="connsiteX13" fmla="*/ 1097 w 28755"/>
                <a:gd name="connsiteY13" fmla="*/ 3 h 31198"/>
                <a:gd name="connsiteX14" fmla="*/ 0 w 28755"/>
                <a:gd name="connsiteY14" fmla="*/ 946 h 31198"/>
                <a:gd name="connsiteX15" fmla="*/ 0 w 28755"/>
                <a:gd name="connsiteY15" fmla="*/ 1100 h 31198"/>
                <a:gd name="connsiteX16" fmla="*/ 0 w 28755"/>
                <a:gd name="connsiteY16" fmla="*/ 19744 h 31198"/>
                <a:gd name="connsiteX17" fmla="*/ 658 w 28755"/>
                <a:gd name="connsiteY17" fmla="*/ 20694 h 31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755" h="31198">
                  <a:moveTo>
                    <a:pt x="25297" y="31149"/>
                  </a:moveTo>
                  <a:lnTo>
                    <a:pt x="25736" y="31149"/>
                  </a:lnTo>
                  <a:cubicBezTo>
                    <a:pt x="25875" y="31215"/>
                    <a:pt x="26035" y="31215"/>
                    <a:pt x="26175" y="31149"/>
                  </a:cubicBezTo>
                  <a:cubicBezTo>
                    <a:pt x="26503" y="30988"/>
                    <a:pt x="26745" y="30696"/>
                    <a:pt x="26832" y="30345"/>
                  </a:cubicBezTo>
                  <a:lnTo>
                    <a:pt x="28733" y="15722"/>
                  </a:lnTo>
                  <a:cubicBezTo>
                    <a:pt x="28821" y="15320"/>
                    <a:pt x="28645" y="14911"/>
                    <a:pt x="28295" y="14699"/>
                  </a:cubicBezTo>
                  <a:cubicBezTo>
                    <a:pt x="28105" y="14626"/>
                    <a:pt x="27900" y="14626"/>
                    <a:pt x="27710" y="14699"/>
                  </a:cubicBezTo>
                  <a:lnTo>
                    <a:pt x="27125" y="14699"/>
                  </a:lnTo>
                  <a:lnTo>
                    <a:pt x="20252" y="18208"/>
                  </a:lnTo>
                  <a:lnTo>
                    <a:pt x="15208" y="10897"/>
                  </a:lnTo>
                  <a:lnTo>
                    <a:pt x="20691" y="2635"/>
                  </a:lnTo>
                  <a:cubicBezTo>
                    <a:pt x="20874" y="2292"/>
                    <a:pt x="20874" y="1882"/>
                    <a:pt x="20691" y="1539"/>
                  </a:cubicBezTo>
                  <a:cubicBezTo>
                    <a:pt x="20486" y="1202"/>
                    <a:pt x="20135" y="990"/>
                    <a:pt x="19741" y="954"/>
                  </a:cubicBezTo>
                  <a:lnTo>
                    <a:pt x="1097" y="3"/>
                  </a:lnTo>
                  <a:cubicBezTo>
                    <a:pt x="534" y="-41"/>
                    <a:pt x="44" y="383"/>
                    <a:pt x="0" y="946"/>
                  </a:cubicBezTo>
                  <a:cubicBezTo>
                    <a:pt x="0" y="997"/>
                    <a:pt x="0" y="1049"/>
                    <a:pt x="0" y="1100"/>
                  </a:cubicBezTo>
                  <a:lnTo>
                    <a:pt x="0" y="19744"/>
                  </a:lnTo>
                  <a:cubicBezTo>
                    <a:pt x="0" y="20168"/>
                    <a:pt x="263" y="20541"/>
                    <a:pt x="658" y="2069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A48652B-2EB1-4DA2-B556-CEF5E26D418C}"/>
                </a:ext>
              </a:extLst>
            </p:cNvPr>
            <p:cNvSpPr/>
            <p:nvPr/>
          </p:nvSpPr>
          <p:spPr>
            <a:xfrm>
              <a:off x="5694811" y="1279477"/>
              <a:ext cx="12958" cy="25571"/>
            </a:xfrm>
            <a:custGeom>
              <a:avLst/>
              <a:gdLst>
                <a:gd name="connsiteX0" fmla="*/ 12519 w 12958"/>
                <a:gd name="connsiteY0" fmla="*/ 5337 h 25571"/>
                <a:gd name="connsiteX1" fmla="*/ 8644 w 12958"/>
                <a:gd name="connsiteY1" fmla="*/ 512 h 25571"/>
                <a:gd name="connsiteX2" fmla="*/ 7694 w 12958"/>
                <a:gd name="connsiteY2" fmla="*/ 0 h 25571"/>
                <a:gd name="connsiteX3" fmla="*/ 7694 w 12958"/>
                <a:gd name="connsiteY3" fmla="*/ 0 h 25571"/>
                <a:gd name="connsiteX4" fmla="*/ 6890 w 12958"/>
                <a:gd name="connsiteY4" fmla="*/ 804 h 25571"/>
                <a:gd name="connsiteX5" fmla="*/ 17 w 12958"/>
                <a:gd name="connsiteY5" fmla="*/ 24347 h 25571"/>
                <a:gd name="connsiteX6" fmla="*/ 456 w 12958"/>
                <a:gd name="connsiteY6" fmla="*/ 25516 h 25571"/>
                <a:gd name="connsiteX7" fmla="*/ 1114 w 12958"/>
                <a:gd name="connsiteY7" fmla="*/ 25516 h 25571"/>
                <a:gd name="connsiteX8" fmla="*/ 1698 w 12958"/>
                <a:gd name="connsiteY8" fmla="*/ 25516 h 25571"/>
                <a:gd name="connsiteX9" fmla="*/ 10545 w 12958"/>
                <a:gd name="connsiteY9" fmla="*/ 19667 h 25571"/>
                <a:gd name="connsiteX10" fmla="*/ 10984 w 12958"/>
                <a:gd name="connsiteY10" fmla="*/ 18936 h 25571"/>
                <a:gd name="connsiteX11" fmla="*/ 12958 w 12958"/>
                <a:gd name="connsiteY11" fmla="*/ 6215 h 25571"/>
                <a:gd name="connsiteX12" fmla="*/ 12519 w 12958"/>
                <a:gd name="connsiteY12" fmla="*/ 5337 h 25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58" h="25571">
                  <a:moveTo>
                    <a:pt x="12519" y="5337"/>
                  </a:moveTo>
                  <a:lnTo>
                    <a:pt x="8644" y="512"/>
                  </a:lnTo>
                  <a:cubicBezTo>
                    <a:pt x="8432" y="197"/>
                    <a:pt x="8074" y="7"/>
                    <a:pt x="7694" y="0"/>
                  </a:cubicBezTo>
                  <a:lnTo>
                    <a:pt x="7694" y="0"/>
                  </a:lnTo>
                  <a:cubicBezTo>
                    <a:pt x="7313" y="124"/>
                    <a:pt x="7014" y="424"/>
                    <a:pt x="6890" y="804"/>
                  </a:cubicBezTo>
                  <a:lnTo>
                    <a:pt x="17" y="24347"/>
                  </a:lnTo>
                  <a:cubicBezTo>
                    <a:pt x="-56" y="24785"/>
                    <a:pt x="112" y="25231"/>
                    <a:pt x="456" y="25516"/>
                  </a:cubicBezTo>
                  <a:cubicBezTo>
                    <a:pt x="668" y="25590"/>
                    <a:pt x="901" y="25590"/>
                    <a:pt x="1114" y="25516"/>
                  </a:cubicBezTo>
                  <a:cubicBezTo>
                    <a:pt x="1304" y="25575"/>
                    <a:pt x="1508" y="25575"/>
                    <a:pt x="1698" y="25516"/>
                  </a:cubicBezTo>
                  <a:lnTo>
                    <a:pt x="10545" y="19667"/>
                  </a:lnTo>
                  <a:cubicBezTo>
                    <a:pt x="10757" y="19470"/>
                    <a:pt x="10911" y="19214"/>
                    <a:pt x="10984" y="18936"/>
                  </a:cubicBezTo>
                  <a:lnTo>
                    <a:pt x="12958" y="6215"/>
                  </a:lnTo>
                  <a:cubicBezTo>
                    <a:pt x="12958" y="5871"/>
                    <a:pt x="12797" y="5542"/>
                    <a:pt x="12519" y="533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5FC1103F-F48C-4680-A96E-5B15EF62197A}"/>
                </a:ext>
              </a:extLst>
            </p:cNvPr>
            <p:cNvSpPr/>
            <p:nvPr/>
          </p:nvSpPr>
          <p:spPr>
            <a:xfrm>
              <a:off x="5551450" y="1631947"/>
              <a:ext cx="69782" cy="51113"/>
            </a:xfrm>
            <a:custGeom>
              <a:avLst/>
              <a:gdLst>
                <a:gd name="connsiteX0" fmla="*/ 69753 w 69782"/>
                <a:gd name="connsiteY0" fmla="*/ 38173 h 51113"/>
                <a:gd name="connsiteX1" fmla="*/ 69168 w 69782"/>
                <a:gd name="connsiteY1" fmla="*/ 37296 h 51113"/>
                <a:gd name="connsiteX2" fmla="*/ 42994 w 69782"/>
                <a:gd name="connsiteY2" fmla="*/ 25451 h 51113"/>
                <a:gd name="connsiteX3" fmla="*/ 30126 w 69782"/>
                <a:gd name="connsiteY3" fmla="*/ 27864 h 51113"/>
                <a:gd name="connsiteX4" fmla="*/ 51402 w 69782"/>
                <a:gd name="connsiteY4" fmla="*/ 19675 h 51113"/>
                <a:gd name="connsiteX5" fmla="*/ 52133 w 69782"/>
                <a:gd name="connsiteY5" fmla="*/ 18652 h 51113"/>
                <a:gd name="connsiteX6" fmla="*/ 51475 w 69782"/>
                <a:gd name="connsiteY6" fmla="*/ 17628 h 51113"/>
                <a:gd name="connsiteX7" fmla="*/ 12214 w 69782"/>
                <a:gd name="connsiteY7" fmla="*/ 8 h 51113"/>
                <a:gd name="connsiteX8" fmla="*/ 11775 w 69782"/>
                <a:gd name="connsiteY8" fmla="*/ 8 h 51113"/>
                <a:gd name="connsiteX9" fmla="*/ 10898 w 69782"/>
                <a:gd name="connsiteY9" fmla="*/ 373 h 51113"/>
                <a:gd name="connsiteX10" fmla="*/ 77 w 69782"/>
                <a:gd name="connsiteY10" fmla="*/ 14119 h 51113"/>
                <a:gd name="connsiteX11" fmla="*/ 77 w 69782"/>
                <a:gd name="connsiteY11" fmla="*/ 14996 h 51113"/>
                <a:gd name="connsiteX12" fmla="*/ 662 w 69782"/>
                <a:gd name="connsiteY12" fmla="*/ 15727 h 51113"/>
                <a:gd name="connsiteX13" fmla="*/ 24496 w 69782"/>
                <a:gd name="connsiteY13" fmla="*/ 29107 h 51113"/>
                <a:gd name="connsiteX14" fmla="*/ 17185 w 69782"/>
                <a:gd name="connsiteY14" fmla="*/ 30350 h 51113"/>
                <a:gd name="connsiteX15" fmla="*/ 16381 w 69782"/>
                <a:gd name="connsiteY15" fmla="*/ 31373 h 51113"/>
                <a:gd name="connsiteX16" fmla="*/ 17039 w 69782"/>
                <a:gd name="connsiteY16" fmla="*/ 32470 h 51113"/>
                <a:gd name="connsiteX17" fmla="*/ 62223 w 69782"/>
                <a:gd name="connsiteY17" fmla="*/ 51114 h 51113"/>
                <a:gd name="connsiteX18" fmla="*/ 62662 w 69782"/>
                <a:gd name="connsiteY18" fmla="*/ 51114 h 51113"/>
                <a:gd name="connsiteX19" fmla="*/ 68730 w 69782"/>
                <a:gd name="connsiteY19" fmla="*/ 50164 h 51113"/>
                <a:gd name="connsiteX20" fmla="*/ 69534 w 69782"/>
                <a:gd name="connsiteY20" fmla="*/ 49432 h 51113"/>
                <a:gd name="connsiteX21" fmla="*/ 69534 w 69782"/>
                <a:gd name="connsiteY21" fmla="*/ 48336 h 51113"/>
                <a:gd name="connsiteX22" fmla="*/ 64490 w 69782"/>
                <a:gd name="connsiteY22" fmla="*/ 42413 h 51113"/>
                <a:gd name="connsiteX23" fmla="*/ 69388 w 69782"/>
                <a:gd name="connsiteY23" fmla="*/ 39123 h 51113"/>
                <a:gd name="connsiteX24" fmla="*/ 69753 w 69782"/>
                <a:gd name="connsiteY24" fmla="*/ 38173 h 5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9782" h="51113">
                  <a:moveTo>
                    <a:pt x="69753" y="38173"/>
                  </a:moveTo>
                  <a:cubicBezTo>
                    <a:pt x="69724" y="37800"/>
                    <a:pt x="69498" y="37471"/>
                    <a:pt x="69168" y="37296"/>
                  </a:cubicBezTo>
                  <a:lnTo>
                    <a:pt x="42994" y="25451"/>
                  </a:lnTo>
                  <a:lnTo>
                    <a:pt x="30126" y="27864"/>
                  </a:lnTo>
                  <a:lnTo>
                    <a:pt x="51402" y="19675"/>
                  </a:lnTo>
                  <a:cubicBezTo>
                    <a:pt x="51834" y="19522"/>
                    <a:pt x="52126" y="19112"/>
                    <a:pt x="52133" y="18652"/>
                  </a:cubicBezTo>
                  <a:cubicBezTo>
                    <a:pt x="52104" y="18220"/>
                    <a:pt x="51855" y="17833"/>
                    <a:pt x="51475" y="17628"/>
                  </a:cubicBezTo>
                  <a:lnTo>
                    <a:pt x="12214" y="8"/>
                  </a:lnTo>
                  <a:lnTo>
                    <a:pt x="11775" y="8"/>
                  </a:lnTo>
                  <a:cubicBezTo>
                    <a:pt x="11438" y="-36"/>
                    <a:pt x="11102" y="103"/>
                    <a:pt x="10898" y="373"/>
                  </a:cubicBezTo>
                  <a:lnTo>
                    <a:pt x="77" y="14119"/>
                  </a:lnTo>
                  <a:cubicBezTo>
                    <a:pt x="-26" y="14404"/>
                    <a:pt x="-26" y="14711"/>
                    <a:pt x="77" y="14996"/>
                  </a:cubicBezTo>
                  <a:cubicBezTo>
                    <a:pt x="164" y="15310"/>
                    <a:pt x="376" y="15574"/>
                    <a:pt x="662" y="15727"/>
                  </a:cubicBezTo>
                  <a:lnTo>
                    <a:pt x="24496" y="29107"/>
                  </a:lnTo>
                  <a:lnTo>
                    <a:pt x="17185" y="30350"/>
                  </a:lnTo>
                  <a:cubicBezTo>
                    <a:pt x="16754" y="30525"/>
                    <a:pt x="16447" y="30913"/>
                    <a:pt x="16381" y="31373"/>
                  </a:cubicBezTo>
                  <a:cubicBezTo>
                    <a:pt x="16286" y="31856"/>
                    <a:pt x="16571" y="32331"/>
                    <a:pt x="17039" y="32470"/>
                  </a:cubicBezTo>
                  <a:lnTo>
                    <a:pt x="62223" y="51114"/>
                  </a:lnTo>
                  <a:lnTo>
                    <a:pt x="62662" y="51114"/>
                  </a:lnTo>
                  <a:lnTo>
                    <a:pt x="68730" y="50164"/>
                  </a:lnTo>
                  <a:cubicBezTo>
                    <a:pt x="69118" y="50098"/>
                    <a:pt x="69432" y="49813"/>
                    <a:pt x="69534" y="49432"/>
                  </a:cubicBezTo>
                  <a:cubicBezTo>
                    <a:pt x="69746" y="49096"/>
                    <a:pt x="69746" y="48672"/>
                    <a:pt x="69534" y="48336"/>
                  </a:cubicBezTo>
                  <a:lnTo>
                    <a:pt x="64490" y="42413"/>
                  </a:lnTo>
                  <a:lnTo>
                    <a:pt x="69388" y="39123"/>
                  </a:lnTo>
                  <a:cubicBezTo>
                    <a:pt x="69702" y="38919"/>
                    <a:pt x="69848" y="38538"/>
                    <a:pt x="69753" y="3817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3ADB372B-DBFF-4BD3-B42D-87881AE3DE9F}"/>
                </a:ext>
              </a:extLst>
            </p:cNvPr>
            <p:cNvSpPr/>
            <p:nvPr/>
          </p:nvSpPr>
          <p:spPr>
            <a:xfrm>
              <a:off x="4708370" y="1321883"/>
              <a:ext cx="61039" cy="17839"/>
            </a:xfrm>
            <a:custGeom>
              <a:avLst/>
              <a:gdLst>
                <a:gd name="connsiteX0" fmla="*/ 60993 w 61039"/>
                <a:gd name="connsiteY0" fmla="*/ 17035 h 17839"/>
                <a:gd name="connsiteX1" fmla="*/ 60481 w 61039"/>
                <a:gd name="connsiteY1" fmla="*/ 15719 h 17839"/>
                <a:gd name="connsiteX2" fmla="*/ 35038 w 61039"/>
                <a:gd name="connsiteY2" fmla="*/ 0 h 17839"/>
                <a:gd name="connsiteX3" fmla="*/ 34453 w 61039"/>
                <a:gd name="connsiteY3" fmla="*/ 0 h 17839"/>
                <a:gd name="connsiteX4" fmla="*/ 34014 w 61039"/>
                <a:gd name="connsiteY4" fmla="*/ 0 h 17839"/>
                <a:gd name="connsiteX5" fmla="*/ 748 w 61039"/>
                <a:gd name="connsiteY5" fmla="*/ 11771 h 17839"/>
                <a:gd name="connsiteX6" fmla="*/ 17 w 61039"/>
                <a:gd name="connsiteY6" fmla="*/ 12941 h 17839"/>
                <a:gd name="connsiteX7" fmla="*/ 967 w 61039"/>
                <a:gd name="connsiteY7" fmla="*/ 13891 h 17839"/>
                <a:gd name="connsiteX8" fmla="*/ 59970 w 61039"/>
                <a:gd name="connsiteY8" fmla="*/ 17840 h 17839"/>
                <a:gd name="connsiteX9" fmla="*/ 60993 w 61039"/>
                <a:gd name="connsiteY9" fmla="*/ 17035 h 1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039" h="17839">
                  <a:moveTo>
                    <a:pt x="60993" y="17035"/>
                  </a:moveTo>
                  <a:cubicBezTo>
                    <a:pt x="61139" y="16531"/>
                    <a:pt x="60927" y="15997"/>
                    <a:pt x="60481" y="15719"/>
                  </a:cubicBezTo>
                  <a:lnTo>
                    <a:pt x="35038" y="0"/>
                  </a:lnTo>
                  <a:lnTo>
                    <a:pt x="34453" y="0"/>
                  </a:lnTo>
                  <a:lnTo>
                    <a:pt x="34014" y="0"/>
                  </a:lnTo>
                  <a:lnTo>
                    <a:pt x="748" y="11771"/>
                  </a:lnTo>
                  <a:cubicBezTo>
                    <a:pt x="236" y="11910"/>
                    <a:pt x="-78" y="12422"/>
                    <a:pt x="17" y="12941"/>
                  </a:cubicBezTo>
                  <a:cubicBezTo>
                    <a:pt x="83" y="13438"/>
                    <a:pt x="470" y="13826"/>
                    <a:pt x="967" y="13891"/>
                  </a:cubicBezTo>
                  <a:lnTo>
                    <a:pt x="59970" y="17840"/>
                  </a:lnTo>
                  <a:cubicBezTo>
                    <a:pt x="60452" y="17825"/>
                    <a:pt x="60869" y="17496"/>
                    <a:pt x="60993" y="1703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FD9FB0D6-9FF8-4EC6-86A4-040520EF2F3E}"/>
                </a:ext>
              </a:extLst>
            </p:cNvPr>
            <p:cNvSpPr/>
            <p:nvPr/>
          </p:nvSpPr>
          <p:spPr>
            <a:xfrm>
              <a:off x="5556315" y="3426649"/>
              <a:ext cx="8051" cy="7103"/>
            </a:xfrm>
            <a:custGeom>
              <a:avLst/>
              <a:gdLst>
                <a:gd name="connsiteX0" fmla="*/ 841 w 8051"/>
                <a:gd name="connsiteY0" fmla="*/ 1034 h 7103"/>
                <a:gd name="connsiteX1" fmla="*/ 110 w 8051"/>
                <a:gd name="connsiteY1" fmla="*/ 1546 h 7103"/>
                <a:gd name="connsiteX2" fmla="*/ 110 w 8051"/>
                <a:gd name="connsiteY2" fmla="*/ 2424 h 7103"/>
                <a:gd name="connsiteX3" fmla="*/ 1060 w 8051"/>
                <a:gd name="connsiteY3" fmla="*/ 6299 h 7103"/>
                <a:gd name="connsiteX4" fmla="*/ 1791 w 8051"/>
                <a:gd name="connsiteY4" fmla="*/ 7103 h 7103"/>
                <a:gd name="connsiteX5" fmla="*/ 2157 w 8051"/>
                <a:gd name="connsiteY5" fmla="*/ 7103 h 7103"/>
                <a:gd name="connsiteX6" fmla="*/ 2888 w 8051"/>
                <a:gd name="connsiteY6" fmla="*/ 6737 h 7103"/>
                <a:gd name="connsiteX7" fmla="*/ 7860 w 8051"/>
                <a:gd name="connsiteY7" fmla="*/ 1839 h 7103"/>
                <a:gd name="connsiteX8" fmla="*/ 7860 w 8051"/>
                <a:gd name="connsiteY8" fmla="*/ 596 h 7103"/>
                <a:gd name="connsiteX9" fmla="*/ 6836 w 8051"/>
                <a:gd name="connsiteY9" fmla="*/ 11 h 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51" h="7103">
                  <a:moveTo>
                    <a:pt x="841" y="1034"/>
                  </a:moveTo>
                  <a:cubicBezTo>
                    <a:pt x="541" y="1107"/>
                    <a:pt x="285" y="1290"/>
                    <a:pt x="110" y="1546"/>
                  </a:cubicBezTo>
                  <a:cubicBezTo>
                    <a:pt x="-37" y="1824"/>
                    <a:pt x="-37" y="2146"/>
                    <a:pt x="110" y="2424"/>
                  </a:cubicBezTo>
                  <a:lnTo>
                    <a:pt x="1060" y="6299"/>
                  </a:lnTo>
                  <a:cubicBezTo>
                    <a:pt x="1155" y="6671"/>
                    <a:pt x="1433" y="6971"/>
                    <a:pt x="1791" y="7103"/>
                  </a:cubicBezTo>
                  <a:lnTo>
                    <a:pt x="2157" y="7103"/>
                  </a:lnTo>
                  <a:cubicBezTo>
                    <a:pt x="2449" y="7110"/>
                    <a:pt x="2720" y="6971"/>
                    <a:pt x="2888" y="6737"/>
                  </a:cubicBezTo>
                  <a:lnTo>
                    <a:pt x="7860" y="1839"/>
                  </a:lnTo>
                  <a:cubicBezTo>
                    <a:pt x="8115" y="1466"/>
                    <a:pt x="8115" y="969"/>
                    <a:pt x="7860" y="596"/>
                  </a:cubicBezTo>
                  <a:cubicBezTo>
                    <a:pt x="7692" y="186"/>
                    <a:pt x="7275" y="-55"/>
                    <a:pt x="6836" y="1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D5F55C23-1AC4-4685-A79F-A10F983B96AB}"/>
                </a:ext>
              </a:extLst>
            </p:cNvPr>
            <p:cNvSpPr/>
            <p:nvPr/>
          </p:nvSpPr>
          <p:spPr>
            <a:xfrm>
              <a:off x="5586621" y="3465044"/>
              <a:ext cx="7188" cy="8919"/>
            </a:xfrm>
            <a:custGeom>
              <a:avLst/>
              <a:gdLst>
                <a:gd name="connsiteX0" fmla="*/ 2047 w 7188"/>
                <a:gd name="connsiteY0" fmla="*/ 512 h 8919"/>
                <a:gd name="connsiteX1" fmla="*/ 1096 w 7188"/>
                <a:gd name="connsiteY1" fmla="*/ 0 h 8919"/>
                <a:gd name="connsiteX2" fmla="*/ 731 w 7188"/>
                <a:gd name="connsiteY2" fmla="*/ 0 h 8919"/>
                <a:gd name="connsiteX3" fmla="*/ 0 w 7188"/>
                <a:gd name="connsiteY3" fmla="*/ 1024 h 8919"/>
                <a:gd name="connsiteX4" fmla="*/ 0 w 7188"/>
                <a:gd name="connsiteY4" fmla="*/ 7823 h 8919"/>
                <a:gd name="connsiteX5" fmla="*/ 1096 w 7188"/>
                <a:gd name="connsiteY5" fmla="*/ 8920 h 8919"/>
                <a:gd name="connsiteX6" fmla="*/ 5995 w 7188"/>
                <a:gd name="connsiteY6" fmla="*/ 8920 h 8919"/>
                <a:gd name="connsiteX7" fmla="*/ 7019 w 7188"/>
                <a:gd name="connsiteY7" fmla="*/ 8335 h 8919"/>
                <a:gd name="connsiteX8" fmla="*/ 7019 w 7188"/>
                <a:gd name="connsiteY8" fmla="*/ 7165 h 8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88" h="8919">
                  <a:moveTo>
                    <a:pt x="2047" y="512"/>
                  </a:moveTo>
                  <a:cubicBezTo>
                    <a:pt x="1828" y="205"/>
                    <a:pt x="1477" y="15"/>
                    <a:pt x="1096" y="0"/>
                  </a:cubicBezTo>
                  <a:lnTo>
                    <a:pt x="731" y="0"/>
                  </a:lnTo>
                  <a:cubicBezTo>
                    <a:pt x="299" y="154"/>
                    <a:pt x="7" y="563"/>
                    <a:pt x="0" y="1024"/>
                  </a:cubicBezTo>
                  <a:lnTo>
                    <a:pt x="0" y="7823"/>
                  </a:lnTo>
                  <a:cubicBezTo>
                    <a:pt x="37" y="8415"/>
                    <a:pt x="504" y="8883"/>
                    <a:pt x="1096" y="8920"/>
                  </a:cubicBezTo>
                  <a:lnTo>
                    <a:pt x="5995" y="8920"/>
                  </a:lnTo>
                  <a:cubicBezTo>
                    <a:pt x="6419" y="8927"/>
                    <a:pt x="6807" y="8700"/>
                    <a:pt x="7019" y="8335"/>
                  </a:cubicBezTo>
                  <a:cubicBezTo>
                    <a:pt x="7245" y="7977"/>
                    <a:pt x="7245" y="7523"/>
                    <a:pt x="7019" y="716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D09F9D86-25ED-4E97-AB26-D9D579946043}"/>
                </a:ext>
              </a:extLst>
            </p:cNvPr>
            <p:cNvSpPr/>
            <p:nvPr/>
          </p:nvSpPr>
          <p:spPr>
            <a:xfrm>
              <a:off x="5602569" y="3447424"/>
              <a:ext cx="6882" cy="6786"/>
            </a:xfrm>
            <a:custGeom>
              <a:avLst/>
              <a:gdLst>
                <a:gd name="connsiteX0" fmla="*/ 1307 w 6882"/>
                <a:gd name="connsiteY0" fmla="*/ 0 h 6786"/>
                <a:gd name="connsiteX1" fmla="*/ 868 w 6882"/>
                <a:gd name="connsiteY1" fmla="*/ 0 h 6786"/>
                <a:gd name="connsiteX2" fmla="*/ 137 w 6882"/>
                <a:gd name="connsiteY2" fmla="*/ 0 h 6786"/>
                <a:gd name="connsiteX3" fmla="*/ 137 w 6882"/>
                <a:gd name="connsiteY3" fmla="*/ 1097 h 6786"/>
                <a:gd name="connsiteX4" fmla="*/ 1087 w 6882"/>
                <a:gd name="connsiteY4" fmla="*/ 5922 h 6786"/>
                <a:gd name="connsiteX5" fmla="*/ 1819 w 6882"/>
                <a:gd name="connsiteY5" fmla="*/ 6726 h 6786"/>
                <a:gd name="connsiteX6" fmla="*/ 1819 w 6882"/>
                <a:gd name="connsiteY6" fmla="*/ 6726 h 6786"/>
                <a:gd name="connsiteX7" fmla="*/ 2476 w 6882"/>
                <a:gd name="connsiteY7" fmla="*/ 6726 h 6786"/>
                <a:gd name="connsiteX8" fmla="*/ 6425 w 6882"/>
                <a:gd name="connsiteY8" fmla="*/ 3802 h 6786"/>
                <a:gd name="connsiteX9" fmla="*/ 6863 w 6882"/>
                <a:gd name="connsiteY9" fmla="*/ 2852 h 6786"/>
                <a:gd name="connsiteX10" fmla="*/ 6205 w 6882"/>
                <a:gd name="connsiteY10" fmla="*/ 1974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82" h="6786">
                  <a:moveTo>
                    <a:pt x="1307" y="0"/>
                  </a:moveTo>
                  <a:lnTo>
                    <a:pt x="868" y="0"/>
                  </a:lnTo>
                  <a:cubicBezTo>
                    <a:pt x="868" y="0"/>
                    <a:pt x="430" y="0"/>
                    <a:pt x="137" y="0"/>
                  </a:cubicBezTo>
                  <a:cubicBezTo>
                    <a:pt x="-46" y="344"/>
                    <a:pt x="-46" y="753"/>
                    <a:pt x="137" y="1097"/>
                  </a:cubicBezTo>
                  <a:lnTo>
                    <a:pt x="1087" y="5922"/>
                  </a:lnTo>
                  <a:cubicBezTo>
                    <a:pt x="1087" y="5922"/>
                    <a:pt x="1087" y="6653"/>
                    <a:pt x="1819" y="6726"/>
                  </a:cubicBezTo>
                  <a:cubicBezTo>
                    <a:pt x="2550" y="6800"/>
                    <a:pt x="1819" y="6726"/>
                    <a:pt x="1819" y="6726"/>
                  </a:cubicBezTo>
                  <a:cubicBezTo>
                    <a:pt x="2031" y="6807"/>
                    <a:pt x="2264" y="6807"/>
                    <a:pt x="2476" y="6726"/>
                  </a:cubicBezTo>
                  <a:lnTo>
                    <a:pt x="6425" y="3802"/>
                  </a:lnTo>
                  <a:cubicBezTo>
                    <a:pt x="6768" y="3619"/>
                    <a:pt x="6944" y="3232"/>
                    <a:pt x="6863" y="2852"/>
                  </a:cubicBezTo>
                  <a:cubicBezTo>
                    <a:pt x="6819" y="2464"/>
                    <a:pt x="6564" y="2128"/>
                    <a:pt x="6205" y="197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ADCA1FC-26C9-4209-A858-40AAE7422895}"/>
                </a:ext>
              </a:extLst>
            </p:cNvPr>
            <p:cNvSpPr/>
            <p:nvPr/>
          </p:nvSpPr>
          <p:spPr>
            <a:xfrm>
              <a:off x="6208748" y="3687819"/>
              <a:ext cx="11061" cy="11718"/>
            </a:xfrm>
            <a:custGeom>
              <a:avLst/>
              <a:gdLst>
                <a:gd name="connsiteX0" fmla="*/ 8034 w 11061"/>
                <a:gd name="connsiteY0" fmla="*/ 11259 h 11718"/>
                <a:gd name="connsiteX1" fmla="*/ 10958 w 11061"/>
                <a:gd name="connsiteY1" fmla="*/ 4387 h 11718"/>
                <a:gd name="connsiteX2" fmla="*/ 10490 w 11061"/>
                <a:gd name="connsiteY2" fmla="*/ 3020 h 11718"/>
                <a:gd name="connsiteX3" fmla="*/ 10446 w 11061"/>
                <a:gd name="connsiteY3" fmla="*/ 2998 h 11718"/>
                <a:gd name="connsiteX4" fmla="*/ 4670 w 11061"/>
                <a:gd name="connsiteY4" fmla="*/ 0 h 11718"/>
                <a:gd name="connsiteX5" fmla="*/ 3647 w 11061"/>
                <a:gd name="connsiteY5" fmla="*/ 0 h 11718"/>
                <a:gd name="connsiteX6" fmla="*/ 3062 w 11061"/>
                <a:gd name="connsiteY6" fmla="*/ 804 h 11718"/>
                <a:gd name="connsiteX7" fmla="*/ 137 w 11061"/>
                <a:gd name="connsiteY7" fmla="*/ 10528 h 11718"/>
                <a:gd name="connsiteX8" fmla="*/ 137 w 11061"/>
                <a:gd name="connsiteY8" fmla="*/ 11625 h 11718"/>
                <a:gd name="connsiteX9" fmla="*/ 1015 w 11061"/>
                <a:gd name="connsiteY9" fmla="*/ 11625 h 11718"/>
                <a:gd name="connsiteX10" fmla="*/ 6863 w 11061"/>
                <a:gd name="connsiteY10" fmla="*/ 11625 h 11718"/>
                <a:gd name="connsiteX11" fmla="*/ 8034 w 11061"/>
                <a:gd name="connsiteY11" fmla="*/ 11259 h 1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61" h="11718">
                  <a:moveTo>
                    <a:pt x="8034" y="11259"/>
                  </a:moveTo>
                  <a:lnTo>
                    <a:pt x="10958" y="4387"/>
                  </a:lnTo>
                  <a:cubicBezTo>
                    <a:pt x="11206" y="3882"/>
                    <a:pt x="10994" y="3268"/>
                    <a:pt x="10490" y="3020"/>
                  </a:cubicBezTo>
                  <a:cubicBezTo>
                    <a:pt x="10475" y="3012"/>
                    <a:pt x="10461" y="3005"/>
                    <a:pt x="10446" y="2998"/>
                  </a:cubicBezTo>
                  <a:lnTo>
                    <a:pt x="4670" y="0"/>
                  </a:lnTo>
                  <a:lnTo>
                    <a:pt x="3647" y="0"/>
                  </a:lnTo>
                  <a:cubicBezTo>
                    <a:pt x="3332" y="161"/>
                    <a:pt x="3120" y="461"/>
                    <a:pt x="3062" y="804"/>
                  </a:cubicBezTo>
                  <a:lnTo>
                    <a:pt x="137" y="10528"/>
                  </a:lnTo>
                  <a:cubicBezTo>
                    <a:pt x="-46" y="10872"/>
                    <a:pt x="-46" y="11281"/>
                    <a:pt x="137" y="11625"/>
                  </a:cubicBezTo>
                  <a:cubicBezTo>
                    <a:pt x="415" y="11749"/>
                    <a:pt x="737" y="11749"/>
                    <a:pt x="1015" y="11625"/>
                  </a:cubicBezTo>
                  <a:lnTo>
                    <a:pt x="6863" y="11625"/>
                  </a:lnTo>
                  <a:cubicBezTo>
                    <a:pt x="7288" y="11808"/>
                    <a:pt x="7785" y="11647"/>
                    <a:pt x="8034" y="1125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F7ACDB5E-B7E1-4C66-8E2C-7DA31664897D}"/>
                </a:ext>
              </a:extLst>
            </p:cNvPr>
            <p:cNvSpPr/>
            <p:nvPr/>
          </p:nvSpPr>
          <p:spPr>
            <a:xfrm>
              <a:off x="6817223" y="3452465"/>
              <a:ext cx="11121" cy="8049"/>
            </a:xfrm>
            <a:custGeom>
              <a:avLst/>
              <a:gdLst>
                <a:gd name="connsiteX0" fmla="*/ 3764 w 11121"/>
                <a:gd name="connsiteY0" fmla="*/ 77 h 8049"/>
                <a:gd name="connsiteX1" fmla="*/ 3106 w 11121"/>
                <a:gd name="connsiteY1" fmla="*/ 77 h 8049"/>
                <a:gd name="connsiteX2" fmla="*/ 2594 w 11121"/>
                <a:gd name="connsiteY2" fmla="*/ 77 h 8049"/>
                <a:gd name="connsiteX3" fmla="*/ 620 w 11121"/>
                <a:gd name="connsiteY3" fmla="*/ 1027 h 8049"/>
                <a:gd name="connsiteX4" fmla="*/ 36 w 11121"/>
                <a:gd name="connsiteY4" fmla="*/ 2343 h 8049"/>
                <a:gd name="connsiteX5" fmla="*/ 986 w 11121"/>
                <a:gd name="connsiteY5" fmla="*/ 7096 h 8049"/>
                <a:gd name="connsiteX6" fmla="*/ 2083 w 11121"/>
                <a:gd name="connsiteY6" fmla="*/ 8046 h 8049"/>
                <a:gd name="connsiteX7" fmla="*/ 9906 w 11121"/>
                <a:gd name="connsiteY7" fmla="*/ 8046 h 8049"/>
                <a:gd name="connsiteX8" fmla="*/ 10929 w 11121"/>
                <a:gd name="connsiteY8" fmla="*/ 7242 h 8049"/>
                <a:gd name="connsiteX9" fmla="*/ 10929 w 11121"/>
                <a:gd name="connsiteY9" fmla="*/ 5999 h 8049"/>
                <a:gd name="connsiteX10" fmla="*/ 8078 w 11121"/>
                <a:gd name="connsiteY10" fmla="*/ 4244 h 8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21" h="8049">
                  <a:moveTo>
                    <a:pt x="3764" y="77"/>
                  </a:moveTo>
                  <a:cubicBezTo>
                    <a:pt x="3560" y="-26"/>
                    <a:pt x="3311" y="-26"/>
                    <a:pt x="3106" y="77"/>
                  </a:cubicBezTo>
                  <a:lnTo>
                    <a:pt x="2594" y="77"/>
                  </a:lnTo>
                  <a:lnTo>
                    <a:pt x="620" y="1027"/>
                  </a:lnTo>
                  <a:cubicBezTo>
                    <a:pt x="145" y="1283"/>
                    <a:pt x="-96" y="1824"/>
                    <a:pt x="36" y="2343"/>
                  </a:cubicBezTo>
                  <a:lnTo>
                    <a:pt x="986" y="7096"/>
                  </a:lnTo>
                  <a:cubicBezTo>
                    <a:pt x="1088" y="7629"/>
                    <a:pt x="1542" y="8024"/>
                    <a:pt x="2083" y="8046"/>
                  </a:cubicBezTo>
                  <a:lnTo>
                    <a:pt x="9906" y="8046"/>
                  </a:lnTo>
                  <a:cubicBezTo>
                    <a:pt x="10403" y="8090"/>
                    <a:pt x="10856" y="7739"/>
                    <a:pt x="10929" y="7242"/>
                  </a:cubicBezTo>
                  <a:cubicBezTo>
                    <a:pt x="11185" y="6869"/>
                    <a:pt x="11185" y="6372"/>
                    <a:pt x="10929" y="5999"/>
                  </a:cubicBezTo>
                  <a:lnTo>
                    <a:pt x="8078" y="4244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F85F436D-D3B7-4150-91A7-04EC5ECD62CF}"/>
                </a:ext>
              </a:extLst>
            </p:cNvPr>
            <p:cNvSpPr/>
            <p:nvPr/>
          </p:nvSpPr>
          <p:spPr>
            <a:xfrm>
              <a:off x="6879186" y="3996813"/>
              <a:ext cx="141108" cy="276994"/>
            </a:xfrm>
            <a:custGeom>
              <a:avLst/>
              <a:gdLst>
                <a:gd name="connsiteX0" fmla="*/ 116615 w 141108"/>
                <a:gd name="connsiteY0" fmla="*/ 494 h 276994"/>
                <a:gd name="connsiteX1" fmla="*/ 115957 w 141108"/>
                <a:gd name="connsiteY1" fmla="*/ 55 h 276994"/>
                <a:gd name="connsiteX2" fmla="*/ 115957 w 141108"/>
                <a:gd name="connsiteY2" fmla="*/ 55 h 276994"/>
                <a:gd name="connsiteX3" fmla="*/ 115373 w 141108"/>
                <a:gd name="connsiteY3" fmla="*/ 55 h 276994"/>
                <a:gd name="connsiteX4" fmla="*/ 107403 w 141108"/>
                <a:gd name="connsiteY4" fmla="*/ 5977 h 276994"/>
                <a:gd name="connsiteX5" fmla="*/ 107403 w 141108"/>
                <a:gd name="connsiteY5" fmla="*/ 6782 h 276994"/>
                <a:gd name="connsiteX6" fmla="*/ 107403 w 141108"/>
                <a:gd name="connsiteY6" fmla="*/ 22282 h 276994"/>
                <a:gd name="connsiteX7" fmla="*/ 102505 w 141108"/>
                <a:gd name="connsiteY7" fmla="*/ 22282 h 276994"/>
                <a:gd name="connsiteX8" fmla="*/ 101627 w 141108"/>
                <a:gd name="connsiteY8" fmla="*/ 23012 h 276994"/>
                <a:gd name="connsiteX9" fmla="*/ 98045 w 141108"/>
                <a:gd name="connsiteY9" fmla="*/ 30982 h 276994"/>
                <a:gd name="connsiteX10" fmla="*/ 98045 w 141108"/>
                <a:gd name="connsiteY10" fmla="*/ 30105 h 276994"/>
                <a:gd name="connsiteX11" fmla="*/ 97021 w 141108"/>
                <a:gd name="connsiteY11" fmla="*/ 29300 h 276994"/>
                <a:gd name="connsiteX12" fmla="*/ 92049 w 141108"/>
                <a:gd name="connsiteY12" fmla="*/ 29300 h 276994"/>
                <a:gd name="connsiteX13" fmla="*/ 91245 w 141108"/>
                <a:gd name="connsiteY13" fmla="*/ 29300 h 276994"/>
                <a:gd name="connsiteX14" fmla="*/ 91245 w 141108"/>
                <a:gd name="connsiteY14" fmla="*/ 30177 h 276994"/>
                <a:gd name="connsiteX15" fmla="*/ 92634 w 141108"/>
                <a:gd name="connsiteY15" fmla="*/ 37489 h 276994"/>
                <a:gd name="connsiteX16" fmla="*/ 92195 w 141108"/>
                <a:gd name="connsiteY16" fmla="*/ 37489 h 276994"/>
                <a:gd name="connsiteX17" fmla="*/ 91391 w 141108"/>
                <a:gd name="connsiteY17" fmla="*/ 38001 h 276994"/>
                <a:gd name="connsiteX18" fmla="*/ 87589 w 141108"/>
                <a:gd name="connsiteY18" fmla="*/ 43923 h 276994"/>
                <a:gd name="connsiteX19" fmla="*/ 87589 w 141108"/>
                <a:gd name="connsiteY19" fmla="*/ 45312 h 276994"/>
                <a:gd name="connsiteX20" fmla="*/ 91830 w 141108"/>
                <a:gd name="connsiteY20" fmla="*/ 48894 h 276994"/>
                <a:gd name="connsiteX21" fmla="*/ 88613 w 141108"/>
                <a:gd name="connsiteY21" fmla="*/ 49699 h 276994"/>
                <a:gd name="connsiteX22" fmla="*/ 84519 w 141108"/>
                <a:gd name="connsiteY22" fmla="*/ 54305 h 276994"/>
                <a:gd name="connsiteX23" fmla="*/ 84519 w 141108"/>
                <a:gd name="connsiteY23" fmla="*/ 50357 h 276994"/>
                <a:gd name="connsiteX24" fmla="*/ 83934 w 141108"/>
                <a:gd name="connsiteY24" fmla="*/ 49406 h 276994"/>
                <a:gd name="connsiteX25" fmla="*/ 83422 w 141108"/>
                <a:gd name="connsiteY25" fmla="*/ 49406 h 276994"/>
                <a:gd name="connsiteX26" fmla="*/ 82618 w 141108"/>
                <a:gd name="connsiteY26" fmla="*/ 49406 h 276994"/>
                <a:gd name="connsiteX27" fmla="*/ 79620 w 141108"/>
                <a:gd name="connsiteY27" fmla="*/ 52550 h 276994"/>
                <a:gd name="connsiteX28" fmla="*/ 75672 w 141108"/>
                <a:gd name="connsiteY28" fmla="*/ 58399 h 276994"/>
                <a:gd name="connsiteX29" fmla="*/ 75672 w 141108"/>
                <a:gd name="connsiteY29" fmla="*/ 59423 h 276994"/>
                <a:gd name="connsiteX30" fmla="*/ 78158 w 141108"/>
                <a:gd name="connsiteY30" fmla="*/ 66003 h 276994"/>
                <a:gd name="connsiteX31" fmla="*/ 75453 w 141108"/>
                <a:gd name="connsiteY31" fmla="*/ 66515 h 276994"/>
                <a:gd name="connsiteX32" fmla="*/ 73771 w 141108"/>
                <a:gd name="connsiteY32" fmla="*/ 61543 h 276994"/>
                <a:gd name="connsiteX33" fmla="*/ 73040 w 141108"/>
                <a:gd name="connsiteY33" fmla="*/ 60958 h 276994"/>
                <a:gd name="connsiteX34" fmla="*/ 73040 w 141108"/>
                <a:gd name="connsiteY34" fmla="*/ 60958 h 276994"/>
                <a:gd name="connsiteX35" fmla="*/ 72455 w 141108"/>
                <a:gd name="connsiteY35" fmla="*/ 60958 h 276994"/>
                <a:gd name="connsiteX36" fmla="*/ 63608 w 141108"/>
                <a:gd name="connsiteY36" fmla="*/ 66880 h 276994"/>
                <a:gd name="connsiteX37" fmla="*/ 63499 w 141108"/>
                <a:gd name="connsiteY37" fmla="*/ 68014 h 276994"/>
                <a:gd name="connsiteX38" fmla="*/ 63608 w 141108"/>
                <a:gd name="connsiteY38" fmla="*/ 68123 h 276994"/>
                <a:gd name="connsiteX39" fmla="*/ 66825 w 141108"/>
                <a:gd name="connsiteY39" fmla="*/ 76458 h 276994"/>
                <a:gd name="connsiteX40" fmla="*/ 63974 w 141108"/>
                <a:gd name="connsiteY40" fmla="*/ 76458 h 276994"/>
                <a:gd name="connsiteX41" fmla="*/ 58417 w 141108"/>
                <a:gd name="connsiteY41" fmla="*/ 70901 h 276994"/>
                <a:gd name="connsiteX42" fmla="*/ 57759 w 141108"/>
                <a:gd name="connsiteY42" fmla="*/ 70901 h 276994"/>
                <a:gd name="connsiteX43" fmla="*/ 57101 w 141108"/>
                <a:gd name="connsiteY43" fmla="*/ 70901 h 276994"/>
                <a:gd name="connsiteX44" fmla="*/ 44014 w 141108"/>
                <a:gd name="connsiteY44" fmla="*/ 77482 h 276994"/>
                <a:gd name="connsiteX45" fmla="*/ 41675 w 141108"/>
                <a:gd name="connsiteY45" fmla="*/ 75946 h 276994"/>
                <a:gd name="connsiteX46" fmla="*/ 41089 w 141108"/>
                <a:gd name="connsiteY46" fmla="*/ 75946 h 276994"/>
                <a:gd name="connsiteX47" fmla="*/ 40651 w 141108"/>
                <a:gd name="connsiteY47" fmla="*/ 75946 h 276994"/>
                <a:gd name="connsiteX48" fmla="*/ 26028 w 141108"/>
                <a:gd name="connsiteY48" fmla="*/ 81868 h 276994"/>
                <a:gd name="connsiteX49" fmla="*/ 25297 w 141108"/>
                <a:gd name="connsiteY49" fmla="*/ 82892 h 276994"/>
                <a:gd name="connsiteX50" fmla="*/ 25297 w 141108"/>
                <a:gd name="connsiteY50" fmla="*/ 87206 h 276994"/>
                <a:gd name="connsiteX51" fmla="*/ 13745 w 141108"/>
                <a:gd name="connsiteY51" fmla="*/ 107604 h 276994"/>
                <a:gd name="connsiteX52" fmla="*/ 13745 w 141108"/>
                <a:gd name="connsiteY52" fmla="*/ 108335 h 276994"/>
                <a:gd name="connsiteX53" fmla="*/ 25516 w 141108"/>
                <a:gd name="connsiteY53" fmla="*/ 154031 h 276994"/>
                <a:gd name="connsiteX54" fmla="*/ 0 w 141108"/>
                <a:gd name="connsiteY54" fmla="*/ 197533 h 276994"/>
                <a:gd name="connsiteX55" fmla="*/ 2047 w 141108"/>
                <a:gd name="connsiteY55" fmla="*/ 213618 h 276994"/>
                <a:gd name="connsiteX56" fmla="*/ 9797 w 141108"/>
                <a:gd name="connsiteY56" fmla="*/ 231896 h 276994"/>
                <a:gd name="connsiteX57" fmla="*/ 13014 w 141108"/>
                <a:gd name="connsiteY57" fmla="*/ 255000 h 276994"/>
                <a:gd name="connsiteX58" fmla="*/ 18059 w 141108"/>
                <a:gd name="connsiteY58" fmla="*/ 262311 h 276994"/>
                <a:gd name="connsiteX59" fmla="*/ 38677 w 141108"/>
                <a:gd name="connsiteY59" fmla="*/ 276934 h 276994"/>
                <a:gd name="connsiteX60" fmla="*/ 39408 w 141108"/>
                <a:gd name="connsiteY60" fmla="*/ 276934 h 276994"/>
                <a:gd name="connsiteX61" fmla="*/ 39408 w 141108"/>
                <a:gd name="connsiteY61" fmla="*/ 276934 h 276994"/>
                <a:gd name="connsiteX62" fmla="*/ 55712 w 141108"/>
                <a:gd name="connsiteY62" fmla="*/ 268233 h 276994"/>
                <a:gd name="connsiteX63" fmla="*/ 69384 w 141108"/>
                <a:gd name="connsiteY63" fmla="*/ 267283 h 276994"/>
                <a:gd name="connsiteX64" fmla="*/ 70188 w 141108"/>
                <a:gd name="connsiteY64" fmla="*/ 266844 h 276994"/>
                <a:gd name="connsiteX65" fmla="*/ 80205 w 141108"/>
                <a:gd name="connsiteY65" fmla="*/ 254781 h 276994"/>
                <a:gd name="connsiteX66" fmla="*/ 118516 w 141108"/>
                <a:gd name="connsiteY66" fmla="*/ 131878 h 276994"/>
                <a:gd name="connsiteX67" fmla="*/ 123268 w 141108"/>
                <a:gd name="connsiteY67" fmla="*/ 100805 h 276994"/>
                <a:gd name="connsiteX68" fmla="*/ 129337 w 141108"/>
                <a:gd name="connsiteY68" fmla="*/ 89545 h 276994"/>
                <a:gd name="connsiteX69" fmla="*/ 128386 w 141108"/>
                <a:gd name="connsiteY69" fmla="*/ 67027 h 276994"/>
                <a:gd name="connsiteX70" fmla="*/ 130580 w 141108"/>
                <a:gd name="connsiteY70" fmla="*/ 67027 h 276994"/>
                <a:gd name="connsiteX71" fmla="*/ 134089 w 141108"/>
                <a:gd name="connsiteY71" fmla="*/ 76166 h 276994"/>
                <a:gd name="connsiteX72" fmla="*/ 135113 w 141108"/>
                <a:gd name="connsiteY72" fmla="*/ 76897 h 276994"/>
                <a:gd name="connsiteX73" fmla="*/ 137087 w 141108"/>
                <a:gd name="connsiteY73" fmla="*/ 76897 h 276994"/>
                <a:gd name="connsiteX74" fmla="*/ 138111 w 141108"/>
                <a:gd name="connsiteY74" fmla="*/ 76093 h 276994"/>
                <a:gd name="connsiteX75" fmla="*/ 141108 w 141108"/>
                <a:gd name="connsiteY75" fmla="*/ 65711 h 276994"/>
                <a:gd name="connsiteX76" fmla="*/ 129118 w 141108"/>
                <a:gd name="connsiteY76" fmla="*/ 18260 h 276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141108" h="276994">
                  <a:moveTo>
                    <a:pt x="116615" y="494"/>
                  </a:moveTo>
                  <a:cubicBezTo>
                    <a:pt x="116615" y="494"/>
                    <a:pt x="116103" y="128"/>
                    <a:pt x="115957" y="55"/>
                  </a:cubicBezTo>
                  <a:lnTo>
                    <a:pt x="115957" y="55"/>
                  </a:lnTo>
                  <a:cubicBezTo>
                    <a:pt x="115767" y="-18"/>
                    <a:pt x="115563" y="-18"/>
                    <a:pt x="115373" y="55"/>
                  </a:cubicBezTo>
                  <a:lnTo>
                    <a:pt x="107403" y="5977"/>
                  </a:lnTo>
                  <a:cubicBezTo>
                    <a:pt x="107308" y="6240"/>
                    <a:pt x="107308" y="6518"/>
                    <a:pt x="107403" y="6782"/>
                  </a:cubicBezTo>
                  <a:lnTo>
                    <a:pt x="107403" y="22282"/>
                  </a:lnTo>
                  <a:lnTo>
                    <a:pt x="102505" y="22282"/>
                  </a:lnTo>
                  <a:cubicBezTo>
                    <a:pt x="102095" y="22340"/>
                    <a:pt x="101759" y="22625"/>
                    <a:pt x="101627" y="23012"/>
                  </a:cubicBezTo>
                  <a:lnTo>
                    <a:pt x="98045" y="30982"/>
                  </a:lnTo>
                  <a:lnTo>
                    <a:pt x="98045" y="30105"/>
                  </a:lnTo>
                  <a:cubicBezTo>
                    <a:pt x="97942" y="29629"/>
                    <a:pt x="97511" y="29286"/>
                    <a:pt x="97021" y="29300"/>
                  </a:cubicBezTo>
                  <a:lnTo>
                    <a:pt x="92049" y="29300"/>
                  </a:lnTo>
                  <a:cubicBezTo>
                    <a:pt x="91786" y="29205"/>
                    <a:pt x="91508" y="29205"/>
                    <a:pt x="91245" y="29300"/>
                  </a:cubicBezTo>
                  <a:cubicBezTo>
                    <a:pt x="91136" y="29585"/>
                    <a:pt x="91136" y="29892"/>
                    <a:pt x="91245" y="30177"/>
                  </a:cubicBezTo>
                  <a:lnTo>
                    <a:pt x="92634" y="37489"/>
                  </a:lnTo>
                  <a:lnTo>
                    <a:pt x="92195" y="37489"/>
                  </a:lnTo>
                  <a:cubicBezTo>
                    <a:pt x="91867" y="37540"/>
                    <a:pt x="91574" y="37723"/>
                    <a:pt x="91391" y="38001"/>
                  </a:cubicBezTo>
                  <a:lnTo>
                    <a:pt x="87589" y="43923"/>
                  </a:lnTo>
                  <a:cubicBezTo>
                    <a:pt x="87260" y="44325"/>
                    <a:pt x="87260" y="44910"/>
                    <a:pt x="87589" y="45312"/>
                  </a:cubicBezTo>
                  <a:lnTo>
                    <a:pt x="91830" y="48894"/>
                  </a:lnTo>
                  <a:lnTo>
                    <a:pt x="88613" y="49699"/>
                  </a:lnTo>
                  <a:lnTo>
                    <a:pt x="84519" y="54305"/>
                  </a:lnTo>
                  <a:lnTo>
                    <a:pt x="84519" y="50357"/>
                  </a:lnTo>
                  <a:cubicBezTo>
                    <a:pt x="84526" y="49955"/>
                    <a:pt x="84300" y="49582"/>
                    <a:pt x="83934" y="49406"/>
                  </a:cubicBezTo>
                  <a:cubicBezTo>
                    <a:pt x="83934" y="49406"/>
                    <a:pt x="83934" y="49406"/>
                    <a:pt x="83422" y="49406"/>
                  </a:cubicBezTo>
                  <a:cubicBezTo>
                    <a:pt x="83159" y="49333"/>
                    <a:pt x="82881" y="49333"/>
                    <a:pt x="82618" y="49406"/>
                  </a:cubicBezTo>
                  <a:lnTo>
                    <a:pt x="79620" y="52550"/>
                  </a:lnTo>
                  <a:lnTo>
                    <a:pt x="75672" y="58399"/>
                  </a:lnTo>
                  <a:cubicBezTo>
                    <a:pt x="75453" y="58706"/>
                    <a:pt x="75453" y="59116"/>
                    <a:pt x="75672" y="59423"/>
                  </a:cubicBezTo>
                  <a:lnTo>
                    <a:pt x="78158" y="66003"/>
                  </a:lnTo>
                  <a:lnTo>
                    <a:pt x="75453" y="66515"/>
                  </a:lnTo>
                  <a:lnTo>
                    <a:pt x="73771" y="61543"/>
                  </a:lnTo>
                  <a:cubicBezTo>
                    <a:pt x="73640" y="61243"/>
                    <a:pt x="73362" y="61024"/>
                    <a:pt x="73040" y="60958"/>
                  </a:cubicBezTo>
                  <a:lnTo>
                    <a:pt x="73040" y="60958"/>
                  </a:lnTo>
                  <a:lnTo>
                    <a:pt x="72455" y="60958"/>
                  </a:lnTo>
                  <a:lnTo>
                    <a:pt x="63608" y="66880"/>
                  </a:lnTo>
                  <a:cubicBezTo>
                    <a:pt x="63265" y="67165"/>
                    <a:pt x="63213" y="67670"/>
                    <a:pt x="63499" y="68014"/>
                  </a:cubicBezTo>
                  <a:cubicBezTo>
                    <a:pt x="63528" y="68050"/>
                    <a:pt x="63565" y="68086"/>
                    <a:pt x="63608" y="68123"/>
                  </a:cubicBezTo>
                  <a:lnTo>
                    <a:pt x="66825" y="76458"/>
                  </a:lnTo>
                  <a:lnTo>
                    <a:pt x="63974" y="76458"/>
                  </a:lnTo>
                  <a:lnTo>
                    <a:pt x="58417" y="70901"/>
                  </a:lnTo>
                  <a:cubicBezTo>
                    <a:pt x="58205" y="70814"/>
                    <a:pt x="57971" y="70814"/>
                    <a:pt x="57759" y="70901"/>
                  </a:cubicBezTo>
                  <a:lnTo>
                    <a:pt x="57101" y="70901"/>
                  </a:lnTo>
                  <a:lnTo>
                    <a:pt x="44014" y="77482"/>
                  </a:lnTo>
                  <a:lnTo>
                    <a:pt x="41675" y="75946"/>
                  </a:lnTo>
                  <a:cubicBezTo>
                    <a:pt x="41484" y="75866"/>
                    <a:pt x="41280" y="75866"/>
                    <a:pt x="41089" y="75946"/>
                  </a:cubicBezTo>
                  <a:lnTo>
                    <a:pt x="40651" y="75946"/>
                  </a:lnTo>
                  <a:lnTo>
                    <a:pt x="26028" y="81868"/>
                  </a:lnTo>
                  <a:cubicBezTo>
                    <a:pt x="25597" y="82022"/>
                    <a:pt x="25304" y="82432"/>
                    <a:pt x="25297" y="82892"/>
                  </a:cubicBezTo>
                  <a:lnTo>
                    <a:pt x="25297" y="87206"/>
                  </a:lnTo>
                  <a:lnTo>
                    <a:pt x="13745" y="107604"/>
                  </a:lnTo>
                  <a:cubicBezTo>
                    <a:pt x="13672" y="107846"/>
                    <a:pt x="13672" y="108094"/>
                    <a:pt x="13745" y="108335"/>
                  </a:cubicBezTo>
                  <a:lnTo>
                    <a:pt x="25516" y="154031"/>
                  </a:lnTo>
                  <a:lnTo>
                    <a:pt x="0" y="197533"/>
                  </a:lnTo>
                  <a:lnTo>
                    <a:pt x="2047" y="213618"/>
                  </a:lnTo>
                  <a:lnTo>
                    <a:pt x="9797" y="231896"/>
                  </a:lnTo>
                  <a:lnTo>
                    <a:pt x="13014" y="255000"/>
                  </a:lnTo>
                  <a:lnTo>
                    <a:pt x="18059" y="262311"/>
                  </a:lnTo>
                  <a:lnTo>
                    <a:pt x="38677" y="276934"/>
                  </a:lnTo>
                  <a:cubicBezTo>
                    <a:pt x="38911" y="277015"/>
                    <a:pt x="39167" y="277015"/>
                    <a:pt x="39408" y="276934"/>
                  </a:cubicBezTo>
                  <a:cubicBezTo>
                    <a:pt x="39408" y="276934"/>
                    <a:pt x="39408" y="276934"/>
                    <a:pt x="39408" y="276934"/>
                  </a:cubicBezTo>
                  <a:lnTo>
                    <a:pt x="55712" y="268233"/>
                  </a:lnTo>
                  <a:lnTo>
                    <a:pt x="69384" y="267283"/>
                  </a:lnTo>
                  <a:cubicBezTo>
                    <a:pt x="69721" y="267319"/>
                    <a:pt x="70035" y="267144"/>
                    <a:pt x="70188" y="266844"/>
                  </a:cubicBezTo>
                  <a:lnTo>
                    <a:pt x="80205" y="254781"/>
                  </a:lnTo>
                  <a:lnTo>
                    <a:pt x="118516" y="131878"/>
                  </a:lnTo>
                  <a:lnTo>
                    <a:pt x="123268" y="100805"/>
                  </a:lnTo>
                  <a:lnTo>
                    <a:pt x="129337" y="89545"/>
                  </a:lnTo>
                  <a:lnTo>
                    <a:pt x="128386" y="67027"/>
                  </a:lnTo>
                  <a:lnTo>
                    <a:pt x="130580" y="67027"/>
                  </a:lnTo>
                  <a:lnTo>
                    <a:pt x="134089" y="76166"/>
                  </a:lnTo>
                  <a:cubicBezTo>
                    <a:pt x="134257" y="76590"/>
                    <a:pt x="134660" y="76875"/>
                    <a:pt x="135113" y="76897"/>
                  </a:cubicBezTo>
                  <a:lnTo>
                    <a:pt x="137087" y="76897"/>
                  </a:lnTo>
                  <a:cubicBezTo>
                    <a:pt x="137584" y="76940"/>
                    <a:pt x="138037" y="76590"/>
                    <a:pt x="138111" y="76093"/>
                  </a:cubicBezTo>
                  <a:lnTo>
                    <a:pt x="141108" y="65711"/>
                  </a:lnTo>
                  <a:lnTo>
                    <a:pt x="129118" y="1826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A6D86BD-A1ED-49A9-98AF-E7FED5063768}"/>
                </a:ext>
              </a:extLst>
            </p:cNvPr>
            <p:cNvSpPr/>
            <p:nvPr/>
          </p:nvSpPr>
          <p:spPr>
            <a:xfrm>
              <a:off x="7153908" y="4154017"/>
              <a:ext cx="8528" cy="12707"/>
            </a:xfrm>
            <a:custGeom>
              <a:avLst/>
              <a:gdLst>
                <a:gd name="connsiteX0" fmla="*/ 7494 w 8528"/>
                <a:gd name="connsiteY0" fmla="*/ 44 h 12707"/>
                <a:gd name="connsiteX1" fmla="*/ 6909 w 8528"/>
                <a:gd name="connsiteY1" fmla="*/ 44 h 12707"/>
                <a:gd name="connsiteX2" fmla="*/ 6909 w 8528"/>
                <a:gd name="connsiteY2" fmla="*/ 44 h 12707"/>
                <a:gd name="connsiteX3" fmla="*/ 2888 w 8528"/>
                <a:gd name="connsiteY3" fmla="*/ 1068 h 12707"/>
                <a:gd name="connsiteX4" fmla="*/ 2084 w 8528"/>
                <a:gd name="connsiteY4" fmla="*/ 1872 h 12707"/>
                <a:gd name="connsiteX5" fmla="*/ 110 w 8528"/>
                <a:gd name="connsiteY5" fmla="*/ 11669 h 12707"/>
                <a:gd name="connsiteX6" fmla="*/ 110 w 8528"/>
                <a:gd name="connsiteY6" fmla="*/ 12620 h 12707"/>
                <a:gd name="connsiteX7" fmla="*/ 914 w 8528"/>
                <a:gd name="connsiteY7" fmla="*/ 12620 h 12707"/>
                <a:gd name="connsiteX8" fmla="*/ 914 w 8528"/>
                <a:gd name="connsiteY8" fmla="*/ 12620 h 12707"/>
                <a:gd name="connsiteX9" fmla="*/ 7713 w 8528"/>
                <a:gd name="connsiteY9" fmla="*/ 10645 h 12707"/>
                <a:gd name="connsiteX10" fmla="*/ 8518 w 8528"/>
                <a:gd name="connsiteY10" fmla="*/ 9571 h 12707"/>
                <a:gd name="connsiteX11" fmla="*/ 8518 w 8528"/>
                <a:gd name="connsiteY11" fmla="*/ 9548 h 12707"/>
                <a:gd name="connsiteX12" fmla="*/ 7567 w 8528"/>
                <a:gd name="connsiteY12" fmla="*/ 629 h 12707"/>
                <a:gd name="connsiteX13" fmla="*/ 7494 w 8528"/>
                <a:gd name="connsiteY13" fmla="*/ 44 h 1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28" h="12707">
                  <a:moveTo>
                    <a:pt x="7494" y="44"/>
                  </a:moveTo>
                  <a:cubicBezTo>
                    <a:pt x="7304" y="-15"/>
                    <a:pt x="7099" y="-15"/>
                    <a:pt x="6909" y="44"/>
                  </a:cubicBezTo>
                  <a:lnTo>
                    <a:pt x="6909" y="44"/>
                  </a:lnTo>
                  <a:lnTo>
                    <a:pt x="2888" y="1068"/>
                  </a:lnTo>
                  <a:cubicBezTo>
                    <a:pt x="2457" y="1104"/>
                    <a:pt x="2120" y="1441"/>
                    <a:pt x="2084" y="1872"/>
                  </a:cubicBezTo>
                  <a:lnTo>
                    <a:pt x="110" y="11669"/>
                  </a:lnTo>
                  <a:cubicBezTo>
                    <a:pt x="-37" y="11969"/>
                    <a:pt x="-37" y="12320"/>
                    <a:pt x="110" y="12620"/>
                  </a:cubicBezTo>
                  <a:cubicBezTo>
                    <a:pt x="365" y="12736"/>
                    <a:pt x="658" y="12736"/>
                    <a:pt x="914" y="12620"/>
                  </a:cubicBezTo>
                  <a:lnTo>
                    <a:pt x="914" y="12620"/>
                  </a:lnTo>
                  <a:lnTo>
                    <a:pt x="7713" y="10645"/>
                  </a:lnTo>
                  <a:cubicBezTo>
                    <a:pt x="8232" y="10572"/>
                    <a:pt x="8598" y="10090"/>
                    <a:pt x="8518" y="9571"/>
                  </a:cubicBezTo>
                  <a:cubicBezTo>
                    <a:pt x="8518" y="9563"/>
                    <a:pt x="8518" y="9556"/>
                    <a:pt x="8518" y="9548"/>
                  </a:cubicBezTo>
                  <a:lnTo>
                    <a:pt x="7567" y="629"/>
                  </a:lnTo>
                  <a:cubicBezTo>
                    <a:pt x="7567" y="629"/>
                    <a:pt x="7787" y="263"/>
                    <a:pt x="7494" y="4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A401501-9F70-43CD-A700-3CFCE4BA65BB}"/>
                </a:ext>
              </a:extLst>
            </p:cNvPr>
            <p:cNvSpPr/>
            <p:nvPr/>
          </p:nvSpPr>
          <p:spPr>
            <a:xfrm>
              <a:off x="6169691" y="3752364"/>
              <a:ext cx="7872" cy="8837"/>
            </a:xfrm>
            <a:custGeom>
              <a:avLst/>
              <a:gdLst>
                <a:gd name="connsiteX0" fmla="*/ 3881 w 7872"/>
                <a:gd name="connsiteY0" fmla="*/ 88 h 8837"/>
                <a:gd name="connsiteX1" fmla="*/ 3150 w 7872"/>
                <a:gd name="connsiteY1" fmla="*/ 88 h 8837"/>
                <a:gd name="connsiteX2" fmla="*/ 225 w 7872"/>
                <a:gd name="connsiteY2" fmla="*/ 3086 h 8837"/>
                <a:gd name="connsiteX3" fmla="*/ 225 w 7872"/>
                <a:gd name="connsiteY3" fmla="*/ 4255 h 8837"/>
                <a:gd name="connsiteX4" fmla="*/ 2199 w 7872"/>
                <a:gd name="connsiteY4" fmla="*/ 8203 h 8837"/>
                <a:gd name="connsiteX5" fmla="*/ 2930 w 7872"/>
                <a:gd name="connsiteY5" fmla="*/ 8788 h 8837"/>
                <a:gd name="connsiteX6" fmla="*/ 2930 w 7872"/>
                <a:gd name="connsiteY6" fmla="*/ 8788 h 8837"/>
                <a:gd name="connsiteX7" fmla="*/ 3661 w 7872"/>
                <a:gd name="connsiteY7" fmla="*/ 8788 h 8837"/>
                <a:gd name="connsiteX8" fmla="*/ 7609 w 7872"/>
                <a:gd name="connsiteY8" fmla="*/ 4913 h 8837"/>
                <a:gd name="connsiteX9" fmla="*/ 7609 w 7872"/>
                <a:gd name="connsiteY9" fmla="*/ 3378 h 8837"/>
                <a:gd name="connsiteX10" fmla="*/ 4685 w 7872"/>
                <a:gd name="connsiteY10" fmla="*/ 380 h 8837"/>
                <a:gd name="connsiteX11" fmla="*/ 3881 w 7872"/>
                <a:gd name="connsiteY11" fmla="*/ 88 h 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72" h="8837">
                  <a:moveTo>
                    <a:pt x="3881" y="88"/>
                  </a:moveTo>
                  <a:cubicBezTo>
                    <a:pt x="3654" y="-29"/>
                    <a:pt x="3376" y="-29"/>
                    <a:pt x="3150" y="88"/>
                  </a:cubicBezTo>
                  <a:lnTo>
                    <a:pt x="225" y="3086"/>
                  </a:lnTo>
                  <a:cubicBezTo>
                    <a:pt x="-75" y="3422"/>
                    <a:pt x="-75" y="3919"/>
                    <a:pt x="225" y="4255"/>
                  </a:cubicBezTo>
                  <a:lnTo>
                    <a:pt x="2199" y="8203"/>
                  </a:lnTo>
                  <a:cubicBezTo>
                    <a:pt x="2353" y="8488"/>
                    <a:pt x="2616" y="8701"/>
                    <a:pt x="2930" y="8788"/>
                  </a:cubicBezTo>
                  <a:lnTo>
                    <a:pt x="2930" y="8788"/>
                  </a:lnTo>
                  <a:cubicBezTo>
                    <a:pt x="3171" y="8854"/>
                    <a:pt x="3420" y="8854"/>
                    <a:pt x="3661" y="8788"/>
                  </a:cubicBezTo>
                  <a:lnTo>
                    <a:pt x="7609" y="4913"/>
                  </a:lnTo>
                  <a:cubicBezTo>
                    <a:pt x="7961" y="4460"/>
                    <a:pt x="7961" y="3831"/>
                    <a:pt x="7609" y="3378"/>
                  </a:cubicBezTo>
                  <a:lnTo>
                    <a:pt x="4685" y="380"/>
                  </a:lnTo>
                  <a:cubicBezTo>
                    <a:pt x="4480" y="161"/>
                    <a:pt x="4180" y="51"/>
                    <a:pt x="3881" y="8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99741EA2-FD7B-4430-A1F5-AF4AD7C7474F}"/>
                </a:ext>
              </a:extLst>
            </p:cNvPr>
            <p:cNvSpPr/>
            <p:nvPr/>
          </p:nvSpPr>
          <p:spPr>
            <a:xfrm>
              <a:off x="6807388" y="3872284"/>
              <a:ext cx="6956" cy="14818"/>
            </a:xfrm>
            <a:custGeom>
              <a:avLst/>
              <a:gdLst>
                <a:gd name="connsiteX0" fmla="*/ 877 w 6956"/>
                <a:gd name="connsiteY0" fmla="*/ 0 h 14818"/>
                <a:gd name="connsiteX1" fmla="*/ 0 w 6956"/>
                <a:gd name="connsiteY1" fmla="*/ 1024 h 14818"/>
                <a:gd name="connsiteX2" fmla="*/ 0 w 6956"/>
                <a:gd name="connsiteY2" fmla="*/ 10821 h 14818"/>
                <a:gd name="connsiteX3" fmla="*/ 512 w 6956"/>
                <a:gd name="connsiteY3" fmla="*/ 11844 h 14818"/>
                <a:gd name="connsiteX4" fmla="*/ 5483 w 6956"/>
                <a:gd name="connsiteY4" fmla="*/ 14769 h 14818"/>
                <a:gd name="connsiteX5" fmla="*/ 6069 w 6956"/>
                <a:gd name="connsiteY5" fmla="*/ 14769 h 14818"/>
                <a:gd name="connsiteX6" fmla="*/ 6726 w 6956"/>
                <a:gd name="connsiteY6" fmla="*/ 14769 h 14818"/>
                <a:gd name="connsiteX7" fmla="*/ 6726 w 6956"/>
                <a:gd name="connsiteY7" fmla="*/ 13526 h 14818"/>
                <a:gd name="connsiteX8" fmla="*/ 1828 w 6956"/>
                <a:gd name="connsiteY8" fmla="*/ 804 h 14818"/>
                <a:gd name="connsiteX9" fmla="*/ 804 w 6956"/>
                <a:gd name="connsiteY9" fmla="*/ 146 h 14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56" h="14818">
                  <a:moveTo>
                    <a:pt x="877" y="0"/>
                  </a:moveTo>
                  <a:cubicBezTo>
                    <a:pt x="395" y="124"/>
                    <a:pt x="44" y="534"/>
                    <a:pt x="0" y="1024"/>
                  </a:cubicBezTo>
                  <a:lnTo>
                    <a:pt x="0" y="10821"/>
                  </a:lnTo>
                  <a:cubicBezTo>
                    <a:pt x="15" y="11223"/>
                    <a:pt x="205" y="11596"/>
                    <a:pt x="512" y="11844"/>
                  </a:cubicBezTo>
                  <a:lnTo>
                    <a:pt x="5483" y="14769"/>
                  </a:lnTo>
                  <a:cubicBezTo>
                    <a:pt x="5674" y="14835"/>
                    <a:pt x="5878" y="14835"/>
                    <a:pt x="6069" y="14769"/>
                  </a:cubicBezTo>
                  <a:cubicBezTo>
                    <a:pt x="6280" y="14835"/>
                    <a:pt x="6514" y="14835"/>
                    <a:pt x="6726" y="14769"/>
                  </a:cubicBezTo>
                  <a:cubicBezTo>
                    <a:pt x="7034" y="14411"/>
                    <a:pt x="7034" y="13884"/>
                    <a:pt x="6726" y="13526"/>
                  </a:cubicBezTo>
                  <a:lnTo>
                    <a:pt x="1828" y="804"/>
                  </a:lnTo>
                  <a:cubicBezTo>
                    <a:pt x="1689" y="365"/>
                    <a:pt x="1258" y="88"/>
                    <a:pt x="804" y="14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84FE07BA-3AEB-44DD-B6C3-58E3980362FD}"/>
                </a:ext>
              </a:extLst>
            </p:cNvPr>
            <p:cNvSpPr/>
            <p:nvPr/>
          </p:nvSpPr>
          <p:spPr>
            <a:xfrm>
              <a:off x="6816230" y="3855541"/>
              <a:ext cx="3953" cy="11990"/>
            </a:xfrm>
            <a:custGeom>
              <a:avLst/>
              <a:gdLst>
                <a:gd name="connsiteX0" fmla="*/ 809 w 3953"/>
                <a:gd name="connsiteY0" fmla="*/ 73 h 11990"/>
                <a:gd name="connsiteX1" fmla="*/ 5 w 3953"/>
                <a:gd name="connsiteY1" fmla="*/ 1243 h 11990"/>
                <a:gd name="connsiteX2" fmla="*/ 1029 w 3953"/>
                <a:gd name="connsiteY2" fmla="*/ 10967 h 11990"/>
                <a:gd name="connsiteX3" fmla="*/ 1906 w 3953"/>
                <a:gd name="connsiteY3" fmla="*/ 11990 h 11990"/>
                <a:gd name="connsiteX4" fmla="*/ 1979 w 3953"/>
                <a:gd name="connsiteY4" fmla="*/ 11990 h 11990"/>
                <a:gd name="connsiteX5" fmla="*/ 1979 w 3953"/>
                <a:gd name="connsiteY5" fmla="*/ 11990 h 11990"/>
                <a:gd name="connsiteX6" fmla="*/ 3076 w 3953"/>
                <a:gd name="connsiteY6" fmla="*/ 11113 h 11990"/>
                <a:gd name="connsiteX7" fmla="*/ 3953 w 3953"/>
                <a:gd name="connsiteY7" fmla="*/ 4606 h 11990"/>
                <a:gd name="connsiteX8" fmla="*/ 1979 w 3953"/>
                <a:gd name="connsiteY8" fmla="*/ 658 h 11990"/>
                <a:gd name="connsiteX9" fmla="*/ 956 w 3953"/>
                <a:gd name="connsiteY9" fmla="*/ 0 h 11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53" h="11990">
                  <a:moveTo>
                    <a:pt x="809" y="73"/>
                  </a:moveTo>
                  <a:cubicBezTo>
                    <a:pt x="290" y="212"/>
                    <a:pt x="-46" y="709"/>
                    <a:pt x="5" y="1243"/>
                  </a:cubicBezTo>
                  <a:lnTo>
                    <a:pt x="1029" y="10967"/>
                  </a:lnTo>
                  <a:cubicBezTo>
                    <a:pt x="992" y="11493"/>
                    <a:pt x="1380" y="11946"/>
                    <a:pt x="1906" y="11990"/>
                  </a:cubicBezTo>
                  <a:cubicBezTo>
                    <a:pt x="1928" y="11990"/>
                    <a:pt x="1957" y="11990"/>
                    <a:pt x="1979" y="11990"/>
                  </a:cubicBezTo>
                  <a:lnTo>
                    <a:pt x="1979" y="11990"/>
                  </a:lnTo>
                  <a:cubicBezTo>
                    <a:pt x="2491" y="11954"/>
                    <a:pt x="2929" y="11603"/>
                    <a:pt x="3076" y="11113"/>
                  </a:cubicBezTo>
                  <a:lnTo>
                    <a:pt x="3953" y="4606"/>
                  </a:lnTo>
                  <a:lnTo>
                    <a:pt x="1979" y="658"/>
                  </a:lnTo>
                  <a:cubicBezTo>
                    <a:pt x="1789" y="263"/>
                    <a:pt x="1394" y="7"/>
                    <a:pt x="956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65BE765F-199A-4ECB-9DCC-3A12018A2A39}"/>
                </a:ext>
              </a:extLst>
            </p:cNvPr>
            <p:cNvSpPr/>
            <p:nvPr/>
          </p:nvSpPr>
          <p:spPr>
            <a:xfrm>
              <a:off x="6670978" y="3023441"/>
              <a:ext cx="46373" cy="27564"/>
            </a:xfrm>
            <a:custGeom>
              <a:avLst/>
              <a:gdLst>
                <a:gd name="connsiteX0" fmla="*/ 15555 w 46373"/>
                <a:gd name="connsiteY0" fmla="*/ 27564 h 27564"/>
                <a:gd name="connsiteX1" fmla="*/ 16359 w 46373"/>
                <a:gd name="connsiteY1" fmla="*/ 27564 h 27564"/>
                <a:gd name="connsiteX2" fmla="*/ 35441 w 46373"/>
                <a:gd name="connsiteY2" fmla="*/ 19229 h 27564"/>
                <a:gd name="connsiteX3" fmla="*/ 46189 w 46373"/>
                <a:gd name="connsiteY3" fmla="*/ 1609 h 27564"/>
                <a:gd name="connsiteX4" fmla="*/ 45933 w 46373"/>
                <a:gd name="connsiteY4" fmla="*/ 183 h 27564"/>
                <a:gd name="connsiteX5" fmla="*/ 45312 w 46373"/>
                <a:gd name="connsiteY5" fmla="*/ 1 h 27564"/>
                <a:gd name="connsiteX6" fmla="*/ 44800 w 46373"/>
                <a:gd name="connsiteY6" fmla="*/ 1 h 27564"/>
                <a:gd name="connsiteX7" fmla="*/ 34345 w 46373"/>
                <a:gd name="connsiteY7" fmla="*/ 5777 h 27564"/>
                <a:gd name="connsiteX8" fmla="*/ 14312 w 46373"/>
                <a:gd name="connsiteY8" fmla="*/ 7824 h 27564"/>
                <a:gd name="connsiteX9" fmla="*/ 639 w 46373"/>
                <a:gd name="connsiteY9" fmla="*/ 15720 h 27564"/>
                <a:gd name="connsiteX10" fmla="*/ 55 w 46373"/>
                <a:gd name="connsiteY10" fmla="*/ 16524 h 27564"/>
                <a:gd name="connsiteX11" fmla="*/ 55 w 46373"/>
                <a:gd name="connsiteY11" fmla="*/ 17328 h 27564"/>
                <a:gd name="connsiteX12" fmla="*/ 5465 w 46373"/>
                <a:gd name="connsiteY12" fmla="*/ 24640 h 27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373" h="27564">
                  <a:moveTo>
                    <a:pt x="15555" y="27564"/>
                  </a:moveTo>
                  <a:lnTo>
                    <a:pt x="16359" y="27564"/>
                  </a:lnTo>
                  <a:lnTo>
                    <a:pt x="35441" y="19229"/>
                  </a:lnTo>
                  <a:lnTo>
                    <a:pt x="46189" y="1609"/>
                  </a:lnTo>
                  <a:cubicBezTo>
                    <a:pt x="46511" y="1149"/>
                    <a:pt x="46401" y="505"/>
                    <a:pt x="45933" y="183"/>
                  </a:cubicBezTo>
                  <a:cubicBezTo>
                    <a:pt x="45751" y="59"/>
                    <a:pt x="45531" y="-7"/>
                    <a:pt x="45312" y="1"/>
                  </a:cubicBezTo>
                  <a:lnTo>
                    <a:pt x="44800" y="1"/>
                  </a:lnTo>
                  <a:lnTo>
                    <a:pt x="34345" y="5777"/>
                  </a:lnTo>
                  <a:lnTo>
                    <a:pt x="14312" y="7824"/>
                  </a:lnTo>
                  <a:lnTo>
                    <a:pt x="639" y="15720"/>
                  </a:lnTo>
                  <a:cubicBezTo>
                    <a:pt x="325" y="15881"/>
                    <a:pt x="113" y="16181"/>
                    <a:pt x="55" y="16524"/>
                  </a:cubicBezTo>
                  <a:cubicBezTo>
                    <a:pt x="-18" y="16787"/>
                    <a:pt x="-18" y="17065"/>
                    <a:pt x="55" y="17328"/>
                  </a:cubicBezTo>
                  <a:lnTo>
                    <a:pt x="5465" y="2464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1A9A51A4-C9D5-431B-8639-309A1AFEEC34}"/>
                </a:ext>
              </a:extLst>
            </p:cNvPr>
            <p:cNvSpPr/>
            <p:nvPr/>
          </p:nvSpPr>
          <p:spPr>
            <a:xfrm>
              <a:off x="6327616" y="2475824"/>
              <a:ext cx="9943" cy="10968"/>
            </a:xfrm>
            <a:custGeom>
              <a:avLst/>
              <a:gdLst>
                <a:gd name="connsiteX0" fmla="*/ 8852 w 9943"/>
                <a:gd name="connsiteY0" fmla="*/ 10968 h 10968"/>
                <a:gd name="connsiteX1" fmla="*/ 9729 w 9943"/>
                <a:gd name="connsiteY1" fmla="*/ 10529 h 10968"/>
                <a:gd name="connsiteX2" fmla="*/ 9729 w 9943"/>
                <a:gd name="connsiteY2" fmla="*/ 9140 h 10968"/>
                <a:gd name="connsiteX3" fmla="*/ 1833 w 9943"/>
                <a:gd name="connsiteY3" fmla="*/ 367 h 10968"/>
                <a:gd name="connsiteX4" fmla="*/ 1029 w 9943"/>
                <a:gd name="connsiteY4" fmla="*/ 1 h 10968"/>
                <a:gd name="connsiteX5" fmla="*/ 590 w 9943"/>
                <a:gd name="connsiteY5" fmla="*/ 1 h 10968"/>
                <a:gd name="connsiteX6" fmla="*/ 5 w 9943"/>
                <a:gd name="connsiteY6" fmla="*/ 1025 h 10968"/>
                <a:gd name="connsiteX7" fmla="*/ 5 w 9943"/>
                <a:gd name="connsiteY7" fmla="*/ 6874 h 10968"/>
                <a:gd name="connsiteX8" fmla="*/ 590 w 9943"/>
                <a:gd name="connsiteY8" fmla="*/ 7897 h 10968"/>
                <a:gd name="connsiteX9" fmla="*/ 8487 w 9943"/>
                <a:gd name="connsiteY9" fmla="*/ 10822 h 1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43" h="10968">
                  <a:moveTo>
                    <a:pt x="8852" y="10968"/>
                  </a:moveTo>
                  <a:cubicBezTo>
                    <a:pt x="9203" y="10983"/>
                    <a:pt x="9532" y="10815"/>
                    <a:pt x="9729" y="10529"/>
                  </a:cubicBezTo>
                  <a:cubicBezTo>
                    <a:pt x="10015" y="10113"/>
                    <a:pt x="10015" y="9557"/>
                    <a:pt x="9729" y="9140"/>
                  </a:cubicBezTo>
                  <a:lnTo>
                    <a:pt x="1833" y="367"/>
                  </a:lnTo>
                  <a:cubicBezTo>
                    <a:pt x="1643" y="118"/>
                    <a:pt x="1343" y="-14"/>
                    <a:pt x="1029" y="1"/>
                  </a:cubicBezTo>
                  <a:lnTo>
                    <a:pt x="590" y="1"/>
                  </a:lnTo>
                  <a:cubicBezTo>
                    <a:pt x="195" y="184"/>
                    <a:pt x="-39" y="593"/>
                    <a:pt x="5" y="1025"/>
                  </a:cubicBezTo>
                  <a:lnTo>
                    <a:pt x="5" y="6874"/>
                  </a:lnTo>
                  <a:cubicBezTo>
                    <a:pt x="-17" y="7298"/>
                    <a:pt x="210" y="7700"/>
                    <a:pt x="590" y="7897"/>
                  </a:cubicBezTo>
                  <a:lnTo>
                    <a:pt x="8487" y="1082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68E192F0-FD51-4EAB-8AF8-0461293A7E8C}"/>
                </a:ext>
              </a:extLst>
            </p:cNvPr>
            <p:cNvSpPr/>
            <p:nvPr/>
          </p:nvSpPr>
          <p:spPr>
            <a:xfrm>
              <a:off x="6251008" y="2483721"/>
              <a:ext cx="5968" cy="12869"/>
            </a:xfrm>
            <a:custGeom>
              <a:avLst/>
              <a:gdLst>
                <a:gd name="connsiteX0" fmla="*/ 4085 w 5968"/>
                <a:gd name="connsiteY0" fmla="*/ 366 h 12869"/>
                <a:gd name="connsiteX1" fmla="*/ 137 w 5968"/>
                <a:gd name="connsiteY1" fmla="*/ 6288 h 12869"/>
                <a:gd name="connsiteX2" fmla="*/ 137 w 5968"/>
                <a:gd name="connsiteY2" fmla="*/ 7311 h 12869"/>
                <a:gd name="connsiteX3" fmla="*/ 2111 w 5968"/>
                <a:gd name="connsiteY3" fmla="*/ 12210 h 12869"/>
                <a:gd name="connsiteX4" fmla="*/ 3062 w 5968"/>
                <a:gd name="connsiteY4" fmla="*/ 12868 h 12869"/>
                <a:gd name="connsiteX5" fmla="*/ 3062 w 5968"/>
                <a:gd name="connsiteY5" fmla="*/ 12868 h 12869"/>
                <a:gd name="connsiteX6" fmla="*/ 3939 w 5968"/>
                <a:gd name="connsiteY6" fmla="*/ 11991 h 12869"/>
                <a:gd name="connsiteX7" fmla="*/ 5913 w 5968"/>
                <a:gd name="connsiteY7" fmla="*/ 1243 h 12869"/>
                <a:gd name="connsiteX8" fmla="*/ 5343 w 5968"/>
                <a:gd name="connsiteY8" fmla="*/ 29 h 12869"/>
                <a:gd name="connsiteX9" fmla="*/ 5255 w 5968"/>
                <a:gd name="connsiteY9" fmla="*/ 0 h 12869"/>
                <a:gd name="connsiteX10" fmla="*/ 4889 w 5968"/>
                <a:gd name="connsiteY10" fmla="*/ 0 h 12869"/>
                <a:gd name="connsiteX11" fmla="*/ 4085 w 5968"/>
                <a:gd name="connsiteY11" fmla="*/ 366 h 12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68" h="12869">
                  <a:moveTo>
                    <a:pt x="4085" y="366"/>
                  </a:moveTo>
                  <a:lnTo>
                    <a:pt x="137" y="6288"/>
                  </a:lnTo>
                  <a:cubicBezTo>
                    <a:pt x="-46" y="6602"/>
                    <a:pt x="-46" y="6997"/>
                    <a:pt x="137" y="7311"/>
                  </a:cubicBezTo>
                  <a:lnTo>
                    <a:pt x="2111" y="12210"/>
                  </a:lnTo>
                  <a:cubicBezTo>
                    <a:pt x="2243" y="12619"/>
                    <a:pt x="2630" y="12890"/>
                    <a:pt x="3062" y="12868"/>
                  </a:cubicBezTo>
                  <a:lnTo>
                    <a:pt x="3062" y="12868"/>
                  </a:lnTo>
                  <a:cubicBezTo>
                    <a:pt x="3544" y="12868"/>
                    <a:pt x="3939" y="12473"/>
                    <a:pt x="3939" y="11991"/>
                  </a:cubicBezTo>
                  <a:lnTo>
                    <a:pt x="5913" y="1243"/>
                  </a:lnTo>
                  <a:cubicBezTo>
                    <a:pt x="6088" y="746"/>
                    <a:pt x="5833" y="205"/>
                    <a:pt x="5343" y="29"/>
                  </a:cubicBezTo>
                  <a:cubicBezTo>
                    <a:pt x="5313" y="15"/>
                    <a:pt x="5284" y="7"/>
                    <a:pt x="5255" y="0"/>
                  </a:cubicBezTo>
                  <a:lnTo>
                    <a:pt x="4889" y="0"/>
                  </a:lnTo>
                  <a:cubicBezTo>
                    <a:pt x="4582" y="7"/>
                    <a:pt x="4290" y="139"/>
                    <a:pt x="4085" y="36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459409A3-9824-4A86-B01A-342C8750798F}"/>
                </a:ext>
              </a:extLst>
            </p:cNvPr>
            <p:cNvSpPr/>
            <p:nvPr/>
          </p:nvSpPr>
          <p:spPr>
            <a:xfrm>
              <a:off x="6233662" y="2463980"/>
              <a:ext cx="23697" cy="21788"/>
            </a:xfrm>
            <a:custGeom>
              <a:avLst/>
              <a:gdLst>
                <a:gd name="connsiteX0" fmla="*/ 18433 w 23697"/>
                <a:gd name="connsiteY0" fmla="*/ 659 h 21788"/>
                <a:gd name="connsiteX1" fmla="*/ 17483 w 23697"/>
                <a:gd name="connsiteY1" fmla="*/ 1 h 21788"/>
                <a:gd name="connsiteX2" fmla="*/ 17483 w 23697"/>
                <a:gd name="connsiteY2" fmla="*/ 1 h 21788"/>
                <a:gd name="connsiteX3" fmla="*/ 6735 w 23697"/>
                <a:gd name="connsiteY3" fmla="*/ 2926 h 21788"/>
                <a:gd name="connsiteX4" fmla="*/ 886 w 23697"/>
                <a:gd name="connsiteY4" fmla="*/ 3876 h 21788"/>
                <a:gd name="connsiteX5" fmla="*/ 82 w 23697"/>
                <a:gd name="connsiteY5" fmla="*/ 4461 h 21788"/>
                <a:gd name="connsiteX6" fmla="*/ 82 w 23697"/>
                <a:gd name="connsiteY6" fmla="*/ 5412 h 21788"/>
                <a:gd name="connsiteX7" fmla="*/ 6955 w 23697"/>
                <a:gd name="connsiteY7" fmla="*/ 21131 h 21788"/>
                <a:gd name="connsiteX8" fmla="*/ 7978 w 23697"/>
                <a:gd name="connsiteY8" fmla="*/ 21789 h 21788"/>
                <a:gd name="connsiteX9" fmla="*/ 21943 w 23697"/>
                <a:gd name="connsiteY9" fmla="*/ 19742 h 21788"/>
                <a:gd name="connsiteX10" fmla="*/ 22747 w 23697"/>
                <a:gd name="connsiteY10" fmla="*/ 18864 h 21788"/>
                <a:gd name="connsiteX11" fmla="*/ 23698 w 23697"/>
                <a:gd name="connsiteY11" fmla="*/ 12430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97" h="21788">
                  <a:moveTo>
                    <a:pt x="18433" y="659"/>
                  </a:moveTo>
                  <a:cubicBezTo>
                    <a:pt x="18302" y="250"/>
                    <a:pt x="17914" y="-21"/>
                    <a:pt x="17483" y="1"/>
                  </a:cubicBezTo>
                  <a:lnTo>
                    <a:pt x="17483" y="1"/>
                  </a:lnTo>
                  <a:lnTo>
                    <a:pt x="6735" y="2926"/>
                  </a:lnTo>
                  <a:lnTo>
                    <a:pt x="886" y="3876"/>
                  </a:lnTo>
                  <a:cubicBezTo>
                    <a:pt x="550" y="3957"/>
                    <a:pt x="265" y="4169"/>
                    <a:pt x="82" y="4461"/>
                  </a:cubicBezTo>
                  <a:cubicBezTo>
                    <a:pt x="-27" y="4768"/>
                    <a:pt x="-27" y="5105"/>
                    <a:pt x="82" y="5412"/>
                  </a:cubicBezTo>
                  <a:lnTo>
                    <a:pt x="6955" y="21131"/>
                  </a:lnTo>
                  <a:cubicBezTo>
                    <a:pt x="7145" y="21526"/>
                    <a:pt x="7540" y="21782"/>
                    <a:pt x="7978" y="21789"/>
                  </a:cubicBezTo>
                  <a:lnTo>
                    <a:pt x="21943" y="19742"/>
                  </a:lnTo>
                  <a:cubicBezTo>
                    <a:pt x="22374" y="19654"/>
                    <a:pt x="22696" y="19296"/>
                    <a:pt x="22747" y="18864"/>
                  </a:cubicBezTo>
                  <a:lnTo>
                    <a:pt x="23698" y="1243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A410BD83-079E-410A-A4EA-1A12F4A67669}"/>
                </a:ext>
              </a:extLst>
            </p:cNvPr>
            <p:cNvSpPr/>
            <p:nvPr/>
          </p:nvSpPr>
          <p:spPr>
            <a:xfrm>
              <a:off x="6259041" y="2486573"/>
              <a:ext cx="16638" cy="12063"/>
            </a:xfrm>
            <a:custGeom>
              <a:avLst/>
              <a:gdLst>
                <a:gd name="connsiteX0" fmla="*/ 13088 w 16638"/>
                <a:gd name="connsiteY0" fmla="*/ 3071 h 12063"/>
                <a:gd name="connsiteX1" fmla="*/ 5776 w 16638"/>
                <a:gd name="connsiteY1" fmla="*/ 0 h 12063"/>
                <a:gd name="connsiteX2" fmla="*/ 877 w 16638"/>
                <a:gd name="connsiteY2" fmla="*/ 1023 h 12063"/>
                <a:gd name="connsiteX3" fmla="*/ 0 w 16638"/>
                <a:gd name="connsiteY3" fmla="*/ 2120 h 12063"/>
                <a:gd name="connsiteX4" fmla="*/ 0 w 16638"/>
                <a:gd name="connsiteY4" fmla="*/ 7969 h 12063"/>
                <a:gd name="connsiteX5" fmla="*/ 877 w 16638"/>
                <a:gd name="connsiteY5" fmla="*/ 9066 h 12063"/>
                <a:gd name="connsiteX6" fmla="*/ 15500 w 16638"/>
                <a:gd name="connsiteY6" fmla="*/ 12064 h 12063"/>
                <a:gd name="connsiteX7" fmla="*/ 16524 w 16638"/>
                <a:gd name="connsiteY7" fmla="*/ 11552 h 12063"/>
                <a:gd name="connsiteX8" fmla="*/ 16524 w 16638"/>
                <a:gd name="connsiteY8" fmla="*/ 10455 h 12063"/>
                <a:gd name="connsiteX9" fmla="*/ 13672 w 16638"/>
                <a:gd name="connsiteY9" fmla="*/ 3582 h 12063"/>
                <a:gd name="connsiteX10" fmla="*/ 13088 w 16638"/>
                <a:gd name="connsiteY10" fmla="*/ 3071 h 1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38" h="12063">
                  <a:moveTo>
                    <a:pt x="13088" y="3071"/>
                  </a:moveTo>
                  <a:lnTo>
                    <a:pt x="5776" y="0"/>
                  </a:lnTo>
                  <a:lnTo>
                    <a:pt x="877" y="1023"/>
                  </a:lnTo>
                  <a:cubicBezTo>
                    <a:pt x="373" y="1155"/>
                    <a:pt x="15" y="1601"/>
                    <a:pt x="0" y="2120"/>
                  </a:cubicBezTo>
                  <a:lnTo>
                    <a:pt x="0" y="7969"/>
                  </a:lnTo>
                  <a:cubicBezTo>
                    <a:pt x="37" y="8481"/>
                    <a:pt x="388" y="8920"/>
                    <a:pt x="877" y="9066"/>
                  </a:cubicBezTo>
                  <a:lnTo>
                    <a:pt x="15500" y="12064"/>
                  </a:lnTo>
                  <a:cubicBezTo>
                    <a:pt x="15888" y="12020"/>
                    <a:pt x="16253" y="11837"/>
                    <a:pt x="16524" y="11552"/>
                  </a:cubicBezTo>
                  <a:cubicBezTo>
                    <a:pt x="16677" y="11201"/>
                    <a:pt x="16677" y="10806"/>
                    <a:pt x="16524" y="10455"/>
                  </a:cubicBezTo>
                  <a:lnTo>
                    <a:pt x="13672" y="3582"/>
                  </a:lnTo>
                  <a:cubicBezTo>
                    <a:pt x="13519" y="3363"/>
                    <a:pt x="13321" y="3188"/>
                    <a:pt x="13088" y="307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B28AC2DD-548B-47C7-A245-D3402BFE2B1D}"/>
                </a:ext>
              </a:extLst>
            </p:cNvPr>
            <p:cNvSpPr/>
            <p:nvPr/>
          </p:nvSpPr>
          <p:spPr>
            <a:xfrm>
              <a:off x="6273870" y="2486653"/>
              <a:ext cx="7910" cy="14907"/>
            </a:xfrm>
            <a:custGeom>
              <a:avLst/>
              <a:gdLst>
                <a:gd name="connsiteX0" fmla="*/ 4911 w 7910"/>
                <a:gd name="connsiteY0" fmla="*/ 14908 h 14907"/>
                <a:gd name="connsiteX1" fmla="*/ 4911 w 7910"/>
                <a:gd name="connsiteY1" fmla="*/ 14908 h 14907"/>
                <a:gd name="connsiteX2" fmla="*/ 5935 w 7910"/>
                <a:gd name="connsiteY2" fmla="*/ 13957 h 14907"/>
                <a:gd name="connsiteX3" fmla="*/ 7909 w 7910"/>
                <a:gd name="connsiteY3" fmla="*/ 4233 h 14907"/>
                <a:gd name="connsiteX4" fmla="*/ 7178 w 7910"/>
                <a:gd name="connsiteY4" fmla="*/ 2990 h 14907"/>
                <a:gd name="connsiteX5" fmla="*/ 1402 w 7910"/>
                <a:gd name="connsiteY5" fmla="*/ 66 h 14907"/>
                <a:gd name="connsiteX6" fmla="*/ 817 w 7910"/>
                <a:gd name="connsiteY6" fmla="*/ 66 h 14907"/>
                <a:gd name="connsiteX7" fmla="*/ 159 w 7910"/>
                <a:gd name="connsiteY7" fmla="*/ 66 h 14907"/>
                <a:gd name="connsiteX8" fmla="*/ 159 w 7910"/>
                <a:gd name="connsiteY8" fmla="*/ 1162 h 14907"/>
                <a:gd name="connsiteX9" fmla="*/ 4107 w 7910"/>
                <a:gd name="connsiteY9" fmla="*/ 13957 h 14907"/>
                <a:gd name="connsiteX10" fmla="*/ 4911 w 7910"/>
                <a:gd name="connsiteY10" fmla="*/ 14908 h 1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10" h="14907">
                  <a:moveTo>
                    <a:pt x="4911" y="14908"/>
                  </a:moveTo>
                  <a:lnTo>
                    <a:pt x="4911" y="14908"/>
                  </a:lnTo>
                  <a:cubicBezTo>
                    <a:pt x="5416" y="14827"/>
                    <a:pt x="5818" y="14455"/>
                    <a:pt x="5935" y="13957"/>
                  </a:cubicBezTo>
                  <a:lnTo>
                    <a:pt x="7909" y="4233"/>
                  </a:lnTo>
                  <a:cubicBezTo>
                    <a:pt x="7931" y="3707"/>
                    <a:pt x="7646" y="3224"/>
                    <a:pt x="7178" y="2990"/>
                  </a:cubicBezTo>
                  <a:lnTo>
                    <a:pt x="1402" y="66"/>
                  </a:lnTo>
                  <a:cubicBezTo>
                    <a:pt x="1212" y="-7"/>
                    <a:pt x="1007" y="-7"/>
                    <a:pt x="817" y="66"/>
                  </a:cubicBezTo>
                  <a:cubicBezTo>
                    <a:pt x="605" y="-22"/>
                    <a:pt x="371" y="-22"/>
                    <a:pt x="159" y="66"/>
                  </a:cubicBezTo>
                  <a:cubicBezTo>
                    <a:pt x="-53" y="402"/>
                    <a:pt x="-53" y="826"/>
                    <a:pt x="159" y="1162"/>
                  </a:cubicBezTo>
                  <a:lnTo>
                    <a:pt x="4107" y="13957"/>
                  </a:lnTo>
                  <a:cubicBezTo>
                    <a:pt x="4100" y="14432"/>
                    <a:pt x="4443" y="14835"/>
                    <a:pt x="4911" y="1490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92A0F7C-42FD-4E87-B080-812577F68706}"/>
                </a:ext>
              </a:extLst>
            </p:cNvPr>
            <p:cNvSpPr/>
            <p:nvPr/>
          </p:nvSpPr>
          <p:spPr>
            <a:xfrm>
              <a:off x="5904514" y="2216821"/>
              <a:ext cx="12068" cy="11723"/>
            </a:xfrm>
            <a:custGeom>
              <a:avLst/>
              <a:gdLst>
                <a:gd name="connsiteX0" fmla="*/ 10311 w 12068"/>
                <a:gd name="connsiteY0" fmla="*/ 11663 h 11723"/>
                <a:gd name="connsiteX1" fmla="*/ 10969 w 12068"/>
                <a:gd name="connsiteY1" fmla="*/ 11663 h 11723"/>
                <a:gd name="connsiteX2" fmla="*/ 11481 w 12068"/>
                <a:gd name="connsiteY2" fmla="*/ 11663 h 11723"/>
                <a:gd name="connsiteX3" fmla="*/ 12066 w 12068"/>
                <a:gd name="connsiteY3" fmla="*/ 10713 h 11723"/>
                <a:gd name="connsiteX4" fmla="*/ 12066 w 12068"/>
                <a:gd name="connsiteY4" fmla="*/ 916 h 11723"/>
                <a:gd name="connsiteX5" fmla="*/ 11627 w 12068"/>
                <a:gd name="connsiteY5" fmla="*/ 38 h 11723"/>
                <a:gd name="connsiteX6" fmla="*/ 10969 w 12068"/>
                <a:gd name="connsiteY6" fmla="*/ 38 h 11723"/>
                <a:gd name="connsiteX7" fmla="*/ 952 w 12068"/>
                <a:gd name="connsiteY7" fmla="*/ 2013 h 11723"/>
                <a:gd name="connsiteX8" fmla="*/ 148 w 12068"/>
                <a:gd name="connsiteY8" fmla="*/ 2817 h 11723"/>
                <a:gd name="connsiteX9" fmla="*/ 148 w 12068"/>
                <a:gd name="connsiteY9" fmla="*/ 3986 h 1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68" h="11723">
                  <a:moveTo>
                    <a:pt x="10311" y="11663"/>
                  </a:moveTo>
                  <a:lnTo>
                    <a:pt x="10969" y="11663"/>
                  </a:lnTo>
                  <a:cubicBezTo>
                    <a:pt x="11129" y="11744"/>
                    <a:pt x="11320" y="11744"/>
                    <a:pt x="11481" y="11663"/>
                  </a:cubicBezTo>
                  <a:cubicBezTo>
                    <a:pt x="11861" y="11510"/>
                    <a:pt x="12095" y="11122"/>
                    <a:pt x="12066" y="10713"/>
                  </a:cubicBezTo>
                  <a:lnTo>
                    <a:pt x="12066" y="916"/>
                  </a:lnTo>
                  <a:cubicBezTo>
                    <a:pt x="12080" y="565"/>
                    <a:pt x="11912" y="236"/>
                    <a:pt x="11627" y="38"/>
                  </a:cubicBezTo>
                  <a:cubicBezTo>
                    <a:pt x="11408" y="-13"/>
                    <a:pt x="11188" y="-13"/>
                    <a:pt x="10969" y="38"/>
                  </a:cubicBezTo>
                  <a:lnTo>
                    <a:pt x="952" y="2013"/>
                  </a:lnTo>
                  <a:cubicBezTo>
                    <a:pt x="543" y="2093"/>
                    <a:pt x="229" y="2407"/>
                    <a:pt x="148" y="2817"/>
                  </a:cubicBezTo>
                  <a:cubicBezTo>
                    <a:pt x="-49" y="3182"/>
                    <a:pt x="-49" y="3621"/>
                    <a:pt x="148" y="398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254E299B-4784-4A70-8F01-D261382D5D51}"/>
                </a:ext>
              </a:extLst>
            </p:cNvPr>
            <p:cNvSpPr/>
            <p:nvPr/>
          </p:nvSpPr>
          <p:spPr>
            <a:xfrm>
              <a:off x="6425591" y="2925470"/>
              <a:ext cx="10170" cy="9922"/>
            </a:xfrm>
            <a:custGeom>
              <a:avLst/>
              <a:gdLst>
                <a:gd name="connsiteX0" fmla="*/ 9068 w 10170"/>
                <a:gd name="connsiteY0" fmla="*/ 9797 h 9922"/>
                <a:gd name="connsiteX1" fmla="*/ 9653 w 10170"/>
                <a:gd name="connsiteY1" fmla="*/ 9797 h 9922"/>
                <a:gd name="connsiteX2" fmla="*/ 10092 w 10170"/>
                <a:gd name="connsiteY2" fmla="*/ 8408 h 9922"/>
                <a:gd name="connsiteX3" fmla="*/ 6070 w 10170"/>
                <a:gd name="connsiteY3" fmla="*/ 585 h 9922"/>
                <a:gd name="connsiteX4" fmla="*/ 5120 w 10170"/>
                <a:gd name="connsiteY4" fmla="*/ 0 h 9922"/>
                <a:gd name="connsiteX5" fmla="*/ 1245 w 10170"/>
                <a:gd name="connsiteY5" fmla="*/ 0 h 9922"/>
                <a:gd name="connsiteX6" fmla="*/ 148 w 10170"/>
                <a:gd name="connsiteY6" fmla="*/ 731 h 9922"/>
                <a:gd name="connsiteX7" fmla="*/ 148 w 10170"/>
                <a:gd name="connsiteY7" fmla="*/ 1828 h 9922"/>
                <a:gd name="connsiteX8" fmla="*/ 7971 w 10170"/>
                <a:gd name="connsiteY8" fmla="*/ 9724 h 9922"/>
                <a:gd name="connsiteX9" fmla="*/ 9068 w 10170"/>
                <a:gd name="connsiteY9" fmla="*/ 9797 h 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70" h="9922">
                  <a:moveTo>
                    <a:pt x="9068" y="9797"/>
                  </a:moveTo>
                  <a:cubicBezTo>
                    <a:pt x="9258" y="9856"/>
                    <a:pt x="9463" y="9856"/>
                    <a:pt x="9653" y="9797"/>
                  </a:cubicBezTo>
                  <a:cubicBezTo>
                    <a:pt x="10106" y="9490"/>
                    <a:pt x="10289" y="8920"/>
                    <a:pt x="10092" y="8408"/>
                  </a:cubicBezTo>
                  <a:lnTo>
                    <a:pt x="6070" y="585"/>
                  </a:lnTo>
                  <a:cubicBezTo>
                    <a:pt x="5895" y="220"/>
                    <a:pt x="5522" y="-7"/>
                    <a:pt x="5120" y="0"/>
                  </a:cubicBezTo>
                  <a:lnTo>
                    <a:pt x="1245" y="0"/>
                  </a:lnTo>
                  <a:cubicBezTo>
                    <a:pt x="762" y="-7"/>
                    <a:pt x="331" y="285"/>
                    <a:pt x="148" y="731"/>
                  </a:cubicBezTo>
                  <a:cubicBezTo>
                    <a:pt x="-49" y="1068"/>
                    <a:pt x="-49" y="1492"/>
                    <a:pt x="148" y="1828"/>
                  </a:cubicBezTo>
                  <a:lnTo>
                    <a:pt x="7971" y="9724"/>
                  </a:lnTo>
                  <a:cubicBezTo>
                    <a:pt x="8293" y="9958"/>
                    <a:pt x="8717" y="9987"/>
                    <a:pt x="9068" y="979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8A3C61F5-831D-4CC8-9692-3BEC6A547E26}"/>
                </a:ext>
              </a:extLst>
            </p:cNvPr>
            <p:cNvSpPr/>
            <p:nvPr/>
          </p:nvSpPr>
          <p:spPr>
            <a:xfrm>
              <a:off x="6439703" y="2957501"/>
              <a:ext cx="8783" cy="10935"/>
            </a:xfrm>
            <a:custGeom>
              <a:avLst/>
              <a:gdLst>
                <a:gd name="connsiteX0" fmla="*/ 7677 w 8783"/>
                <a:gd name="connsiteY0" fmla="*/ 10887 h 10935"/>
                <a:gd name="connsiteX1" fmla="*/ 8262 w 8783"/>
                <a:gd name="connsiteY1" fmla="*/ 10887 h 10935"/>
                <a:gd name="connsiteX2" fmla="*/ 8774 w 8783"/>
                <a:gd name="connsiteY2" fmla="*/ 9717 h 10935"/>
                <a:gd name="connsiteX3" fmla="*/ 6726 w 8783"/>
                <a:gd name="connsiteY3" fmla="*/ 943 h 10935"/>
                <a:gd name="connsiteX4" fmla="*/ 6069 w 8783"/>
                <a:gd name="connsiteY4" fmla="*/ 66 h 10935"/>
                <a:gd name="connsiteX5" fmla="*/ 6069 w 8783"/>
                <a:gd name="connsiteY5" fmla="*/ 66 h 10935"/>
                <a:gd name="connsiteX6" fmla="*/ 5410 w 8783"/>
                <a:gd name="connsiteY6" fmla="*/ 66 h 10935"/>
                <a:gd name="connsiteX7" fmla="*/ 439 w 8783"/>
                <a:gd name="connsiteY7" fmla="*/ 4014 h 10935"/>
                <a:gd name="connsiteX8" fmla="*/ 0 w 8783"/>
                <a:gd name="connsiteY8" fmla="*/ 4891 h 10935"/>
                <a:gd name="connsiteX9" fmla="*/ 512 w 8783"/>
                <a:gd name="connsiteY9" fmla="*/ 5696 h 10935"/>
                <a:gd name="connsiteX10" fmla="*/ 7384 w 8783"/>
                <a:gd name="connsiteY10" fmla="*/ 10667 h 1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83" h="10935">
                  <a:moveTo>
                    <a:pt x="7677" y="10887"/>
                  </a:moveTo>
                  <a:cubicBezTo>
                    <a:pt x="7867" y="10952"/>
                    <a:pt x="8072" y="10952"/>
                    <a:pt x="8262" y="10887"/>
                  </a:cubicBezTo>
                  <a:cubicBezTo>
                    <a:pt x="8634" y="10623"/>
                    <a:pt x="8832" y="10170"/>
                    <a:pt x="8774" y="9717"/>
                  </a:cubicBezTo>
                  <a:lnTo>
                    <a:pt x="6726" y="943"/>
                  </a:lnTo>
                  <a:cubicBezTo>
                    <a:pt x="6646" y="570"/>
                    <a:pt x="6405" y="249"/>
                    <a:pt x="6069" y="66"/>
                  </a:cubicBezTo>
                  <a:lnTo>
                    <a:pt x="6069" y="66"/>
                  </a:lnTo>
                  <a:cubicBezTo>
                    <a:pt x="5856" y="-22"/>
                    <a:pt x="5622" y="-22"/>
                    <a:pt x="5410" y="66"/>
                  </a:cubicBezTo>
                  <a:lnTo>
                    <a:pt x="439" y="4014"/>
                  </a:lnTo>
                  <a:cubicBezTo>
                    <a:pt x="168" y="4226"/>
                    <a:pt x="7" y="4548"/>
                    <a:pt x="0" y="4891"/>
                  </a:cubicBezTo>
                  <a:cubicBezTo>
                    <a:pt x="0" y="5235"/>
                    <a:pt x="197" y="5549"/>
                    <a:pt x="512" y="5696"/>
                  </a:cubicBezTo>
                  <a:lnTo>
                    <a:pt x="7384" y="10667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83317A5-0791-406B-9ED0-EE0F5C76ABE0}"/>
                </a:ext>
              </a:extLst>
            </p:cNvPr>
            <p:cNvSpPr/>
            <p:nvPr/>
          </p:nvSpPr>
          <p:spPr>
            <a:xfrm>
              <a:off x="6524891" y="2968387"/>
              <a:ext cx="7154" cy="10016"/>
            </a:xfrm>
            <a:custGeom>
              <a:avLst/>
              <a:gdLst>
                <a:gd name="connsiteX0" fmla="*/ 939 w 7154"/>
                <a:gd name="connsiteY0" fmla="*/ 0 h 10016"/>
                <a:gd name="connsiteX1" fmla="*/ 209 w 7154"/>
                <a:gd name="connsiteY1" fmla="*/ 366 h 10016"/>
                <a:gd name="connsiteX2" fmla="*/ 209 w 7154"/>
                <a:gd name="connsiteY2" fmla="*/ 1609 h 10016"/>
                <a:gd name="connsiteX3" fmla="*/ 5180 w 7154"/>
                <a:gd name="connsiteY3" fmla="*/ 9505 h 10016"/>
                <a:gd name="connsiteX4" fmla="*/ 5984 w 7154"/>
                <a:gd name="connsiteY4" fmla="*/ 10017 h 10016"/>
                <a:gd name="connsiteX5" fmla="*/ 6423 w 7154"/>
                <a:gd name="connsiteY5" fmla="*/ 10017 h 10016"/>
                <a:gd name="connsiteX6" fmla="*/ 7154 w 7154"/>
                <a:gd name="connsiteY6" fmla="*/ 8993 h 10016"/>
                <a:gd name="connsiteX7" fmla="*/ 7154 w 7154"/>
                <a:gd name="connsiteY7" fmla="*/ 3071 h 10016"/>
                <a:gd name="connsiteX8" fmla="*/ 6423 w 7154"/>
                <a:gd name="connsiteY8" fmla="*/ 2121 h 10016"/>
                <a:gd name="connsiteX9" fmla="*/ 1524 w 7154"/>
                <a:gd name="connsiteY9" fmla="*/ 146 h 1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54" h="10016">
                  <a:moveTo>
                    <a:pt x="939" y="0"/>
                  </a:moveTo>
                  <a:cubicBezTo>
                    <a:pt x="647" y="-7"/>
                    <a:pt x="377" y="132"/>
                    <a:pt x="209" y="366"/>
                  </a:cubicBezTo>
                  <a:cubicBezTo>
                    <a:pt x="-70" y="731"/>
                    <a:pt x="-70" y="1243"/>
                    <a:pt x="209" y="1609"/>
                  </a:cubicBezTo>
                  <a:lnTo>
                    <a:pt x="5180" y="9505"/>
                  </a:lnTo>
                  <a:cubicBezTo>
                    <a:pt x="5348" y="9797"/>
                    <a:pt x="5648" y="9987"/>
                    <a:pt x="5984" y="10017"/>
                  </a:cubicBezTo>
                  <a:lnTo>
                    <a:pt x="6423" y="10017"/>
                  </a:lnTo>
                  <a:cubicBezTo>
                    <a:pt x="6854" y="9863"/>
                    <a:pt x="7147" y="9454"/>
                    <a:pt x="7154" y="8993"/>
                  </a:cubicBezTo>
                  <a:lnTo>
                    <a:pt x="7154" y="3071"/>
                  </a:lnTo>
                  <a:cubicBezTo>
                    <a:pt x="7118" y="2640"/>
                    <a:pt x="6833" y="2267"/>
                    <a:pt x="6423" y="2121"/>
                  </a:cubicBezTo>
                  <a:lnTo>
                    <a:pt x="1524" y="146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82142B2-0F1F-4AC0-8E76-341AED4A6A52}"/>
                </a:ext>
              </a:extLst>
            </p:cNvPr>
            <p:cNvSpPr/>
            <p:nvPr/>
          </p:nvSpPr>
          <p:spPr>
            <a:xfrm>
              <a:off x="6500244" y="3025342"/>
              <a:ext cx="55249" cy="19565"/>
            </a:xfrm>
            <a:custGeom>
              <a:avLst/>
              <a:gdLst>
                <a:gd name="connsiteX0" fmla="*/ 4018 w 55249"/>
                <a:gd name="connsiteY0" fmla="*/ 659 h 19565"/>
                <a:gd name="connsiteX1" fmla="*/ 143 w 55249"/>
                <a:gd name="connsiteY1" fmla="*/ 10529 h 19565"/>
                <a:gd name="connsiteX2" fmla="*/ 143 w 55249"/>
                <a:gd name="connsiteY2" fmla="*/ 11479 h 19565"/>
                <a:gd name="connsiteX3" fmla="*/ 1093 w 55249"/>
                <a:gd name="connsiteY3" fmla="*/ 12064 h 19565"/>
                <a:gd name="connsiteX4" fmla="*/ 19225 w 55249"/>
                <a:gd name="connsiteY4" fmla="*/ 12942 h 19565"/>
                <a:gd name="connsiteX5" fmla="*/ 24855 w 55249"/>
                <a:gd name="connsiteY5" fmla="*/ 19522 h 19565"/>
                <a:gd name="connsiteX6" fmla="*/ 25586 w 55249"/>
                <a:gd name="connsiteY6" fmla="*/ 19522 h 19565"/>
                <a:gd name="connsiteX7" fmla="*/ 52199 w 55249"/>
                <a:gd name="connsiteY7" fmla="*/ 16597 h 19565"/>
                <a:gd name="connsiteX8" fmla="*/ 53223 w 55249"/>
                <a:gd name="connsiteY8" fmla="*/ 15793 h 19565"/>
                <a:gd name="connsiteX9" fmla="*/ 55124 w 55249"/>
                <a:gd name="connsiteY9" fmla="*/ 9944 h 19565"/>
                <a:gd name="connsiteX10" fmla="*/ 55124 w 55249"/>
                <a:gd name="connsiteY10" fmla="*/ 8848 h 19565"/>
                <a:gd name="connsiteX11" fmla="*/ 54392 w 55249"/>
                <a:gd name="connsiteY11" fmla="*/ 8848 h 19565"/>
                <a:gd name="connsiteX12" fmla="*/ 54027 w 55249"/>
                <a:gd name="connsiteY12" fmla="*/ 8848 h 19565"/>
                <a:gd name="connsiteX13" fmla="*/ 48836 w 55249"/>
                <a:gd name="connsiteY13" fmla="*/ 10821 h 19565"/>
                <a:gd name="connsiteX14" fmla="*/ 30777 w 55249"/>
                <a:gd name="connsiteY14" fmla="*/ 4899 h 19565"/>
                <a:gd name="connsiteX15" fmla="*/ 17690 w 55249"/>
                <a:gd name="connsiteY15" fmla="*/ 5850 h 19565"/>
                <a:gd name="connsiteX16" fmla="*/ 14107 w 55249"/>
                <a:gd name="connsiteY16" fmla="*/ 440 h 19565"/>
                <a:gd name="connsiteX17" fmla="*/ 13230 w 55249"/>
                <a:gd name="connsiteY17" fmla="*/ 1 h 19565"/>
                <a:gd name="connsiteX18" fmla="*/ 5187 w 55249"/>
                <a:gd name="connsiteY18" fmla="*/ 1 h 19565"/>
                <a:gd name="connsiteX19" fmla="*/ 4018 w 55249"/>
                <a:gd name="connsiteY19" fmla="*/ 659 h 19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249" h="19565">
                  <a:moveTo>
                    <a:pt x="4018" y="659"/>
                  </a:moveTo>
                  <a:lnTo>
                    <a:pt x="143" y="10529"/>
                  </a:lnTo>
                  <a:cubicBezTo>
                    <a:pt x="-48" y="10821"/>
                    <a:pt x="-48" y="11187"/>
                    <a:pt x="143" y="11479"/>
                  </a:cubicBezTo>
                  <a:cubicBezTo>
                    <a:pt x="391" y="11765"/>
                    <a:pt x="728" y="11969"/>
                    <a:pt x="1093" y="12064"/>
                  </a:cubicBezTo>
                  <a:lnTo>
                    <a:pt x="19225" y="12942"/>
                  </a:lnTo>
                  <a:lnTo>
                    <a:pt x="24855" y="19522"/>
                  </a:lnTo>
                  <a:cubicBezTo>
                    <a:pt x="25096" y="19580"/>
                    <a:pt x="25345" y="19580"/>
                    <a:pt x="25586" y="19522"/>
                  </a:cubicBezTo>
                  <a:lnTo>
                    <a:pt x="52199" y="16597"/>
                  </a:lnTo>
                  <a:cubicBezTo>
                    <a:pt x="52711" y="16597"/>
                    <a:pt x="53003" y="16232"/>
                    <a:pt x="53223" y="15793"/>
                  </a:cubicBezTo>
                  <a:lnTo>
                    <a:pt x="55124" y="9944"/>
                  </a:lnTo>
                  <a:cubicBezTo>
                    <a:pt x="55292" y="9601"/>
                    <a:pt x="55292" y="9191"/>
                    <a:pt x="55124" y="8848"/>
                  </a:cubicBezTo>
                  <a:cubicBezTo>
                    <a:pt x="54889" y="8752"/>
                    <a:pt x="54627" y="8752"/>
                    <a:pt x="54392" y="8848"/>
                  </a:cubicBezTo>
                  <a:lnTo>
                    <a:pt x="54027" y="8848"/>
                  </a:lnTo>
                  <a:lnTo>
                    <a:pt x="48836" y="10821"/>
                  </a:lnTo>
                  <a:lnTo>
                    <a:pt x="30777" y="4899"/>
                  </a:lnTo>
                  <a:lnTo>
                    <a:pt x="17690" y="5850"/>
                  </a:lnTo>
                  <a:lnTo>
                    <a:pt x="14107" y="440"/>
                  </a:lnTo>
                  <a:cubicBezTo>
                    <a:pt x="13910" y="154"/>
                    <a:pt x="13581" y="-14"/>
                    <a:pt x="13230" y="1"/>
                  </a:cubicBezTo>
                  <a:lnTo>
                    <a:pt x="5187" y="1"/>
                  </a:lnTo>
                  <a:cubicBezTo>
                    <a:pt x="4602" y="1"/>
                    <a:pt x="4310" y="293"/>
                    <a:pt x="4018" y="65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B3DA5034-4309-4F25-ABC0-0F684EE3E4C2}"/>
                </a:ext>
              </a:extLst>
            </p:cNvPr>
            <p:cNvSpPr/>
            <p:nvPr/>
          </p:nvSpPr>
          <p:spPr>
            <a:xfrm>
              <a:off x="6582712" y="3004884"/>
              <a:ext cx="12030" cy="14682"/>
            </a:xfrm>
            <a:custGeom>
              <a:avLst/>
              <a:gdLst>
                <a:gd name="connsiteX0" fmla="*/ 1536 w 12030"/>
                <a:gd name="connsiteY0" fmla="*/ 14683 h 14682"/>
                <a:gd name="connsiteX1" fmla="*/ 7385 w 12030"/>
                <a:gd name="connsiteY1" fmla="*/ 11685 h 14682"/>
                <a:gd name="connsiteX2" fmla="*/ 7970 w 12030"/>
                <a:gd name="connsiteY2" fmla="*/ 11173 h 14682"/>
                <a:gd name="connsiteX3" fmla="*/ 11991 w 12030"/>
                <a:gd name="connsiteY3" fmla="*/ 1303 h 14682"/>
                <a:gd name="connsiteX4" fmla="*/ 11553 w 12030"/>
                <a:gd name="connsiteY4" fmla="*/ 60 h 14682"/>
                <a:gd name="connsiteX5" fmla="*/ 10895 w 12030"/>
                <a:gd name="connsiteY5" fmla="*/ 60 h 14682"/>
                <a:gd name="connsiteX6" fmla="*/ 10310 w 12030"/>
                <a:gd name="connsiteY6" fmla="*/ 60 h 14682"/>
                <a:gd name="connsiteX7" fmla="*/ 439 w 12030"/>
                <a:gd name="connsiteY7" fmla="*/ 6860 h 14682"/>
                <a:gd name="connsiteX8" fmla="*/ 1 w 12030"/>
                <a:gd name="connsiteY8" fmla="*/ 7810 h 14682"/>
                <a:gd name="connsiteX9" fmla="*/ 1 w 12030"/>
                <a:gd name="connsiteY9" fmla="*/ 13659 h 14682"/>
                <a:gd name="connsiteX10" fmla="*/ 513 w 12030"/>
                <a:gd name="connsiteY10" fmla="*/ 14537 h 14682"/>
                <a:gd name="connsiteX11" fmla="*/ 1024 w 12030"/>
                <a:gd name="connsiteY11" fmla="*/ 14537 h 14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30" h="14682">
                  <a:moveTo>
                    <a:pt x="1536" y="14683"/>
                  </a:moveTo>
                  <a:lnTo>
                    <a:pt x="7385" y="11685"/>
                  </a:lnTo>
                  <a:cubicBezTo>
                    <a:pt x="7656" y="11627"/>
                    <a:pt x="7875" y="11437"/>
                    <a:pt x="7970" y="11173"/>
                  </a:cubicBezTo>
                  <a:lnTo>
                    <a:pt x="11991" y="1303"/>
                  </a:lnTo>
                  <a:cubicBezTo>
                    <a:pt x="12115" y="835"/>
                    <a:pt x="11940" y="345"/>
                    <a:pt x="11553" y="60"/>
                  </a:cubicBezTo>
                  <a:cubicBezTo>
                    <a:pt x="11340" y="-20"/>
                    <a:pt x="11107" y="-20"/>
                    <a:pt x="10895" y="60"/>
                  </a:cubicBezTo>
                  <a:cubicBezTo>
                    <a:pt x="10704" y="-13"/>
                    <a:pt x="10500" y="-13"/>
                    <a:pt x="10310" y="60"/>
                  </a:cubicBezTo>
                  <a:lnTo>
                    <a:pt x="439" y="6860"/>
                  </a:lnTo>
                  <a:cubicBezTo>
                    <a:pt x="169" y="7101"/>
                    <a:pt x="8" y="7445"/>
                    <a:pt x="1" y="7810"/>
                  </a:cubicBezTo>
                  <a:lnTo>
                    <a:pt x="1" y="13659"/>
                  </a:lnTo>
                  <a:cubicBezTo>
                    <a:pt x="-14" y="14025"/>
                    <a:pt x="183" y="14368"/>
                    <a:pt x="513" y="14537"/>
                  </a:cubicBezTo>
                  <a:cubicBezTo>
                    <a:pt x="673" y="14617"/>
                    <a:pt x="863" y="14617"/>
                    <a:pt x="1024" y="1453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9FE97ACD-7F17-4572-8700-88D1C05E759D}"/>
                </a:ext>
              </a:extLst>
            </p:cNvPr>
            <p:cNvSpPr/>
            <p:nvPr/>
          </p:nvSpPr>
          <p:spPr>
            <a:xfrm>
              <a:off x="6545496" y="2951758"/>
              <a:ext cx="7879" cy="11950"/>
            </a:xfrm>
            <a:custGeom>
              <a:avLst/>
              <a:gdLst>
                <a:gd name="connsiteX0" fmla="*/ 1903 w 7879"/>
                <a:gd name="connsiteY0" fmla="*/ 11146 h 11950"/>
                <a:gd name="connsiteX1" fmla="*/ 2853 w 7879"/>
                <a:gd name="connsiteY1" fmla="*/ 11950 h 11950"/>
                <a:gd name="connsiteX2" fmla="*/ 2853 w 7879"/>
                <a:gd name="connsiteY2" fmla="*/ 11950 h 11950"/>
                <a:gd name="connsiteX3" fmla="*/ 3877 w 7879"/>
                <a:gd name="connsiteY3" fmla="*/ 11365 h 11950"/>
                <a:gd name="connsiteX4" fmla="*/ 7825 w 7879"/>
                <a:gd name="connsiteY4" fmla="*/ 4493 h 11950"/>
                <a:gd name="connsiteX5" fmla="*/ 7825 w 7879"/>
                <a:gd name="connsiteY5" fmla="*/ 3615 h 11950"/>
                <a:gd name="connsiteX6" fmla="*/ 7240 w 7879"/>
                <a:gd name="connsiteY6" fmla="*/ 2884 h 11950"/>
                <a:gd name="connsiteX7" fmla="*/ 1391 w 7879"/>
                <a:gd name="connsiteY7" fmla="*/ 33 h 11950"/>
                <a:gd name="connsiteX8" fmla="*/ 879 w 7879"/>
                <a:gd name="connsiteY8" fmla="*/ 33 h 11950"/>
                <a:gd name="connsiteX9" fmla="*/ 148 w 7879"/>
                <a:gd name="connsiteY9" fmla="*/ 33 h 11950"/>
                <a:gd name="connsiteX10" fmla="*/ 148 w 7879"/>
                <a:gd name="connsiteY10" fmla="*/ 1130 h 1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879" h="11950">
                  <a:moveTo>
                    <a:pt x="1903" y="11146"/>
                  </a:moveTo>
                  <a:cubicBezTo>
                    <a:pt x="1903" y="11512"/>
                    <a:pt x="2341" y="11877"/>
                    <a:pt x="2853" y="11950"/>
                  </a:cubicBezTo>
                  <a:lnTo>
                    <a:pt x="2853" y="11950"/>
                  </a:lnTo>
                  <a:cubicBezTo>
                    <a:pt x="3263" y="11906"/>
                    <a:pt x="3635" y="11695"/>
                    <a:pt x="3877" y="11365"/>
                  </a:cubicBezTo>
                  <a:lnTo>
                    <a:pt x="7825" y="4493"/>
                  </a:lnTo>
                  <a:cubicBezTo>
                    <a:pt x="7898" y="4208"/>
                    <a:pt x="7898" y="3901"/>
                    <a:pt x="7825" y="3615"/>
                  </a:cubicBezTo>
                  <a:cubicBezTo>
                    <a:pt x="7723" y="3308"/>
                    <a:pt x="7511" y="3052"/>
                    <a:pt x="7240" y="2884"/>
                  </a:cubicBezTo>
                  <a:lnTo>
                    <a:pt x="1391" y="33"/>
                  </a:lnTo>
                  <a:lnTo>
                    <a:pt x="879" y="33"/>
                  </a:lnTo>
                  <a:cubicBezTo>
                    <a:pt x="638" y="-11"/>
                    <a:pt x="389" y="-11"/>
                    <a:pt x="148" y="33"/>
                  </a:cubicBezTo>
                  <a:cubicBezTo>
                    <a:pt x="-49" y="369"/>
                    <a:pt x="-49" y="793"/>
                    <a:pt x="148" y="113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B3E9D223-7B9D-4D6E-845E-4DF6EF1AFB8E}"/>
                </a:ext>
              </a:extLst>
            </p:cNvPr>
            <p:cNvSpPr/>
            <p:nvPr/>
          </p:nvSpPr>
          <p:spPr>
            <a:xfrm>
              <a:off x="6545257" y="2934096"/>
              <a:ext cx="15065" cy="9001"/>
            </a:xfrm>
            <a:custGeom>
              <a:avLst/>
              <a:gdLst>
                <a:gd name="connsiteX0" fmla="*/ 13986 w 15065"/>
                <a:gd name="connsiteY0" fmla="*/ 8994 h 9001"/>
                <a:gd name="connsiteX1" fmla="*/ 14863 w 15065"/>
                <a:gd name="connsiteY1" fmla="*/ 8556 h 9001"/>
                <a:gd name="connsiteX2" fmla="*/ 14863 w 15065"/>
                <a:gd name="connsiteY2" fmla="*/ 7386 h 9001"/>
                <a:gd name="connsiteX3" fmla="*/ 10988 w 15065"/>
                <a:gd name="connsiteY3" fmla="*/ 586 h 9001"/>
                <a:gd name="connsiteX4" fmla="*/ 10111 w 15065"/>
                <a:gd name="connsiteY4" fmla="*/ 1 h 9001"/>
                <a:gd name="connsiteX5" fmla="*/ 9526 w 15065"/>
                <a:gd name="connsiteY5" fmla="*/ 1 h 9001"/>
                <a:gd name="connsiteX6" fmla="*/ 752 w 15065"/>
                <a:gd name="connsiteY6" fmla="*/ 4973 h 9001"/>
                <a:gd name="connsiteX7" fmla="*/ 36 w 15065"/>
                <a:gd name="connsiteY7" fmla="*/ 6231 h 9001"/>
                <a:gd name="connsiteX8" fmla="*/ 752 w 15065"/>
                <a:gd name="connsiteY8" fmla="*/ 6947 h 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65" h="9001">
                  <a:moveTo>
                    <a:pt x="13986" y="8994"/>
                  </a:moveTo>
                  <a:cubicBezTo>
                    <a:pt x="14337" y="9038"/>
                    <a:pt x="14687" y="8870"/>
                    <a:pt x="14863" y="8556"/>
                  </a:cubicBezTo>
                  <a:cubicBezTo>
                    <a:pt x="15134" y="8212"/>
                    <a:pt x="15134" y="7729"/>
                    <a:pt x="14863" y="7386"/>
                  </a:cubicBezTo>
                  <a:lnTo>
                    <a:pt x="10988" y="586"/>
                  </a:lnTo>
                  <a:cubicBezTo>
                    <a:pt x="10856" y="221"/>
                    <a:pt x="10498" y="-20"/>
                    <a:pt x="10111" y="1"/>
                  </a:cubicBezTo>
                  <a:lnTo>
                    <a:pt x="9526" y="1"/>
                  </a:lnTo>
                  <a:lnTo>
                    <a:pt x="752" y="4973"/>
                  </a:lnTo>
                  <a:cubicBezTo>
                    <a:pt x="204" y="5119"/>
                    <a:pt x="-111" y="5690"/>
                    <a:pt x="36" y="6231"/>
                  </a:cubicBezTo>
                  <a:cubicBezTo>
                    <a:pt x="131" y="6581"/>
                    <a:pt x="401" y="6852"/>
                    <a:pt x="752" y="694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615D4EB-BA68-4F4A-96B0-6623D0943453}"/>
                </a:ext>
              </a:extLst>
            </p:cNvPr>
            <p:cNvSpPr/>
            <p:nvPr/>
          </p:nvSpPr>
          <p:spPr>
            <a:xfrm>
              <a:off x="6529001" y="2918762"/>
              <a:ext cx="8902" cy="6128"/>
            </a:xfrm>
            <a:custGeom>
              <a:avLst/>
              <a:gdLst>
                <a:gd name="connsiteX0" fmla="*/ 1216 w 8902"/>
                <a:gd name="connsiteY0" fmla="*/ 5758 h 6128"/>
                <a:gd name="connsiteX1" fmla="*/ 8089 w 8902"/>
                <a:gd name="connsiteY1" fmla="*/ 2906 h 6128"/>
                <a:gd name="connsiteX2" fmla="*/ 8820 w 8902"/>
                <a:gd name="connsiteY2" fmla="*/ 2029 h 6128"/>
                <a:gd name="connsiteX3" fmla="*/ 8820 w 8902"/>
                <a:gd name="connsiteY3" fmla="*/ 1005 h 6128"/>
                <a:gd name="connsiteX4" fmla="*/ 7796 w 8902"/>
                <a:gd name="connsiteY4" fmla="*/ 55 h 6128"/>
                <a:gd name="connsiteX5" fmla="*/ 6992 w 8902"/>
                <a:gd name="connsiteY5" fmla="*/ 55 h 6128"/>
                <a:gd name="connsiteX6" fmla="*/ 2020 w 8902"/>
                <a:gd name="connsiteY6" fmla="*/ 55 h 6128"/>
                <a:gd name="connsiteX7" fmla="*/ 1070 w 8902"/>
                <a:gd name="connsiteY7" fmla="*/ 859 h 6128"/>
                <a:gd name="connsiteX8" fmla="*/ 46 w 8902"/>
                <a:gd name="connsiteY8" fmla="*/ 4807 h 6128"/>
                <a:gd name="connsiteX9" fmla="*/ 726 w 8902"/>
                <a:gd name="connsiteY9" fmla="*/ 6087 h 6128"/>
                <a:gd name="connsiteX10" fmla="*/ 1143 w 8902"/>
                <a:gd name="connsiteY10" fmla="*/ 6123 h 6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2" h="6128">
                  <a:moveTo>
                    <a:pt x="1216" y="5758"/>
                  </a:moveTo>
                  <a:lnTo>
                    <a:pt x="8089" y="2906"/>
                  </a:lnTo>
                  <a:cubicBezTo>
                    <a:pt x="8447" y="2731"/>
                    <a:pt x="8710" y="2409"/>
                    <a:pt x="8820" y="2029"/>
                  </a:cubicBezTo>
                  <a:cubicBezTo>
                    <a:pt x="8929" y="1693"/>
                    <a:pt x="8929" y="1342"/>
                    <a:pt x="8820" y="1005"/>
                  </a:cubicBezTo>
                  <a:lnTo>
                    <a:pt x="7796" y="55"/>
                  </a:lnTo>
                  <a:cubicBezTo>
                    <a:pt x="7533" y="-18"/>
                    <a:pt x="7255" y="-18"/>
                    <a:pt x="6992" y="55"/>
                  </a:cubicBezTo>
                  <a:lnTo>
                    <a:pt x="2020" y="55"/>
                  </a:lnTo>
                  <a:cubicBezTo>
                    <a:pt x="1567" y="99"/>
                    <a:pt x="1187" y="420"/>
                    <a:pt x="1070" y="859"/>
                  </a:cubicBezTo>
                  <a:lnTo>
                    <a:pt x="46" y="4807"/>
                  </a:lnTo>
                  <a:cubicBezTo>
                    <a:pt x="-122" y="5348"/>
                    <a:pt x="185" y="5919"/>
                    <a:pt x="726" y="6087"/>
                  </a:cubicBezTo>
                  <a:cubicBezTo>
                    <a:pt x="858" y="6123"/>
                    <a:pt x="1004" y="6138"/>
                    <a:pt x="1143" y="612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3888513-F960-4C82-AC9B-0C66B4B6DD9E}"/>
                </a:ext>
              </a:extLst>
            </p:cNvPr>
            <p:cNvSpPr/>
            <p:nvPr/>
          </p:nvSpPr>
          <p:spPr>
            <a:xfrm>
              <a:off x="6519175" y="2897695"/>
              <a:ext cx="6613" cy="6931"/>
            </a:xfrm>
            <a:custGeom>
              <a:avLst/>
              <a:gdLst>
                <a:gd name="connsiteX0" fmla="*/ 5704 w 6613"/>
                <a:gd name="connsiteY0" fmla="*/ 66 h 6931"/>
                <a:gd name="connsiteX1" fmla="*/ 5704 w 6613"/>
                <a:gd name="connsiteY1" fmla="*/ 66 h 6931"/>
                <a:gd name="connsiteX2" fmla="*/ 806 w 6613"/>
                <a:gd name="connsiteY2" fmla="*/ 2040 h 6931"/>
                <a:gd name="connsiteX3" fmla="*/ 148 w 6613"/>
                <a:gd name="connsiteY3" fmla="*/ 2917 h 6931"/>
                <a:gd name="connsiteX4" fmla="*/ 148 w 6613"/>
                <a:gd name="connsiteY4" fmla="*/ 3941 h 6931"/>
                <a:gd name="connsiteX5" fmla="*/ 4169 w 6613"/>
                <a:gd name="connsiteY5" fmla="*/ 6865 h 6931"/>
                <a:gd name="connsiteX6" fmla="*/ 4827 w 6613"/>
                <a:gd name="connsiteY6" fmla="*/ 6865 h 6931"/>
                <a:gd name="connsiteX7" fmla="*/ 4827 w 6613"/>
                <a:gd name="connsiteY7" fmla="*/ 6865 h 6931"/>
                <a:gd name="connsiteX8" fmla="*/ 5485 w 6613"/>
                <a:gd name="connsiteY8" fmla="*/ 6061 h 6931"/>
                <a:gd name="connsiteX9" fmla="*/ 6509 w 6613"/>
                <a:gd name="connsiteY9" fmla="*/ 1162 h 6931"/>
                <a:gd name="connsiteX10" fmla="*/ 6509 w 6613"/>
                <a:gd name="connsiteY10" fmla="*/ 66 h 6931"/>
                <a:gd name="connsiteX11" fmla="*/ 5704 w 6613"/>
                <a:gd name="connsiteY11" fmla="*/ 66 h 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13" h="6931">
                  <a:moveTo>
                    <a:pt x="5704" y="66"/>
                  </a:moveTo>
                  <a:lnTo>
                    <a:pt x="5704" y="66"/>
                  </a:lnTo>
                  <a:lnTo>
                    <a:pt x="806" y="2040"/>
                  </a:lnTo>
                  <a:cubicBezTo>
                    <a:pt x="455" y="2208"/>
                    <a:pt x="207" y="2537"/>
                    <a:pt x="148" y="2917"/>
                  </a:cubicBezTo>
                  <a:cubicBezTo>
                    <a:pt x="-49" y="3232"/>
                    <a:pt x="-49" y="3626"/>
                    <a:pt x="148" y="3941"/>
                  </a:cubicBezTo>
                  <a:lnTo>
                    <a:pt x="4169" y="6865"/>
                  </a:lnTo>
                  <a:cubicBezTo>
                    <a:pt x="4381" y="6953"/>
                    <a:pt x="4615" y="6953"/>
                    <a:pt x="4827" y="6865"/>
                  </a:cubicBezTo>
                  <a:lnTo>
                    <a:pt x="4827" y="6865"/>
                  </a:lnTo>
                  <a:cubicBezTo>
                    <a:pt x="5185" y="6748"/>
                    <a:pt x="5442" y="6434"/>
                    <a:pt x="5485" y="6061"/>
                  </a:cubicBezTo>
                  <a:lnTo>
                    <a:pt x="6509" y="1162"/>
                  </a:lnTo>
                  <a:cubicBezTo>
                    <a:pt x="6648" y="811"/>
                    <a:pt x="6648" y="417"/>
                    <a:pt x="6509" y="66"/>
                  </a:cubicBezTo>
                  <a:cubicBezTo>
                    <a:pt x="6246" y="-22"/>
                    <a:pt x="5968" y="-22"/>
                    <a:pt x="5704" y="6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63A0E6E-4A58-4181-9476-D44853BEE852}"/>
                </a:ext>
              </a:extLst>
            </p:cNvPr>
            <p:cNvSpPr/>
            <p:nvPr/>
          </p:nvSpPr>
          <p:spPr>
            <a:xfrm>
              <a:off x="6491393" y="2942067"/>
              <a:ext cx="32317" cy="28660"/>
            </a:xfrm>
            <a:custGeom>
              <a:avLst/>
              <a:gdLst>
                <a:gd name="connsiteX0" fmla="*/ 8555 w 32317"/>
                <a:gd name="connsiteY0" fmla="*/ 0 h 28660"/>
                <a:gd name="connsiteX1" fmla="*/ 7970 w 32317"/>
                <a:gd name="connsiteY1" fmla="*/ 0 h 28660"/>
                <a:gd name="connsiteX2" fmla="*/ 7386 w 32317"/>
                <a:gd name="connsiteY2" fmla="*/ 0 h 28660"/>
                <a:gd name="connsiteX3" fmla="*/ 586 w 32317"/>
                <a:gd name="connsiteY3" fmla="*/ 4825 h 28660"/>
                <a:gd name="connsiteX4" fmla="*/ 1 w 32317"/>
                <a:gd name="connsiteY4" fmla="*/ 5776 h 28660"/>
                <a:gd name="connsiteX5" fmla="*/ 586 w 32317"/>
                <a:gd name="connsiteY5" fmla="*/ 6653 h 28660"/>
                <a:gd name="connsiteX6" fmla="*/ 22520 w 32317"/>
                <a:gd name="connsiteY6" fmla="*/ 21276 h 28660"/>
                <a:gd name="connsiteX7" fmla="*/ 26322 w 32317"/>
                <a:gd name="connsiteY7" fmla="*/ 28075 h 28660"/>
                <a:gd name="connsiteX8" fmla="*/ 27346 w 32317"/>
                <a:gd name="connsiteY8" fmla="*/ 28660 h 28660"/>
                <a:gd name="connsiteX9" fmla="*/ 31367 w 32317"/>
                <a:gd name="connsiteY9" fmla="*/ 28660 h 28660"/>
                <a:gd name="connsiteX10" fmla="*/ 32317 w 32317"/>
                <a:gd name="connsiteY10" fmla="*/ 27710 h 28660"/>
                <a:gd name="connsiteX11" fmla="*/ 32317 w 32317"/>
                <a:gd name="connsiteY11" fmla="*/ 27637 h 28660"/>
                <a:gd name="connsiteX12" fmla="*/ 32317 w 32317"/>
                <a:gd name="connsiteY12" fmla="*/ 24054 h 28660"/>
                <a:gd name="connsiteX13" fmla="*/ 24129 w 32317"/>
                <a:gd name="connsiteY13" fmla="*/ 10016 h 28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317" h="28660">
                  <a:moveTo>
                    <a:pt x="8555" y="0"/>
                  </a:moveTo>
                  <a:cubicBezTo>
                    <a:pt x="8555" y="0"/>
                    <a:pt x="8555" y="0"/>
                    <a:pt x="7970" y="0"/>
                  </a:cubicBezTo>
                  <a:cubicBezTo>
                    <a:pt x="7386" y="0"/>
                    <a:pt x="7970" y="0"/>
                    <a:pt x="7386" y="0"/>
                  </a:cubicBezTo>
                  <a:lnTo>
                    <a:pt x="586" y="4825"/>
                  </a:lnTo>
                  <a:cubicBezTo>
                    <a:pt x="265" y="5045"/>
                    <a:pt x="52" y="5388"/>
                    <a:pt x="1" y="5776"/>
                  </a:cubicBezTo>
                  <a:cubicBezTo>
                    <a:pt x="-20" y="6164"/>
                    <a:pt x="220" y="6522"/>
                    <a:pt x="586" y="6653"/>
                  </a:cubicBezTo>
                  <a:lnTo>
                    <a:pt x="22520" y="21276"/>
                  </a:lnTo>
                  <a:lnTo>
                    <a:pt x="26322" y="28075"/>
                  </a:lnTo>
                  <a:cubicBezTo>
                    <a:pt x="26541" y="28434"/>
                    <a:pt x="26929" y="28653"/>
                    <a:pt x="27346" y="28660"/>
                  </a:cubicBezTo>
                  <a:lnTo>
                    <a:pt x="31367" y="28660"/>
                  </a:lnTo>
                  <a:cubicBezTo>
                    <a:pt x="31893" y="28660"/>
                    <a:pt x="32317" y="28236"/>
                    <a:pt x="32317" y="27710"/>
                  </a:cubicBezTo>
                  <a:cubicBezTo>
                    <a:pt x="32317" y="27688"/>
                    <a:pt x="32317" y="27659"/>
                    <a:pt x="32317" y="27637"/>
                  </a:cubicBezTo>
                  <a:lnTo>
                    <a:pt x="32317" y="24054"/>
                  </a:lnTo>
                  <a:lnTo>
                    <a:pt x="24129" y="10016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0A39CB29-CA4E-43DD-8473-01A186018C00}"/>
                </a:ext>
              </a:extLst>
            </p:cNvPr>
            <p:cNvSpPr/>
            <p:nvPr/>
          </p:nvSpPr>
          <p:spPr>
            <a:xfrm>
              <a:off x="5570545" y="2023841"/>
              <a:ext cx="214586" cy="146066"/>
            </a:xfrm>
            <a:custGeom>
              <a:avLst/>
              <a:gdLst>
                <a:gd name="connsiteX0" fmla="*/ 159889 w 214586"/>
                <a:gd name="connsiteY0" fmla="*/ 120490 h 146066"/>
                <a:gd name="connsiteX1" fmla="*/ 160547 w 214586"/>
                <a:gd name="connsiteY1" fmla="*/ 120125 h 146066"/>
                <a:gd name="connsiteX2" fmla="*/ 178533 w 214586"/>
                <a:gd name="connsiteY2" fmla="*/ 100238 h 146066"/>
                <a:gd name="connsiteX3" fmla="*/ 186575 w 214586"/>
                <a:gd name="connsiteY3" fmla="*/ 106526 h 146066"/>
                <a:gd name="connsiteX4" fmla="*/ 187306 w 214586"/>
                <a:gd name="connsiteY4" fmla="*/ 106526 h 146066"/>
                <a:gd name="connsiteX5" fmla="*/ 187306 w 214586"/>
                <a:gd name="connsiteY5" fmla="*/ 106526 h 146066"/>
                <a:gd name="connsiteX6" fmla="*/ 188110 w 214586"/>
                <a:gd name="connsiteY6" fmla="*/ 106014 h 146066"/>
                <a:gd name="connsiteX7" fmla="*/ 200832 w 214586"/>
                <a:gd name="connsiteY7" fmla="*/ 88394 h 146066"/>
                <a:gd name="connsiteX8" fmla="*/ 200832 w 214586"/>
                <a:gd name="connsiteY8" fmla="*/ 87516 h 146066"/>
                <a:gd name="connsiteX9" fmla="*/ 200174 w 214586"/>
                <a:gd name="connsiteY9" fmla="*/ 86712 h 146066"/>
                <a:gd name="connsiteX10" fmla="*/ 197031 w 214586"/>
                <a:gd name="connsiteY10" fmla="*/ 85469 h 146066"/>
                <a:gd name="connsiteX11" fmla="*/ 209606 w 214586"/>
                <a:gd name="connsiteY11" fmla="*/ 76330 h 146066"/>
                <a:gd name="connsiteX12" fmla="*/ 214504 w 214586"/>
                <a:gd name="connsiteY12" fmla="*/ 61707 h 146066"/>
                <a:gd name="connsiteX13" fmla="*/ 214504 w 214586"/>
                <a:gd name="connsiteY13" fmla="*/ 60830 h 146066"/>
                <a:gd name="connsiteX14" fmla="*/ 213846 w 214586"/>
                <a:gd name="connsiteY14" fmla="*/ 60318 h 146066"/>
                <a:gd name="connsiteX15" fmla="*/ 208875 w 214586"/>
                <a:gd name="connsiteY15" fmla="*/ 58637 h 146066"/>
                <a:gd name="connsiteX16" fmla="*/ 210703 w 214586"/>
                <a:gd name="connsiteY16" fmla="*/ 51837 h 146066"/>
                <a:gd name="connsiteX17" fmla="*/ 210703 w 214586"/>
                <a:gd name="connsiteY17" fmla="*/ 51033 h 146066"/>
                <a:gd name="connsiteX18" fmla="*/ 204780 w 214586"/>
                <a:gd name="connsiteY18" fmla="*/ 40212 h 146066"/>
                <a:gd name="connsiteX19" fmla="*/ 203903 w 214586"/>
                <a:gd name="connsiteY19" fmla="*/ 39627 h 146066"/>
                <a:gd name="connsiteX20" fmla="*/ 190231 w 214586"/>
                <a:gd name="connsiteY20" fmla="*/ 38750 h 146066"/>
                <a:gd name="connsiteX21" fmla="*/ 191182 w 214586"/>
                <a:gd name="connsiteY21" fmla="*/ 22153 h 146066"/>
                <a:gd name="connsiteX22" fmla="*/ 191182 w 214586"/>
                <a:gd name="connsiteY22" fmla="*/ 21276 h 146066"/>
                <a:gd name="connsiteX23" fmla="*/ 190450 w 214586"/>
                <a:gd name="connsiteY23" fmla="*/ 21276 h 146066"/>
                <a:gd name="connsiteX24" fmla="*/ 185405 w 214586"/>
                <a:gd name="connsiteY24" fmla="*/ 22007 h 146066"/>
                <a:gd name="connsiteX25" fmla="*/ 192717 w 214586"/>
                <a:gd name="connsiteY25" fmla="*/ 7384 h 146066"/>
                <a:gd name="connsiteX26" fmla="*/ 192717 w 214586"/>
                <a:gd name="connsiteY26" fmla="*/ 6069 h 146066"/>
                <a:gd name="connsiteX27" fmla="*/ 191986 w 214586"/>
                <a:gd name="connsiteY27" fmla="*/ 6069 h 146066"/>
                <a:gd name="connsiteX28" fmla="*/ 191401 w 214586"/>
                <a:gd name="connsiteY28" fmla="*/ 6069 h 146066"/>
                <a:gd name="connsiteX29" fmla="*/ 176778 w 214586"/>
                <a:gd name="connsiteY29" fmla="*/ 16304 h 146066"/>
                <a:gd name="connsiteX30" fmla="*/ 162667 w 214586"/>
                <a:gd name="connsiteY30" fmla="*/ 365 h 146066"/>
                <a:gd name="connsiteX31" fmla="*/ 161790 w 214586"/>
                <a:gd name="connsiteY31" fmla="*/ 0 h 146066"/>
                <a:gd name="connsiteX32" fmla="*/ 161790 w 214586"/>
                <a:gd name="connsiteY32" fmla="*/ 0 h 146066"/>
                <a:gd name="connsiteX33" fmla="*/ 155941 w 214586"/>
                <a:gd name="connsiteY33" fmla="*/ 2047 h 146066"/>
                <a:gd name="connsiteX34" fmla="*/ 155136 w 214586"/>
                <a:gd name="connsiteY34" fmla="*/ 3290 h 146066"/>
                <a:gd name="connsiteX35" fmla="*/ 157842 w 214586"/>
                <a:gd name="connsiteY35" fmla="*/ 16670 h 146066"/>
                <a:gd name="connsiteX36" fmla="*/ 141538 w 214586"/>
                <a:gd name="connsiteY36" fmla="*/ 16670 h 146066"/>
                <a:gd name="connsiteX37" fmla="*/ 140660 w 214586"/>
                <a:gd name="connsiteY37" fmla="*/ 17108 h 146066"/>
                <a:gd name="connsiteX38" fmla="*/ 135396 w 214586"/>
                <a:gd name="connsiteY38" fmla="*/ 25078 h 146066"/>
                <a:gd name="connsiteX39" fmla="*/ 123479 w 214586"/>
                <a:gd name="connsiteY39" fmla="*/ 16889 h 146066"/>
                <a:gd name="connsiteX40" fmla="*/ 122894 w 214586"/>
                <a:gd name="connsiteY40" fmla="*/ 16889 h 146066"/>
                <a:gd name="connsiteX41" fmla="*/ 122309 w 214586"/>
                <a:gd name="connsiteY41" fmla="*/ 16889 h 146066"/>
                <a:gd name="connsiteX42" fmla="*/ 121797 w 214586"/>
                <a:gd name="connsiteY42" fmla="*/ 17986 h 146066"/>
                <a:gd name="connsiteX43" fmla="*/ 124648 w 214586"/>
                <a:gd name="connsiteY43" fmla="*/ 35460 h 146066"/>
                <a:gd name="connsiteX44" fmla="*/ 113316 w 214586"/>
                <a:gd name="connsiteY44" fmla="*/ 16012 h 146066"/>
                <a:gd name="connsiteX45" fmla="*/ 112658 w 214586"/>
                <a:gd name="connsiteY45" fmla="*/ 15500 h 146066"/>
                <a:gd name="connsiteX46" fmla="*/ 112658 w 214586"/>
                <a:gd name="connsiteY46" fmla="*/ 15500 h 146066"/>
                <a:gd name="connsiteX47" fmla="*/ 112146 w 214586"/>
                <a:gd name="connsiteY47" fmla="*/ 15500 h 146066"/>
                <a:gd name="connsiteX48" fmla="*/ 99424 w 214586"/>
                <a:gd name="connsiteY48" fmla="*/ 22299 h 146066"/>
                <a:gd name="connsiteX49" fmla="*/ 98840 w 214586"/>
                <a:gd name="connsiteY49" fmla="*/ 23177 h 146066"/>
                <a:gd name="connsiteX50" fmla="*/ 98035 w 214586"/>
                <a:gd name="connsiteY50" fmla="*/ 36337 h 146066"/>
                <a:gd name="connsiteX51" fmla="*/ 83413 w 214586"/>
                <a:gd name="connsiteY51" fmla="*/ 19594 h 146066"/>
                <a:gd name="connsiteX52" fmla="*/ 82608 w 214586"/>
                <a:gd name="connsiteY52" fmla="*/ 19594 h 146066"/>
                <a:gd name="connsiteX53" fmla="*/ 82243 w 214586"/>
                <a:gd name="connsiteY53" fmla="*/ 19594 h 146066"/>
                <a:gd name="connsiteX54" fmla="*/ 81512 w 214586"/>
                <a:gd name="connsiteY54" fmla="*/ 20618 h 146066"/>
                <a:gd name="connsiteX55" fmla="*/ 80634 w 214586"/>
                <a:gd name="connsiteY55" fmla="*/ 44453 h 146066"/>
                <a:gd name="connsiteX56" fmla="*/ 73323 w 214586"/>
                <a:gd name="connsiteY56" fmla="*/ 41236 h 146066"/>
                <a:gd name="connsiteX57" fmla="*/ 72227 w 214586"/>
                <a:gd name="connsiteY57" fmla="*/ 41236 h 146066"/>
                <a:gd name="connsiteX58" fmla="*/ 71788 w 214586"/>
                <a:gd name="connsiteY58" fmla="*/ 42113 h 146066"/>
                <a:gd name="connsiteX59" fmla="*/ 70984 w 214586"/>
                <a:gd name="connsiteY59" fmla="*/ 52422 h 146066"/>
                <a:gd name="connsiteX60" fmla="*/ 66378 w 214586"/>
                <a:gd name="connsiteY60" fmla="*/ 59148 h 146066"/>
                <a:gd name="connsiteX61" fmla="*/ 62649 w 214586"/>
                <a:gd name="connsiteY61" fmla="*/ 44526 h 146066"/>
                <a:gd name="connsiteX62" fmla="*/ 56507 w 214586"/>
                <a:gd name="connsiteY62" fmla="*/ 39920 h 146066"/>
                <a:gd name="connsiteX63" fmla="*/ 63380 w 214586"/>
                <a:gd name="connsiteY63" fmla="*/ 37580 h 146066"/>
                <a:gd name="connsiteX64" fmla="*/ 63965 w 214586"/>
                <a:gd name="connsiteY64" fmla="*/ 36849 h 146066"/>
                <a:gd name="connsiteX65" fmla="*/ 63965 w 214586"/>
                <a:gd name="connsiteY65" fmla="*/ 35899 h 146066"/>
                <a:gd name="connsiteX66" fmla="*/ 59651 w 214586"/>
                <a:gd name="connsiteY66" fmla="*/ 29830 h 146066"/>
                <a:gd name="connsiteX67" fmla="*/ 62868 w 214586"/>
                <a:gd name="connsiteY67" fmla="*/ 26540 h 146066"/>
                <a:gd name="connsiteX68" fmla="*/ 63307 w 214586"/>
                <a:gd name="connsiteY68" fmla="*/ 25736 h 146066"/>
                <a:gd name="connsiteX69" fmla="*/ 62868 w 214586"/>
                <a:gd name="connsiteY69" fmla="*/ 24932 h 146066"/>
                <a:gd name="connsiteX70" fmla="*/ 41739 w 214586"/>
                <a:gd name="connsiteY70" fmla="*/ 5045 h 146066"/>
                <a:gd name="connsiteX71" fmla="*/ 28797 w 214586"/>
                <a:gd name="connsiteY71" fmla="*/ 3071 h 146066"/>
                <a:gd name="connsiteX72" fmla="*/ 28139 w 214586"/>
                <a:gd name="connsiteY72" fmla="*/ 3071 h 146066"/>
                <a:gd name="connsiteX73" fmla="*/ 27701 w 214586"/>
                <a:gd name="connsiteY73" fmla="*/ 3802 h 146066"/>
                <a:gd name="connsiteX74" fmla="*/ 26823 w 214586"/>
                <a:gd name="connsiteY74" fmla="*/ 10674 h 146066"/>
                <a:gd name="connsiteX75" fmla="*/ 27503 w 214586"/>
                <a:gd name="connsiteY75" fmla="*/ 11830 h 146066"/>
                <a:gd name="connsiteX76" fmla="*/ 27555 w 214586"/>
                <a:gd name="connsiteY76" fmla="*/ 11844 h 146066"/>
                <a:gd name="connsiteX77" fmla="*/ 36766 w 214586"/>
                <a:gd name="connsiteY77" fmla="*/ 14038 h 146066"/>
                <a:gd name="connsiteX78" fmla="*/ 32307 w 214586"/>
                <a:gd name="connsiteY78" fmla="*/ 15719 h 146066"/>
                <a:gd name="connsiteX79" fmla="*/ 31649 w 214586"/>
                <a:gd name="connsiteY79" fmla="*/ 16597 h 146066"/>
                <a:gd name="connsiteX80" fmla="*/ 32161 w 214586"/>
                <a:gd name="connsiteY80" fmla="*/ 17693 h 146066"/>
                <a:gd name="connsiteX81" fmla="*/ 40495 w 214586"/>
                <a:gd name="connsiteY81" fmla="*/ 22226 h 146066"/>
                <a:gd name="connsiteX82" fmla="*/ 40495 w 214586"/>
                <a:gd name="connsiteY82" fmla="*/ 31439 h 146066"/>
                <a:gd name="connsiteX83" fmla="*/ 19585 w 214586"/>
                <a:gd name="connsiteY83" fmla="*/ 18717 h 146066"/>
                <a:gd name="connsiteX84" fmla="*/ 19000 w 214586"/>
                <a:gd name="connsiteY84" fmla="*/ 18717 h 146066"/>
                <a:gd name="connsiteX85" fmla="*/ 18123 w 214586"/>
                <a:gd name="connsiteY85" fmla="*/ 19156 h 146066"/>
                <a:gd name="connsiteX86" fmla="*/ 18123 w 214586"/>
                <a:gd name="connsiteY86" fmla="*/ 20545 h 146066"/>
                <a:gd name="connsiteX87" fmla="*/ 19512 w 214586"/>
                <a:gd name="connsiteY87" fmla="*/ 21934 h 146066"/>
                <a:gd name="connsiteX88" fmla="*/ 13883 w 214586"/>
                <a:gd name="connsiteY88" fmla="*/ 22665 h 146066"/>
                <a:gd name="connsiteX89" fmla="*/ 13005 w 214586"/>
                <a:gd name="connsiteY89" fmla="*/ 23250 h 146066"/>
                <a:gd name="connsiteX90" fmla="*/ 13005 w 214586"/>
                <a:gd name="connsiteY90" fmla="*/ 24274 h 146066"/>
                <a:gd name="connsiteX91" fmla="*/ 17026 w 214586"/>
                <a:gd name="connsiteY91" fmla="*/ 30927 h 146066"/>
                <a:gd name="connsiteX92" fmla="*/ 14613 w 214586"/>
                <a:gd name="connsiteY92" fmla="*/ 31512 h 146066"/>
                <a:gd name="connsiteX93" fmla="*/ 13809 w 214586"/>
                <a:gd name="connsiteY93" fmla="*/ 32243 h 146066"/>
                <a:gd name="connsiteX94" fmla="*/ 13809 w 214586"/>
                <a:gd name="connsiteY94" fmla="*/ 33340 h 146066"/>
                <a:gd name="connsiteX95" fmla="*/ 19805 w 214586"/>
                <a:gd name="connsiteY95" fmla="*/ 39262 h 146066"/>
                <a:gd name="connsiteX96" fmla="*/ 8179 w 214586"/>
                <a:gd name="connsiteY96" fmla="*/ 34509 h 146066"/>
                <a:gd name="connsiteX97" fmla="*/ 7814 w 214586"/>
                <a:gd name="connsiteY97" fmla="*/ 34509 h 146066"/>
                <a:gd name="connsiteX98" fmla="*/ 6863 w 214586"/>
                <a:gd name="connsiteY98" fmla="*/ 34875 h 146066"/>
                <a:gd name="connsiteX99" fmla="*/ 6863 w 214586"/>
                <a:gd name="connsiteY99" fmla="*/ 36191 h 146066"/>
                <a:gd name="connsiteX100" fmla="*/ 12201 w 214586"/>
                <a:gd name="connsiteY100" fmla="*/ 44599 h 146066"/>
                <a:gd name="connsiteX101" fmla="*/ 4085 w 214586"/>
                <a:gd name="connsiteY101" fmla="*/ 42405 h 146066"/>
                <a:gd name="connsiteX102" fmla="*/ 4085 w 214586"/>
                <a:gd name="connsiteY102" fmla="*/ 42405 h 146066"/>
                <a:gd name="connsiteX103" fmla="*/ 3061 w 214586"/>
                <a:gd name="connsiteY103" fmla="*/ 43137 h 146066"/>
                <a:gd name="connsiteX104" fmla="*/ 137 w 214586"/>
                <a:gd name="connsiteY104" fmla="*/ 50960 h 146066"/>
                <a:gd name="connsiteX105" fmla="*/ 137 w 214586"/>
                <a:gd name="connsiteY105" fmla="*/ 52056 h 146066"/>
                <a:gd name="connsiteX106" fmla="*/ 1015 w 214586"/>
                <a:gd name="connsiteY106" fmla="*/ 52422 h 146066"/>
                <a:gd name="connsiteX107" fmla="*/ 39764 w 214586"/>
                <a:gd name="connsiteY107" fmla="*/ 46427 h 146066"/>
                <a:gd name="connsiteX108" fmla="*/ 51243 w 214586"/>
                <a:gd name="connsiteY108" fmla="*/ 52641 h 146066"/>
                <a:gd name="connsiteX109" fmla="*/ 39472 w 214586"/>
                <a:gd name="connsiteY109" fmla="*/ 65363 h 146066"/>
                <a:gd name="connsiteX110" fmla="*/ 39472 w 214586"/>
                <a:gd name="connsiteY110" fmla="*/ 66606 h 146066"/>
                <a:gd name="connsiteX111" fmla="*/ 40422 w 214586"/>
                <a:gd name="connsiteY111" fmla="*/ 67191 h 146066"/>
                <a:gd name="connsiteX112" fmla="*/ 52705 w 214586"/>
                <a:gd name="connsiteY112" fmla="*/ 64559 h 146066"/>
                <a:gd name="connsiteX113" fmla="*/ 51316 w 214586"/>
                <a:gd name="connsiteY113" fmla="*/ 70847 h 146066"/>
                <a:gd name="connsiteX114" fmla="*/ 33989 w 214586"/>
                <a:gd name="connsiteY114" fmla="*/ 70042 h 146066"/>
                <a:gd name="connsiteX115" fmla="*/ 12055 w 214586"/>
                <a:gd name="connsiteY115" fmla="*/ 81740 h 146066"/>
                <a:gd name="connsiteX116" fmla="*/ 11543 w 214586"/>
                <a:gd name="connsiteY116" fmla="*/ 83056 h 146066"/>
                <a:gd name="connsiteX117" fmla="*/ 12566 w 214586"/>
                <a:gd name="connsiteY117" fmla="*/ 83861 h 146066"/>
                <a:gd name="connsiteX118" fmla="*/ 37498 w 214586"/>
                <a:gd name="connsiteY118" fmla="*/ 81887 h 146066"/>
                <a:gd name="connsiteX119" fmla="*/ 47002 w 214586"/>
                <a:gd name="connsiteY119" fmla="*/ 97094 h 146066"/>
                <a:gd name="connsiteX120" fmla="*/ 47733 w 214586"/>
                <a:gd name="connsiteY120" fmla="*/ 97606 h 146066"/>
                <a:gd name="connsiteX121" fmla="*/ 47733 w 214586"/>
                <a:gd name="connsiteY121" fmla="*/ 97606 h 146066"/>
                <a:gd name="connsiteX122" fmla="*/ 48465 w 214586"/>
                <a:gd name="connsiteY122" fmla="*/ 97606 h 146066"/>
                <a:gd name="connsiteX123" fmla="*/ 49489 w 214586"/>
                <a:gd name="connsiteY123" fmla="*/ 96802 h 146066"/>
                <a:gd name="connsiteX124" fmla="*/ 45760 w 214586"/>
                <a:gd name="connsiteY124" fmla="*/ 104113 h 146066"/>
                <a:gd name="connsiteX125" fmla="*/ 45760 w 214586"/>
                <a:gd name="connsiteY125" fmla="*/ 105283 h 146066"/>
                <a:gd name="connsiteX126" fmla="*/ 46564 w 214586"/>
                <a:gd name="connsiteY126" fmla="*/ 105648 h 146066"/>
                <a:gd name="connsiteX127" fmla="*/ 46564 w 214586"/>
                <a:gd name="connsiteY127" fmla="*/ 105648 h 146066"/>
                <a:gd name="connsiteX128" fmla="*/ 51024 w 214586"/>
                <a:gd name="connsiteY128" fmla="*/ 104186 h 146066"/>
                <a:gd name="connsiteX129" fmla="*/ 51024 w 214586"/>
                <a:gd name="connsiteY129" fmla="*/ 109670 h 146066"/>
                <a:gd name="connsiteX130" fmla="*/ 35085 w 214586"/>
                <a:gd name="connsiteY130" fmla="*/ 114349 h 146066"/>
                <a:gd name="connsiteX131" fmla="*/ 34354 w 214586"/>
                <a:gd name="connsiteY131" fmla="*/ 115592 h 146066"/>
                <a:gd name="connsiteX132" fmla="*/ 35597 w 214586"/>
                <a:gd name="connsiteY132" fmla="*/ 125681 h 146066"/>
                <a:gd name="connsiteX133" fmla="*/ 36621 w 214586"/>
                <a:gd name="connsiteY133" fmla="*/ 126632 h 146066"/>
                <a:gd name="connsiteX134" fmla="*/ 64623 w 214586"/>
                <a:gd name="connsiteY134" fmla="*/ 124511 h 146066"/>
                <a:gd name="connsiteX135" fmla="*/ 88457 w 214586"/>
                <a:gd name="connsiteY135" fmla="*/ 139134 h 146066"/>
                <a:gd name="connsiteX136" fmla="*/ 113901 w 214586"/>
                <a:gd name="connsiteY136" fmla="*/ 146007 h 146066"/>
                <a:gd name="connsiteX137" fmla="*/ 113901 w 214586"/>
                <a:gd name="connsiteY137" fmla="*/ 146007 h 146066"/>
                <a:gd name="connsiteX138" fmla="*/ 114559 w 214586"/>
                <a:gd name="connsiteY138" fmla="*/ 146007 h 146066"/>
                <a:gd name="connsiteX139" fmla="*/ 144389 w 214586"/>
                <a:gd name="connsiteY139" fmla="*/ 121660 h 146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214586" h="146066">
                  <a:moveTo>
                    <a:pt x="159889" y="120490"/>
                  </a:moveTo>
                  <a:cubicBezTo>
                    <a:pt x="160152" y="120476"/>
                    <a:pt x="160393" y="120337"/>
                    <a:pt x="160547" y="120125"/>
                  </a:cubicBezTo>
                  <a:lnTo>
                    <a:pt x="178533" y="100238"/>
                  </a:lnTo>
                  <a:lnTo>
                    <a:pt x="186575" y="106526"/>
                  </a:lnTo>
                  <a:cubicBezTo>
                    <a:pt x="186816" y="106599"/>
                    <a:pt x="187065" y="106599"/>
                    <a:pt x="187306" y="106526"/>
                  </a:cubicBezTo>
                  <a:lnTo>
                    <a:pt x="187306" y="106526"/>
                  </a:lnTo>
                  <a:cubicBezTo>
                    <a:pt x="187635" y="106474"/>
                    <a:pt x="187928" y="106292"/>
                    <a:pt x="188110" y="106014"/>
                  </a:cubicBezTo>
                  <a:lnTo>
                    <a:pt x="200832" y="88394"/>
                  </a:lnTo>
                  <a:cubicBezTo>
                    <a:pt x="200964" y="88116"/>
                    <a:pt x="200964" y="87794"/>
                    <a:pt x="200832" y="87516"/>
                  </a:cubicBezTo>
                  <a:cubicBezTo>
                    <a:pt x="200700" y="87187"/>
                    <a:pt x="200467" y="86909"/>
                    <a:pt x="200174" y="86712"/>
                  </a:cubicBezTo>
                  <a:lnTo>
                    <a:pt x="197031" y="85469"/>
                  </a:lnTo>
                  <a:lnTo>
                    <a:pt x="209606" y="76330"/>
                  </a:lnTo>
                  <a:lnTo>
                    <a:pt x="214504" y="61707"/>
                  </a:lnTo>
                  <a:cubicBezTo>
                    <a:pt x="214614" y="61422"/>
                    <a:pt x="214614" y="61115"/>
                    <a:pt x="214504" y="60830"/>
                  </a:cubicBezTo>
                  <a:cubicBezTo>
                    <a:pt x="214373" y="60567"/>
                    <a:pt x="214132" y="60377"/>
                    <a:pt x="213846" y="60318"/>
                  </a:cubicBezTo>
                  <a:lnTo>
                    <a:pt x="208875" y="58637"/>
                  </a:lnTo>
                  <a:lnTo>
                    <a:pt x="210703" y="51837"/>
                  </a:lnTo>
                  <a:cubicBezTo>
                    <a:pt x="210776" y="51574"/>
                    <a:pt x="210776" y="51296"/>
                    <a:pt x="210703" y="51033"/>
                  </a:cubicBezTo>
                  <a:lnTo>
                    <a:pt x="204780" y="40212"/>
                  </a:lnTo>
                  <a:cubicBezTo>
                    <a:pt x="204619" y="39869"/>
                    <a:pt x="204283" y="39642"/>
                    <a:pt x="203903" y="39627"/>
                  </a:cubicBezTo>
                  <a:lnTo>
                    <a:pt x="190231" y="38750"/>
                  </a:lnTo>
                  <a:lnTo>
                    <a:pt x="191182" y="22153"/>
                  </a:lnTo>
                  <a:cubicBezTo>
                    <a:pt x="191284" y="21868"/>
                    <a:pt x="191284" y="21561"/>
                    <a:pt x="191182" y="21276"/>
                  </a:cubicBezTo>
                  <a:cubicBezTo>
                    <a:pt x="190940" y="21217"/>
                    <a:pt x="190692" y="21217"/>
                    <a:pt x="190450" y="21276"/>
                  </a:cubicBezTo>
                  <a:lnTo>
                    <a:pt x="185405" y="22007"/>
                  </a:lnTo>
                  <a:lnTo>
                    <a:pt x="192717" y="7384"/>
                  </a:lnTo>
                  <a:cubicBezTo>
                    <a:pt x="193038" y="7004"/>
                    <a:pt x="193038" y="6448"/>
                    <a:pt x="192717" y="6069"/>
                  </a:cubicBezTo>
                  <a:cubicBezTo>
                    <a:pt x="192483" y="5959"/>
                    <a:pt x="192220" y="5959"/>
                    <a:pt x="191986" y="6069"/>
                  </a:cubicBezTo>
                  <a:cubicBezTo>
                    <a:pt x="191796" y="5995"/>
                    <a:pt x="191591" y="5995"/>
                    <a:pt x="191401" y="6069"/>
                  </a:cubicBezTo>
                  <a:lnTo>
                    <a:pt x="176778" y="16304"/>
                  </a:lnTo>
                  <a:lnTo>
                    <a:pt x="162667" y="365"/>
                  </a:lnTo>
                  <a:cubicBezTo>
                    <a:pt x="162433" y="132"/>
                    <a:pt x="162119" y="0"/>
                    <a:pt x="161790" y="0"/>
                  </a:cubicBezTo>
                  <a:lnTo>
                    <a:pt x="161790" y="0"/>
                  </a:lnTo>
                  <a:lnTo>
                    <a:pt x="155941" y="2047"/>
                  </a:lnTo>
                  <a:cubicBezTo>
                    <a:pt x="155414" y="2215"/>
                    <a:pt x="155078" y="2734"/>
                    <a:pt x="155136" y="3290"/>
                  </a:cubicBezTo>
                  <a:lnTo>
                    <a:pt x="157842" y="16670"/>
                  </a:lnTo>
                  <a:lnTo>
                    <a:pt x="141538" y="16670"/>
                  </a:lnTo>
                  <a:cubicBezTo>
                    <a:pt x="141194" y="16692"/>
                    <a:pt x="140880" y="16845"/>
                    <a:pt x="140660" y="17108"/>
                  </a:cubicBezTo>
                  <a:lnTo>
                    <a:pt x="135396" y="25078"/>
                  </a:lnTo>
                  <a:lnTo>
                    <a:pt x="123479" y="16889"/>
                  </a:lnTo>
                  <a:cubicBezTo>
                    <a:pt x="123289" y="16831"/>
                    <a:pt x="123084" y="16831"/>
                    <a:pt x="122894" y="16889"/>
                  </a:cubicBezTo>
                  <a:lnTo>
                    <a:pt x="122309" y="16889"/>
                  </a:lnTo>
                  <a:cubicBezTo>
                    <a:pt x="122309" y="16889"/>
                    <a:pt x="121797" y="17547"/>
                    <a:pt x="121797" y="17986"/>
                  </a:cubicBezTo>
                  <a:lnTo>
                    <a:pt x="124648" y="35460"/>
                  </a:lnTo>
                  <a:lnTo>
                    <a:pt x="113316" y="16012"/>
                  </a:lnTo>
                  <a:cubicBezTo>
                    <a:pt x="113206" y="15734"/>
                    <a:pt x="112958" y="15537"/>
                    <a:pt x="112658" y="15500"/>
                  </a:cubicBezTo>
                  <a:cubicBezTo>
                    <a:pt x="112658" y="15500"/>
                    <a:pt x="112658" y="15500"/>
                    <a:pt x="112658" y="15500"/>
                  </a:cubicBezTo>
                  <a:cubicBezTo>
                    <a:pt x="112490" y="15441"/>
                    <a:pt x="112314" y="15441"/>
                    <a:pt x="112146" y="15500"/>
                  </a:cubicBezTo>
                  <a:lnTo>
                    <a:pt x="99424" y="22299"/>
                  </a:lnTo>
                  <a:cubicBezTo>
                    <a:pt x="99117" y="22497"/>
                    <a:pt x="98905" y="22819"/>
                    <a:pt x="98840" y="23177"/>
                  </a:cubicBezTo>
                  <a:lnTo>
                    <a:pt x="98035" y="36337"/>
                  </a:lnTo>
                  <a:lnTo>
                    <a:pt x="83413" y="19594"/>
                  </a:lnTo>
                  <a:cubicBezTo>
                    <a:pt x="83157" y="19492"/>
                    <a:pt x="82865" y="19492"/>
                    <a:pt x="82608" y="19594"/>
                  </a:cubicBezTo>
                  <a:lnTo>
                    <a:pt x="82243" y="19594"/>
                  </a:lnTo>
                  <a:cubicBezTo>
                    <a:pt x="81811" y="19748"/>
                    <a:pt x="81519" y="20157"/>
                    <a:pt x="81512" y="20618"/>
                  </a:cubicBezTo>
                  <a:lnTo>
                    <a:pt x="80634" y="44453"/>
                  </a:lnTo>
                  <a:lnTo>
                    <a:pt x="73323" y="41236"/>
                  </a:lnTo>
                  <a:lnTo>
                    <a:pt x="72227" y="41236"/>
                  </a:lnTo>
                  <a:cubicBezTo>
                    <a:pt x="71956" y="41448"/>
                    <a:pt x="71795" y="41770"/>
                    <a:pt x="71788" y="42113"/>
                  </a:cubicBezTo>
                  <a:lnTo>
                    <a:pt x="70984" y="52422"/>
                  </a:lnTo>
                  <a:lnTo>
                    <a:pt x="66378" y="59148"/>
                  </a:lnTo>
                  <a:lnTo>
                    <a:pt x="62649" y="44526"/>
                  </a:lnTo>
                  <a:lnTo>
                    <a:pt x="56507" y="39920"/>
                  </a:lnTo>
                  <a:lnTo>
                    <a:pt x="63380" y="37580"/>
                  </a:lnTo>
                  <a:cubicBezTo>
                    <a:pt x="63701" y="37470"/>
                    <a:pt x="63928" y="37185"/>
                    <a:pt x="63965" y="36849"/>
                  </a:cubicBezTo>
                  <a:cubicBezTo>
                    <a:pt x="64170" y="36564"/>
                    <a:pt x="64170" y="36184"/>
                    <a:pt x="63965" y="35899"/>
                  </a:cubicBezTo>
                  <a:lnTo>
                    <a:pt x="59651" y="29830"/>
                  </a:lnTo>
                  <a:lnTo>
                    <a:pt x="62868" y="26540"/>
                  </a:lnTo>
                  <a:cubicBezTo>
                    <a:pt x="63131" y="26357"/>
                    <a:pt x="63292" y="26057"/>
                    <a:pt x="63307" y="25736"/>
                  </a:cubicBezTo>
                  <a:cubicBezTo>
                    <a:pt x="63270" y="25421"/>
                    <a:pt x="63109" y="25136"/>
                    <a:pt x="62868" y="24932"/>
                  </a:cubicBezTo>
                  <a:lnTo>
                    <a:pt x="41739" y="5045"/>
                  </a:lnTo>
                  <a:lnTo>
                    <a:pt x="28797" y="3071"/>
                  </a:lnTo>
                  <a:cubicBezTo>
                    <a:pt x="28585" y="3005"/>
                    <a:pt x="28351" y="3005"/>
                    <a:pt x="28139" y="3071"/>
                  </a:cubicBezTo>
                  <a:cubicBezTo>
                    <a:pt x="28139" y="3071"/>
                    <a:pt x="28139" y="3582"/>
                    <a:pt x="27701" y="3802"/>
                  </a:cubicBezTo>
                  <a:lnTo>
                    <a:pt x="26823" y="10674"/>
                  </a:lnTo>
                  <a:cubicBezTo>
                    <a:pt x="26692" y="11179"/>
                    <a:pt x="26999" y="11698"/>
                    <a:pt x="27503" y="11830"/>
                  </a:cubicBezTo>
                  <a:cubicBezTo>
                    <a:pt x="27525" y="11837"/>
                    <a:pt x="27540" y="11844"/>
                    <a:pt x="27555" y="11844"/>
                  </a:cubicBezTo>
                  <a:lnTo>
                    <a:pt x="36766" y="14038"/>
                  </a:lnTo>
                  <a:lnTo>
                    <a:pt x="32307" y="15719"/>
                  </a:lnTo>
                  <a:cubicBezTo>
                    <a:pt x="31934" y="15858"/>
                    <a:pt x="31678" y="16202"/>
                    <a:pt x="31649" y="16597"/>
                  </a:cubicBezTo>
                  <a:cubicBezTo>
                    <a:pt x="31583" y="17028"/>
                    <a:pt x="31788" y="17467"/>
                    <a:pt x="32161" y="17693"/>
                  </a:cubicBezTo>
                  <a:lnTo>
                    <a:pt x="40495" y="22226"/>
                  </a:lnTo>
                  <a:lnTo>
                    <a:pt x="40495" y="31439"/>
                  </a:lnTo>
                  <a:lnTo>
                    <a:pt x="19585" y="18717"/>
                  </a:lnTo>
                  <a:lnTo>
                    <a:pt x="19000" y="18717"/>
                  </a:lnTo>
                  <a:cubicBezTo>
                    <a:pt x="18649" y="18688"/>
                    <a:pt x="18313" y="18856"/>
                    <a:pt x="18123" y="19156"/>
                  </a:cubicBezTo>
                  <a:cubicBezTo>
                    <a:pt x="17757" y="19551"/>
                    <a:pt x="17757" y="20150"/>
                    <a:pt x="18123" y="20545"/>
                  </a:cubicBezTo>
                  <a:lnTo>
                    <a:pt x="19512" y="21934"/>
                  </a:lnTo>
                  <a:lnTo>
                    <a:pt x="13883" y="22665"/>
                  </a:lnTo>
                  <a:cubicBezTo>
                    <a:pt x="13517" y="22709"/>
                    <a:pt x="13188" y="22928"/>
                    <a:pt x="13005" y="23250"/>
                  </a:cubicBezTo>
                  <a:cubicBezTo>
                    <a:pt x="12786" y="23557"/>
                    <a:pt x="12786" y="23967"/>
                    <a:pt x="13005" y="24274"/>
                  </a:cubicBezTo>
                  <a:lnTo>
                    <a:pt x="17026" y="30927"/>
                  </a:lnTo>
                  <a:lnTo>
                    <a:pt x="14613" y="31512"/>
                  </a:lnTo>
                  <a:cubicBezTo>
                    <a:pt x="14219" y="31563"/>
                    <a:pt x="13897" y="31855"/>
                    <a:pt x="13809" y="32243"/>
                  </a:cubicBezTo>
                  <a:cubicBezTo>
                    <a:pt x="13626" y="32586"/>
                    <a:pt x="13626" y="32996"/>
                    <a:pt x="13809" y="33340"/>
                  </a:cubicBezTo>
                  <a:lnTo>
                    <a:pt x="19805" y="39262"/>
                  </a:lnTo>
                  <a:lnTo>
                    <a:pt x="8179" y="34509"/>
                  </a:lnTo>
                  <a:lnTo>
                    <a:pt x="7814" y="34509"/>
                  </a:lnTo>
                  <a:cubicBezTo>
                    <a:pt x="7463" y="34517"/>
                    <a:pt x="7127" y="34648"/>
                    <a:pt x="6863" y="34875"/>
                  </a:cubicBezTo>
                  <a:cubicBezTo>
                    <a:pt x="6571" y="35262"/>
                    <a:pt x="6571" y="35803"/>
                    <a:pt x="6863" y="36191"/>
                  </a:cubicBezTo>
                  <a:lnTo>
                    <a:pt x="12201" y="44599"/>
                  </a:lnTo>
                  <a:lnTo>
                    <a:pt x="4085" y="42405"/>
                  </a:lnTo>
                  <a:lnTo>
                    <a:pt x="4085" y="42405"/>
                  </a:lnTo>
                  <a:cubicBezTo>
                    <a:pt x="3639" y="42449"/>
                    <a:pt x="3244" y="42727"/>
                    <a:pt x="3061" y="43137"/>
                  </a:cubicBezTo>
                  <a:lnTo>
                    <a:pt x="137" y="50960"/>
                  </a:lnTo>
                  <a:cubicBezTo>
                    <a:pt x="-46" y="51303"/>
                    <a:pt x="-46" y="51713"/>
                    <a:pt x="137" y="52056"/>
                  </a:cubicBezTo>
                  <a:cubicBezTo>
                    <a:pt x="371" y="52290"/>
                    <a:pt x="685" y="52422"/>
                    <a:pt x="1015" y="52422"/>
                  </a:cubicBezTo>
                  <a:lnTo>
                    <a:pt x="39764" y="46427"/>
                  </a:lnTo>
                  <a:lnTo>
                    <a:pt x="51243" y="52641"/>
                  </a:lnTo>
                  <a:lnTo>
                    <a:pt x="39472" y="65363"/>
                  </a:lnTo>
                  <a:cubicBezTo>
                    <a:pt x="39216" y="65736"/>
                    <a:pt x="39216" y="66233"/>
                    <a:pt x="39472" y="66606"/>
                  </a:cubicBezTo>
                  <a:cubicBezTo>
                    <a:pt x="39669" y="66950"/>
                    <a:pt x="40028" y="67169"/>
                    <a:pt x="40422" y="67191"/>
                  </a:cubicBezTo>
                  <a:lnTo>
                    <a:pt x="52705" y="64559"/>
                  </a:lnTo>
                  <a:lnTo>
                    <a:pt x="51316" y="70847"/>
                  </a:lnTo>
                  <a:lnTo>
                    <a:pt x="33989" y="70042"/>
                  </a:lnTo>
                  <a:lnTo>
                    <a:pt x="12055" y="81740"/>
                  </a:lnTo>
                  <a:cubicBezTo>
                    <a:pt x="11608" y="82018"/>
                    <a:pt x="11396" y="82552"/>
                    <a:pt x="11543" y="83056"/>
                  </a:cubicBezTo>
                  <a:cubicBezTo>
                    <a:pt x="11645" y="83532"/>
                    <a:pt x="12077" y="83875"/>
                    <a:pt x="12566" y="83861"/>
                  </a:cubicBezTo>
                  <a:lnTo>
                    <a:pt x="37498" y="81887"/>
                  </a:lnTo>
                  <a:lnTo>
                    <a:pt x="47002" y="97094"/>
                  </a:lnTo>
                  <a:cubicBezTo>
                    <a:pt x="47163" y="97357"/>
                    <a:pt x="47426" y="97547"/>
                    <a:pt x="47733" y="97606"/>
                  </a:cubicBezTo>
                  <a:lnTo>
                    <a:pt x="47733" y="97606"/>
                  </a:lnTo>
                  <a:cubicBezTo>
                    <a:pt x="47968" y="97701"/>
                    <a:pt x="48231" y="97701"/>
                    <a:pt x="48465" y="97606"/>
                  </a:cubicBezTo>
                  <a:lnTo>
                    <a:pt x="49489" y="96802"/>
                  </a:lnTo>
                  <a:lnTo>
                    <a:pt x="45760" y="104113"/>
                  </a:lnTo>
                  <a:cubicBezTo>
                    <a:pt x="45518" y="104464"/>
                    <a:pt x="45518" y="104932"/>
                    <a:pt x="45760" y="105283"/>
                  </a:cubicBezTo>
                  <a:cubicBezTo>
                    <a:pt x="45950" y="105531"/>
                    <a:pt x="46249" y="105663"/>
                    <a:pt x="46564" y="105648"/>
                  </a:cubicBezTo>
                  <a:lnTo>
                    <a:pt x="46564" y="105648"/>
                  </a:lnTo>
                  <a:lnTo>
                    <a:pt x="51024" y="104186"/>
                  </a:lnTo>
                  <a:lnTo>
                    <a:pt x="51024" y="109670"/>
                  </a:lnTo>
                  <a:lnTo>
                    <a:pt x="35085" y="114349"/>
                  </a:lnTo>
                  <a:cubicBezTo>
                    <a:pt x="34588" y="114546"/>
                    <a:pt x="34281" y="115058"/>
                    <a:pt x="34354" y="115592"/>
                  </a:cubicBezTo>
                  <a:lnTo>
                    <a:pt x="35597" y="125681"/>
                  </a:lnTo>
                  <a:cubicBezTo>
                    <a:pt x="35662" y="126200"/>
                    <a:pt x="36094" y="126603"/>
                    <a:pt x="36621" y="126632"/>
                  </a:cubicBezTo>
                  <a:lnTo>
                    <a:pt x="64623" y="124511"/>
                  </a:lnTo>
                  <a:lnTo>
                    <a:pt x="88457" y="139134"/>
                  </a:lnTo>
                  <a:lnTo>
                    <a:pt x="113901" y="146007"/>
                  </a:lnTo>
                  <a:lnTo>
                    <a:pt x="113901" y="146007"/>
                  </a:lnTo>
                  <a:cubicBezTo>
                    <a:pt x="114113" y="146087"/>
                    <a:pt x="114347" y="146087"/>
                    <a:pt x="114559" y="146007"/>
                  </a:cubicBezTo>
                  <a:lnTo>
                    <a:pt x="144389" y="12166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6D2ACCE2-5C7F-433B-8C80-A605C303FCC1}"/>
                </a:ext>
              </a:extLst>
            </p:cNvPr>
            <p:cNvSpPr/>
            <p:nvPr/>
          </p:nvSpPr>
          <p:spPr>
            <a:xfrm>
              <a:off x="6204198" y="2840218"/>
              <a:ext cx="29473" cy="107909"/>
            </a:xfrm>
            <a:custGeom>
              <a:avLst/>
              <a:gdLst>
                <a:gd name="connsiteX0" fmla="*/ 17702 w 29473"/>
                <a:gd name="connsiteY0" fmla="*/ 44163 h 107909"/>
                <a:gd name="connsiteX1" fmla="*/ 7320 w 29473"/>
                <a:gd name="connsiteY1" fmla="*/ 55422 h 107909"/>
                <a:gd name="connsiteX2" fmla="*/ 1105 w 29473"/>
                <a:gd name="connsiteY2" fmla="*/ 53667 h 107909"/>
                <a:gd name="connsiteX3" fmla="*/ 1105 w 29473"/>
                <a:gd name="connsiteY3" fmla="*/ 53667 h 107909"/>
                <a:gd name="connsiteX4" fmla="*/ 9 w 29473"/>
                <a:gd name="connsiteY4" fmla="*/ 55042 h 107909"/>
                <a:gd name="connsiteX5" fmla="*/ 9 w 29473"/>
                <a:gd name="connsiteY5" fmla="*/ 55056 h 107909"/>
                <a:gd name="connsiteX6" fmla="*/ 5857 w 29473"/>
                <a:gd name="connsiteY6" fmla="*/ 80281 h 107909"/>
                <a:gd name="connsiteX7" fmla="*/ 5053 w 29473"/>
                <a:gd name="connsiteY7" fmla="*/ 97535 h 107909"/>
                <a:gd name="connsiteX8" fmla="*/ 10902 w 29473"/>
                <a:gd name="connsiteY8" fmla="*/ 107332 h 107909"/>
                <a:gd name="connsiteX9" fmla="*/ 11780 w 29473"/>
                <a:gd name="connsiteY9" fmla="*/ 107844 h 107909"/>
                <a:gd name="connsiteX10" fmla="*/ 11780 w 29473"/>
                <a:gd name="connsiteY10" fmla="*/ 107844 h 107909"/>
                <a:gd name="connsiteX11" fmla="*/ 12511 w 29473"/>
                <a:gd name="connsiteY11" fmla="*/ 107844 h 107909"/>
                <a:gd name="connsiteX12" fmla="*/ 20919 w 29473"/>
                <a:gd name="connsiteY12" fmla="*/ 99436 h 107909"/>
                <a:gd name="connsiteX13" fmla="*/ 25525 w 29473"/>
                <a:gd name="connsiteY13" fmla="*/ 100313 h 107909"/>
                <a:gd name="connsiteX14" fmla="*/ 26402 w 29473"/>
                <a:gd name="connsiteY14" fmla="*/ 99802 h 107909"/>
                <a:gd name="connsiteX15" fmla="*/ 29473 w 29473"/>
                <a:gd name="connsiteY15" fmla="*/ 94318 h 107909"/>
                <a:gd name="connsiteX16" fmla="*/ 29473 w 29473"/>
                <a:gd name="connsiteY16" fmla="*/ 60686 h 107909"/>
                <a:gd name="connsiteX17" fmla="*/ 26110 w 29473"/>
                <a:gd name="connsiteY17" fmla="*/ 49280 h 107909"/>
                <a:gd name="connsiteX18" fmla="*/ 20626 w 29473"/>
                <a:gd name="connsiteY18" fmla="*/ 45333 h 107909"/>
                <a:gd name="connsiteX19" fmla="*/ 20626 w 29473"/>
                <a:gd name="connsiteY19" fmla="*/ 45333 h 107909"/>
                <a:gd name="connsiteX20" fmla="*/ 21504 w 29473"/>
                <a:gd name="connsiteY20" fmla="*/ 44528 h 107909"/>
                <a:gd name="connsiteX21" fmla="*/ 27353 w 29473"/>
                <a:gd name="connsiteY21" fmla="*/ 21498 h 107909"/>
                <a:gd name="connsiteX22" fmla="*/ 23405 w 29473"/>
                <a:gd name="connsiteY22" fmla="*/ 880 h 107909"/>
                <a:gd name="connsiteX23" fmla="*/ 22389 w 29473"/>
                <a:gd name="connsiteY23" fmla="*/ 2 h 107909"/>
                <a:gd name="connsiteX24" fmla="*/ 22381 w 29473"/>
                <a:gd name="connsiteY24" fmla="*/ 2 h 107909"/>
                <a:gd name="connsiteX25" fmla="*/ 21285 w 29473"/>
                <a:gd name="connsiteY25" fmla="*/ 953 h 107909"/>
                <a:gd name="connsiteX26" fmla="*/ 20407 w 29473"/>
                <a:gd name="connsiteY26" fmla="*/ 7168 h 107909"/>
                <a:gd name="connsiteX27" fmla="*/ 9733 w 29473"/>
                <a:gd name="connsiteY27" fmla="*/ 11262 h 107909"/>
                <a:gd name="connsiteX28" fmla="*/ 6808 w 29473"/>
                <a:gd name="connsiteY28" fmla="*/ 15137 h 107909"/>
                <a:gd name="connsiteX29" fmla="*/ 6808 w 29473"/>
                <a:gd name="connsiteY29" fmla="*/ 16014 h 107909"/>
                <a:gd name="connsiteX30" fmla="*/ 10025 w 29473"/>
                <a:gd name="connsiteY30" fmla="*/ 34219 h 107909"/>
                <a:gd name="connsiteX31" fmla="*/ 19237 w 29473"/>
                <a:gd name="connsiteY31" fmla="*/ 44309 h 107909"/>
                <a:gd name="connsiteX32" fmla="*/ 18652 w 29473"/>
                <a:gd name="connsiteY32" fmla="*/ 44309 h 107909"/>
                <a:gd name="connsiteX33" fmla="*/ 17702 w 29473"/>
                <a:gd name="connsiteY33" fmla="*/ 44163 h 10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9473" h="107909">
                  <a:moveTo>
                    <a:pt x="17702" y="44163"/>
                  </a:moveTo>
                  <a:lnTo>
                    <a:pt x="7320" y="55422"/>
                  </a:lnTo>
                  <a:lnTo>
                    <a:pt x="1105" y="53667"/>
                  </a:lnTo>
                  <a:lnTo>
                    <a:pt x="1105" y="53667"/>
                  </a:lnTo>
                  <a:cubicBezTo>
                    <a:pt x="425" y="53740"/>
                    <a:pt x="-72" y="54355"/>
                    <a:pt x="9" y="55042"/>
                  </a:cubicBezTo>
                  <a:cubicBezTo>
                    <a:pt x="9" y="55042"/>
                    <a:pt x="9" y="55049"/>
                    <a:pt x="9" y="55056"/>
                  </a:cubicBezTo>
                  <a:lnTo>
                    <a:pt x="5857" y="80281"/>
                  </a:lnTo>
                  <a:lnTo>
                    <a:pt x="5053" y="97535"/>
                  </a:lnTo>
                  <a:lnTo>
                    <a:pt x="10902" y="107332"/>
                  </a:lnTo>
                  <a:cubicBezTo>
                    <a:pt x="11092" y="107639"/>
                    <a:pt x="11422" y="107829"/>
                    <a:pt x="11780" y="107844"/>
                  </a:cubicBezTo>
                  <a:lnTo>
                    <a:pt x="11780" y="107844"/>
                  </a:lnTo>
                  <a:cubicBezTo>
                    <a:pt x="12014" y="107932"/>
                    <a:pt x="12277" y="107932"/>
                    <a:pt x="12511" y="107844"/>
                  </a:cubicBezTo>
                  <a:lnTo>
                    <a:pt x="20919" y="99436"/>
                  </a:lnTo>
                  <a:lnTo>
                    <a:pt x="25525" y="100313"/>
                  </a:lnTo>
                  <a:cubicBezTo>
                    <a:pt x="25883" y="100299"/>
                    <a:pt x="26212" y="100109"/>
                    <a:pt x="26402" y="99802"/>
                  </a:cubicBezTo>
                  <a:lnTo>
                    <a:pt x="29473" y="94318"/>
                  </a:lnTo>
                  <a:lnTo>
                    <a:pt x="29473" y="60686"/>
                  </a:lnTo>
                  <a:lnTo>
                    <a:pt x="26110" y="49280"/>
                  </a:lnTo>
                  <a:lnTo>
                    <a:pt x="20626" y="45333"/>
                  </a:lnTo>
                  <a:lnTo>
                    <a:pt x="20626" y="45333"/>
                  </a:lnTo>
                  <a:cubicBezTo>
                    <a:pt x="21050" y="45259"/>
                    <a:pt x="21394" y="44945"/>
                    <a:pt x="21504" y="44528"/>
                  </a:cubicBezTo>
                  <a:lnTo>
                    <a:pt x="27353" y="21498"/>
                  </a:lnTo>
                  <a:lnTo>
                    <a:pt x="23405" y="880"/>
                  </a:lnTo>
                  <a:cubicBezTo>
                    <a:pt x="23368" y="353"/>
                    <a:pt x="22908" y="-34"/>
                    <a:pt x="22389" y="2"/>
                  </a:cubicBezTo>
                  <a:cubicBezTo>
                    <a:pt x="22389" y="2"/>
                    <a:pt x="22381" y="2"/>
                    <a:pt x="22381" y="2"/>
                  </a:cubicBezTo>
                  <a:cubicBezTo>
                    <a:pt x="21840" y="24"/>
                    <a:pt x="21387" y="419"/>
                    <a:pt x="21285" y="953"/>
                  </a:cubicBezTo>
                  <a:lnTo>
                    <a:pt x="20407" y="7168"/>
                  </a:lnTo>
                  <a:lnTo>
                    <a:pt x="9733" y="11262"/>
                  </a:lnTo>
                  <a:lnTo>
                    <a:pt x="6808" y="15137"/>
                  </a:lnTo>
                  <a:cubicBezTo>
                    <a:pt x="6742" y="15422"/>
                    <a:pt x="6742" y="15729"/>
                    <a:pt x="6808" y="16014"/>
                  </a:cubicBezTo>
                  <a:lnTo>
                    <a:pt x="10025" y="34219"/>
                  </a:lnTo>
                  <a:lnTo>
                    <a:pt x="19237" y="44309"/>
                  </a:lnTo>
                  <a:lnTo>
                    <a:pt x="18652" y="44309"/>
                  </a:lnTo>
                  <a:cubicBezTo>
                    <a:pt x="18382" y="44104"/>
                    <a:pt x="18023" y="44053"/>
                    <a:pt x="17702" y="4416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0A359463-798A-4A52-A8B4-07805E580EA9}"/>
                </a:ext>
              </a:extLst>
            </p:cNvPr>
            <p:cNvSpPr/>
            <p:nvPr/>
          </p:nvSpPr>
          <p:spPr>
            <a:xfrm>
              <a:off x="6137180" y="2544327"/>
              <a:ext cx="10809" cy="10974"/>
            </a:xfrm>
            <a:custGeom>
              <a:avLst/>
              <a:gdLst>
                <a:gd name="connsiteX0" fmla="*/ 1810 w 10809"/>
                <a:gd name="connsiteY0" fmla="*/ 10826 h 10974"/>
                <a:gd name="connsiteX1" fmla="*/ 10656 w 10809"/>
                <a:gd name="connsiteY1" fmla="*/ 2052 h 10974"/>
                <a:gd name="connsiteX2" fmla="*/ 10656 w 10809"/>
                <a:gd name="connsiteY2" fmla="*/ 809 h 10974"/>
                <a:gd name="connsiteX3" fmla="*/ 9998 w 10809"/>
                <a:gd name="connsiteY3" fmla="*/ 5 h 10974"/>
                <a:gd name="connsiteX4" fmla="*/ 6196 w 10809"/>
                <a:gd name="connsiteY4" fmla="*/ 5 h 10974"/>
                <a:gd name="connsiteX5" fmla="*/ 5173 w 10809"/>
                <a:gd name="connsiteY5" fmla="*/ 590 h 10974"/>
                <a:gd name="connsiteX6" fmla="*/ 274 w 10809"/>
                <a:gd name="connsiteY6" fmla="*/ 9437 h 10974"/>
                <a:gd name="connsiteX7" fmla="*/ 274 w 10809"/>
                <a:gd name="connsiteY7" fmla="*/ 10826 h 10974"/>
                <a:gd name="connsiteX8" fmla="*/ 932 w 10809"/>
                <a:gd name="connsiteY8" fmla="*/ 10826 h 10974"/>
                <a:gd name="connsiteX9" fmla="*/ 1810 w 10809"/>
                <a:gd name="connsiteY9" fmla="*/ 10826 h 1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9" h="10974">
                  <a:moveTo>
                    <a:pt x="1810" y="10826"/>
                  </a:moveTo>
                  <a:lnTo>
                    <a:pt x="10656" y="2052"/>
                  </a:lnTo>
                  <a:cubicBezTo>
                    <a:pt x="10861" y="1665"/>
                    <a:pt x="10861" y="1197"/>
                    <a:pt x="10656" y="809"/>
                  </a:cubicBezTo>
                  <a:cubicBezTo>
                    <a:pt x="10576" y="451"/>
                    <a:pt x="10335" y="159"/>
                    <a:pt x="9998" y="5"/>
                  </a:cubicBezTo>
                  <a:lnTo>
                    <a:pt x="6196" y="5"/>
                  </a:lnTo>
                  <a:cubicBezTo>
                    <a:pt x="5765" y="-39"/>
                    <a:pt x="5356" y="195"/>
                    <a:pt x="5173" y="590"/>
                  </a:cubicBezTo>
                  <a:lnTo>
                    <a:pt x="274" y="9437"/>
                  </a:lnTo>
                  <a:cubicBezTo>
                    <a:pt x="-91" y="9832"/>
                    <a:pt x="-91" y="10431"/>
                    <a:pt x="274" y="10826"/>
                  </a:cubicBezTo>
                  <a:lnTo>
                    <a:pt x="932" y="10826"/>
                  </a:lnTo>
                  <a:cubicBezTo>
                    <a:pt x="1196" y="11023"/>
                    <a:pt x="1546" y="11023"/>
                    <a:pt x="1810" y="1082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620C6011-36C9-4174-82B8-8D2E7A0F89F8}"/>
                </a:ext>
              </a:extLst>
            </p:cNvPr>
            <p:cNvSpPr/>
            <p:nvPr/>
          </p:nvSpPr>
          <p:spPr>
            <a:xfrm>
              <a:off x="5715210" y="3093272"/>
              <a:ext cx="11056" cy="6938"/>
            </a:xfrm>
            <a:custGeom>
              <a:avLst/>
              <a:gdLst>
                <a:gd name="connsiteX0" fmla="*/ 6011 w 11056"/>
                <a:gd name="connsiteY0" fmla="*/ 6719 h 6938"/>
                <a:gd name="connsiteX1" fmla="*/ 6450 w 11056"/>
                <a:gd name="connsiteY1" fmla="*/ 6719 h 6938"/>
                <a:gd name="connsiteX2" fmla="*/ 10398 w 11056"/>
                <a:gd name="connsiteY2" fmla="*/ 4818 h 6938"/>
                <a:gd name="connsiteX3" fmla="*/ 11056 w 11056"/>
                <a:gd name="connsiteY3" fmla="*/ 3941 h 6938"/>
                <a:gd name="connsiteX4" fmla="*/ 10544 w 11056"/>
                <a:gd name="connsiteY4" fmla="*/ 2990 h 6938"/>
                <a:gd name="connsiteX5" fmla="*/ 6670 w 11056"/>
                <a:gd name="connsiteY5" fmla="*/ 66 h 6938"/>
                <a:gd name="connsiteX6" fmla="*/ 6011 w 11056"/>
                <a:gd name="connsiteY6" fmla="*/ 66 h 6938"/>
                <a:gd name="connsiteX7" fmla="*/ 893 w 11056"/>
                <a:gd name="connsiteY7" fmla="*/ 1016 h 6938"/>
                <a:gd name="connsiteX8" fmla="*/ 16 w 11056"/>
                <a:gd name="connsiteY8" fmla="*/ 1894 h 6938"/>
                <a:gd name="connsiteX9" fmla="*/ 381 w 11056"/>
                <a:gd name="connsiteY9" fmla="*/ 2990 h 6938"/>
                <a:gd name="connsiteX10" fmla="*/ 5280 w 11056"/>
                <a:gd name="connsiteY10" fmla="*/ 6938 h 6938"/>
                <a:gd name="connsiteX11" fmla="*/ 6011 w 11056"/>
                <a:gd name="connsiteY11" fmla="*/ 6719 h 6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56" h="6938">
                  <a:moveTo>
                    <a:pt x="6011" y="6719"/>
                  </a:moveTo>
                  <a:cubicBezTo>
                    <a:pt x="6011" y="6719"/>
                    <a:pt x="6011" y="6719"/>
                    <a:pt x="6450" y="6719"/>
                  </a:cubicBezTo>
                  <a:lnTo>
                    <a:pt x="10398" y="4818"/>
                  </a:lnTo>
                  <a:cubicBezTo>
                    <a:pt x="10720" y="4621"/>
                    <a:pt x="10961" y="4306"/>
                    <a:pt x="11056" y="3941"/>
                  </a:cubicBezTo>
                  <a:cubicBezTo>
                    <a:pt x="11049" y="3561"/>
                    <a:pt x="10859" y="3202"/>
                    <a:pt x="10544" y="2990"/>
                  </a:cubicBezTo>
                  <a:lnTo>
                    <a:pt x="6670" y="66"/>
                  </a:lnTo>
                  <a:cubicBezTo>
                    <a:pt x="6458" y="-22"/>
                    <a:pt x="6223" y="-22"/>
                    <a:pt x="6011" y="66"/>
                  </a:cubicBezTo>
                  <a:lnTo>
                    <a:pt x="893" y="1016"/>
                  </a:lnTo>
                  <a:cubicBezTo>
                    <a:pt x="455" y="1119"/>
                    <a:pt x="119" y="1455"/>
                    <a:pt x="16" y="1894"/>
                  </a:cubicBezTo>
                  <a:cubicBezTo>
                    <a:pt x="-50" y="2296"/>
                    <a:pt x="89" y="2705"/>
                    <a:pt x="381" y="2990"/>
                  </a:cubicBezTo>
                  <a:lnTo>
                    <a:pt x="5280" y="6938"/>
                  </a:lnTo>
                  <a:cubicBezTo>
                    <a:pt x="5544" y="6946"/>
                    <a:pt x="5799" y="6865"/>
                    <a:pt x="6011" y="671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E1C6619-C473-49B0-92CA-431759C91365}"/>
                </a:ext>
              </a:extLst>
            </p:cNvPr>
            <p:cNvSpPr/>
            <p:nvPr/>
          </p:nvSpPr>
          <p:spPr>
            <a:xfrm>
              <a:off x="5517364" y="2948750"/>
              <a:ext cx="6784" cy="5088"/>
            </a:xfrm>
            <a:custGeom>
              <a:avLst/>
              <a:gdLst>
                <a:gd name="connsiteX0" fmla="*/ 5575 w 6784"/>
                <a:gd name="connsiteY0" fmla="*/ 44 h 5088"/>
                <a:gd name="connsiteX1" fmla="*/ 5575 w 6784"/>
                <a:gd name="connsiteY1" fmla="*/ 44 h 5088"/>
                <a:gd name="connsiteX2" fmla="*/ 676 w 6784"/>
                <a:gd name="connsiteY2" fmla="*/ 2018 h 5088"/>
                <a:gd name="connsiteX3" fmla="*/ 18 w 6784"/>
                <a:gd name="connsiteY3" fmla="*/ 3114 h 5088"/>
                <a:gd name="connsiteX4" fmla="*/ 822 w 6784"/>
                <a:gd name="connsiteY4" fmla="*/ 4065 h 5088"/>
                <a:gd name="connsiteX5" fmla="*/ 4698 w 6784"/>
                <a:gd name="connsiteY5" fmla="*/ 5088 h 5088"/>
                <a:gd name="connsiteX6" fmla="*/ 4698 w 6784"/>
                <a:gd name="connsiteY6" fmla="*/ 5088 h 5088"/>
                <a:gd name="connsiteX7" fmla="*/ 5648 w 6784"/>
                <a:gd name="connsiteY7" fmla="*/ 4357 h 5088"/>
                <a:gd name="connsiteX8" fmla="*/ 6599 w 6784"/>
                <a:gd name="connsiteY8" fmla="*/ 1433 h 5088"/>
                <a:gd name="connsiteX9" fmla="*/ 6599 w 6784"/>
                <a:gd name="connsiteY9" fmla="*/ 263 h 5088"/>
                <a:gd name="connsiteX10" fmla="*/ 5575 w 6784"/>
                <a:gd name="connsiteY10" fmla="*/ 44 h 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84" h="5088">
                  <a:moveTo>
                    <a:pt x="5575" y="44"/>
                  </a:moveTo>
                  <a:lnTo>
                    <a:pt x="5575" y="44"/>
                  </a:lnTo>
                  <a:lnTo>
                    <a:pt x="676" y="2018"/>
                  </a:lnTo>
                  <a:cubicBezTo>
                    <a:pt x="208" y="2157"/>
                    <a:pt x="-77" y="2632"/>
                    <a:pt x="18" y="3114"/>
                  </a:cubicBezTo>
                  <a:cubicBezTo>
                    <a:pt x="40" y="3575"/>
                    <a:pt x="369" y="3970"/>
                    <a:pt x="822" y="4065"/>
                  </a:cubicBezTo>
                  <a:lnTo>
                    <a:pt x="4698" y="5088"/>
                  </a:lnTo>
                  <a:lnTo>
                    <a:pt x="4698" y="5088"/>
                  </a:lnTo>
                  <a:cubicBezTo>
                    <a:pt x="5129" y="5052"/>
                    <a:pt x="5502" y="4767"/>
                    <a:pt x="5648" y="4357"/>
                  </a:cubicBezTo>
                  <a:lnTo>
                    <a:pt x="6599" y="1433"/>
                  </a:lnTo>
                  <a:cubicBezTo>
                    <a:pt x="6847" y="1082"/>
                    <a:pt x="6847" y="614"/>
                    <a:pt x="6599" y="263"/>
                  </a:cubicBezTo>
                  <a:cubicBezTo>
                    <a:pt x="6313" y="21"/>
                    <a:pt x="5933" y="-59"/>
                    <a:pt x="5575" y="4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DCDD239-F86F-4A92-91C8-4844D5289B2D}"/>
                </a:ext>
              </a:extLst>
            </p:cNvPr>
            <p:cNvSpPr/>
            <p:nvPr/>
          </p:nvSpPr>
          <p:spPr>
            <a:xfrm>
              <a:off x="5547397" y="2971312"/>
              <a:ext cx="14943" cy="6055"/>
            </a:xfrm>
            <a:custGeom>
              <a:avLst/>
              <a:gdLst>
                <a:gd name="connsiteX0" fmla="*/ 14877 w 14943"/>
                <a:gd name="connsiteY0" fmla="*/ 877 h 6055"/>
                <a:gd name="connsiteX1" fmla="*/ 13854 w 14943"/>
                <a:gd name="connsiteY1" fmla="*/ 0 h 6055"/>
                <a:gd name="connsiteX2" fmla="*/ 1059 w 14943"/>
                <a:gd name="connsiteY2" fmla="*/ 0 h 6055"/>
                <a:gd name="connsiteX3" fmla="*/ 35 w 14943"/>
                <a:gd name="connsiteY3" fmla="*/ 877 h 6055"/>
                <a:gd name="connsiteX4" fmla="*/ 547 w 14943"/>
                <a:gd name="connsiteY4" fmla="*/ 2047 h 6055"/>
                <a:gd name="connsiteX5" fmla="*/ 7420 w 14943"/>
                <a:gd name="connsiteY5" fmla="*/ 5995 h 6055"/>
                <a:gd name="connsiteX6" fmla="*/ 7932 w 14943"/>
                <a:gd name="connsiteY6" fmla="*/ 5995 h 6055"/>
                <a:gd name="connsiteX7" fmla="*/ 8590 w 14943"/>
                <a:gd name="connsiteY7" fmla="*/ 5995 h 6055"/>
                <a:gd name="connsiteX8" fmla="*/ 14439 w 14943"/>
                <a:gd name="connsiteY8" fmla="*/ 2120 h 6055"/>
                <a:gd name="connsiteX9" fmla="*/ 14877 w 14943"/>
                <a:gd name="connsiteY9" fmla="*/ 877 h 6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43" h="6055">
                  <a:moveTo>
                    <a:pt x="14877" y="877"/>
                  </a:moveTo>
                  <a:cubicBezTo>
                    <a:pt x="14775" y="388"/>
                    <a:pt x="14358" y="22"/>
                    <a:pt x="13854" y="0"/>
                  </a:cubicBezTo>
                  <a:lnTo>
                    <a:pt x="1059" y="0"/>
                  </a:lnTo>
                  <a:cubicBezTo>
                    <a:pt x="555" y="22"/>
                    <a:pt x="138" y="388"/>
                    <a:pt x="35" y="877"/>
                  </a:cubicBezTo>
                  <a:cubicBezTo>
                    <a:pt x="-89" y="1338"/>
                    <a:pt x="123" y="1828"/>
                    <a:pt x="547" y="2047"/>
                  </a:cubicBezTo>
                  <a:lnTo>
                    <a:pt x="7420" y="5995"/>
                  </a:lnTo>
                  <a:cubicBezTo>
                    <a:pt x="7581" y="6076"/>
                    <a:pt x="7771" y="6076"/>
                    <a:pt x="7932" y="5995"/>
                  </a:cubicBezTo>
                  <a:cubicBezTo>
                    <a:pt x="7932" y="5995"/>
                    <a:pt x="8443" y="5995"/>
                    <a:pt x="8590" y="5995"/>
                  </a:cubicBezTo>
                  <a:lnTo>
                    <a:pt x="14439" y="2120"/>
                  </a:lnTo>
                  <a:cubicBezTo>
                    <a:pt x="14870" y="1864"/>
                    <a:pt x="15053" y="1345"/>
                    <a:pt x="14877" y="87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19E8A24-F898-4BA0-A5C3-60EFC0F4D06B}"/>
                </a:ext>
              </a:extLst>
            </p:cNvPr>
            <p:cNvSpPr/>
            <p:nvPr/>
          </p:nvSpPr>
          <p:spPr>
            <a:xfrm>
              <a:off x="5720406" y="3188238"/>
              <a:ext cx="14651" cy="11990"/>
            </a:xfrm>
            <a:custGeom>
              <a:avLst/>
              <a:gdLst>
                <a:gd name="connsiteX0" fmla="*/ 8639 w 14651"/>
                <a:gd name="connsiteY0" fmla="*/ 11990 h 11990"/>
                <a:gd name="connsiteX1" fmla="*/ 9589 w 14651"/>
                <a:gd name="connsiteY1" fmla="*/ 11332 h 11990"/>
                <a:gd name="connsiteX2" fmla="*/ 14561 w 14651"/>
                <a:gd name="connsiteY2" fmla="*/ 1535 h 11990"/>
                <a:gd name="connsiteX3" fmla="*/ 13998 w 14651"/>
                <a:gd name="connsiteY3" fmla="*/ 95 h 11990"/>
                <a:gd name="connsiteX4" fmla="*/ 13537 w 14651"/>
                <a:gd name="connsiteY4" fmla="*/ 0 h 11990"/>
                <a:gd name="connsiteX5" fmla="*/ 13537 w 14651"/>
                <a:gd name="connsiteY5" fmla="*/ 0 h 11990"/>
                <a:gd name="connsiteX6" fmla="*/ 669 w 14651"/>
                <a:gd name="connsiteY6" fmla="*/ 4898 h 11990"/>
                <a:gd name="connsiteX7" fmla="*/ 11 w 14651"/>
                <a:gd name="connsiteY7" fmla="*/ 5922 h 11990"/>
                <a:gd name="connsiteX8" fmla="*/ 11 w 14651"/>
                <a:gd name="connsiteY8" fmla="*/ 9797 h 11990"/>
                <a:gd name="connsiteX9" fmla="*/ 801 w 14651"/>
                <a:gd name="connsiteY9" fmla="*/ 10879 h 11990"/>
                <a:gd name="connsiteX10" fmla="*/ 962 w 14651"/>
                <a:gd name="connsiteY10" fmla="*/ 10894 h 11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51" h="11990">
                  <a:moveTo>
                    <a:pt x="8639" y="11990"/>
                  </a:moveTo>
                  <a:cubicBezTo>
                    <a:pt x="9063" y="11990"/>
                    <a:pt x="9436" y="11727"/>
                    <a:pt x="9589" y="11332"/>
                  </a:cubicBezTo>
                  <a:lnTo>
                    <a:pt x="14561" y="1535"/>
                  </a:lnTo>
                  <a:cubicBezTo>
                    <a:pt x="14802" y="980"/>
                    <a:pt x="14546" y="336"/>
                    <a:pt x="13998" y="95"/>
                  </a:cubicBezTo>
                  <a:cubicBezTo>
                    <a:pt x="13852" y="29"/>
                    <a:pt x="13691" y="0"/>
                    <a:pt x="13537" y="0"/>
                  </a:cubicBezTo>
                  <a:lnTo>
                    <a:pt x="13537" y="0"/>
                  </a:lnTo>
                  <a:lnTo>
                    <a:pt x="669" y="4898"/>
                  </a:lnTo>
                  <a:cubicBezTo>
                    <a:pt x="275" y="5089"/>
                    <a:pt x="19" y="5483"/>
                    <a:pt x="11" y="5922"/>
                  </a:cubicBezTo>
                  <a:lnTo>
                    <a:pt x="11" y="9797"/>
                  </a:lnTo>
                  <a:cubicBezTo>
                    <a:pt x="-69" y="10316"/>
                    <a:pt x="282" y="10799"/>
                    <a:pt x="801" y="10879"/>
                  </a:cubicBezTo>
                  <a:cubicBezTo>
                    <a:pt x="859" y="10894"/>
                    <a:pt x="911" y="10894"/>
                    <a:pt x="962" y="1089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6F5497ED-8ED8-4529-90C6-4033096C1D8F}"/>
                </a:ext>
              </a:extLst>
            </p:cNvPr>
            <p:cNvSpPr/>
            <p:nvPr/>
          </p:nvSpPr>
          <p:spPr>
            <a:xfrm>
              <a:off x="5768157" y="3184290"/>
              <a:ext cx="12005" cy="15940"/>
            </a:xfrm>
            <a:custGeom>
              <a:avLst/>
              <a:gdLst>
                <a:gd name="connsiteX0" fmla="*/ 10897 w 12005"/>
                <a:gd name="connsiteY0" fmla="*/ 0 h 15940"/>
                <a:gd name="connsiteX1" fmla="*/ 10092 w 12005"/>
                <a:gd name="connsiteY1" fmla="*/ 439 h 15940"/>
                <a:gd name="connsiteX2" fmla="*/ 222 w 12005"/>
                <a:gd name="connsiteY2" fmla="*/ 14184 h 15940"/>
                <a:gd name="connsiteX3" fmla="*/ 434 w 12005"/>
                <a:gd name="connsiteY3" fmla="*/ 15719 h 15940"/>
                <a:gd name="connsiteX4" fmla="*/ 1173 w 12005"/>
                <a:gd name="connsiteY4" fmla="*/ 15939 h 15940"/>
                <a:gd name="connsiteX5" fmla="*/ 1685 w 12005"/>
                <a:gd name="connsiteY5" fmla="*/ 15939 h 15940"/>
                <a:gd name="connsiteX6" fmla="*/ 10458 w 12005"/>
                <a:gd name="connsiteY6" fmla="*/ 11040 h 15940"/>
                <a:gd name="connsiteX7" fmla="*/ 11043 w 12005"/>
                <a:gd name="connsiteY7" fmla="*/ 10163 h 15940"/>
                <a:gd name="connsiteX8" fmla="*/ 11993 w 12005"/>
                <a:gd name="connsiteY8" fmla="*/ 1389 h 15940"/>
                <a:gd name="connsiteX9" fmla="*/ 11336 w 12005"/>
                <a:gd name="connsiteY9" fmla="*/ 219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05" h="15940">
                  <a:moveTo>
                    <a:pt x="10897" y="0"/>
                  </a:moveTo>
                  <a:cubicBezTo>
                    <a:pt x="10590" y="58"/>
                    <a:pt x="10304" y="212"/>
                    <a:pt x="10092" y="439"/>
                  </a:cubicBezTo>
                  <a:lnTo>
                    <a:pt x="222" y="14184"/>
                  </a:lnTo>
                  <a:cubicBezTo>
                    <a:pt x="-143" y="14667"/>
                    <a:pt x="-48" y="15354"/>
                    <a:pt x="434" y="15719"/>
                  </a:cubicBezTo>
                  <a:cubicBezTo>
                    <a:pt x="646" y="15880"/>
                    <a:pt x="910" y="15953"/>
                    <a:pt x="1173" y="15939"/>
                  </a:cubicBezTo>
                  <a:lnTo>
                    <a:pt x="1685" y="15939"/>
                  </a:lnTo>
                  <a:lnTo>
                    <a:pt x="10458" y="11040"/>
                  </a:lnTo>
                  <a:cubicBezTo>
                    <a:pt x="10802" y="10879"/>
                    <a:pt x="11029" y="10543"/>
                    <a:pt x="11043" y="10163"/>
                  </a:cubicBezTo>
                  <a:lnTo>
                    <a:pt x="11993" y="1389"/>
                  </a:lnTo>
                  <a:cubicBezTo>
                    <a:pt x="12067" y="892"/>
                    <a:pt x="11796" y="417"/>
                    <a:pt x="11336" y="21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91C97BB1-7BDF-41A8-8BC1-C55E9F6DE36D}"/>
                </a:ext>
              </a:extLst>
            </p:cNvPr>
            <p:cNvSpPr/>
            <p:nvPr/>
          </p:nvSpPr>
          <p:spPr>
            <a:xfrm>
              <a:off x="5740926" y="3197085"/>
              <a:ext cx="9883" cy="10893"/>
            </a:xfrm>
            <a:custGeom>
              <a:avLst/>
              <a:gdLst>
                <a:gd name="connsiteX0" fmla="*/ 4131 w 9883"/>
                <a:gd name="connsiteY0" fmla="*/ 0 h 10893"/>
                <a:gd name="connsiteX1" fmla="*/ 3692 w 9883"/>
                <a:gd name="connsiteY1" fmla="*/ 0 h 10893"/>
                <a:gd name="connsiteX2" fmla="*/ 3034 w 9883"/>
                <a:gd name="connsiteY2" fmla="*/ 658 h 10893"/>
                <a:gd name="connsiteX3" fmla="*/ 110 w 9883"/>
                <a:gd name="connsiteY3" fmla="*/ 9505 h 10893"/>
                <a:gd name="connsiteX4" fmla="*/ 110 w 9883"/>
                <a:gd name="connsiteY4" fmla="*/ 10455 h 10893"/>
                <a:gd name="connsiteX5" fmla="*/ 987 w 9883"/>
                <a:gd name="connsiteY5" fmla="*/ 10894 h 10893"/>
                <a:gd name="connsiteX6" fmla="*/ 4935 w 9883"/>
                <a:gd name="connsiteY6" fmla="*/ 10894 h 10893"/>
                <a:gd name="connsiteX7" fmla="*/ 5886 w 9883"/>
                <a:gd name="connsiteY7" fmla="*/ 10382 h 10893"/>
                <a:gd name="connsiteX8" fmla="*/ 9834 w 9883"/>
                <a:gd name="connsiteY8" fmla="*/ 4533 h 10893"/>
                <a:gd name="connsiteX9" fmla="*/ 9834 w 9883"/>
                <a:gd name="connsiteY9" fmla="*/ 3729 h 10893"/>
                <a:gd name="connsiteX10" fmla="*/ 9249 w 9883"/>
                <a:gd name="connsiteY10" fmla="*/ 2998 h 10893"/>
                <a:gd name="connsiteX11" fmla="*/ 4350 w 9883"/>
                <a:gd name="connsiteY11" fmla="*/ 73 h 10893"/>
                <a:gd name="connsiteX12" fmla="*/ 4131 w 9883"/>
                <a:gd name="connsiteY12" fmla="*/ 0 h 10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883" h="10893">
                  <a:moveTo>
                    <a:pt x="4131" y="0"/>
                  </a:moveTo>
                  <a:lnTo>
                    <a:pt x="3692" y="0"/>
                  </a:lnTo>
                  <a:cubicBezTo>
                    <a:pt x="3407" y="139"/>
                    <a:pt x="3173" y="373"/>
                    <a:pt x="3034" y="658"/>
                  </a:cubicBezTo>
                  <a:lnTo>
                    <a:pt x="110" y="9505"/>
                  </a:lnTo>
                  <a:cubicBezTo>
                    <a:pt x="-37" y="9804"/>
                    <a:pt x="-37" y="10155"/>
                    <a:pt x="110" y="10455"/>
                  </a:cubicBezTo>
                  <a:cubicBezTo>
                    <a:pt x="329" y="10718"/>
                    <a:pt x="643" y="10872"/>
                    <a:pt x="987" y="10894"/>
                  </a:cubicBezTo>
                  <a:lnTo>
                    <a:pt x="4935" y="10894"/>
                  </a:lnTo>
                  <a:cubicBezTo>
                    <a:pt x="5323" y="10901"/>
                    <a:pt x="5681" y="10711"/>
                    <a:pt x="5886" y="10382"/>
                  </a:cubicBezTo>
                  <a:lnTo>
                    <a:pt x="9834" y="4533"/>
                  </a:lnTo>
                  <a:cubicBezTo>
                    <a:pt x="9900" y="4270"/>
                    <a:pt x="9900" y="3992"/>
                    <a:pt x="9834" y="3729"/>
                  </a:cubicBezTo>
                  <a:cubicBezTo>
                    <a:pt x="9731" y="3422"/>
                    <a:pt x="9519" y="3166"/>
                    <a:pt x="9249" y="2998"/>
                  </a:cubicBezTo>
                  <a:lnTo>
                    <a:pt x="4350" y="73"/>
                  </a:lnTo>
                  <a:cubicBezTo>
                    <a:pt x="4284" y="37"/>
                    <a:pt x="4204" y="15"/>
                    <a:pt x="4131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F200CE35-6A47-407B-BB5F-FEDBB582A790}"/>
                </a:ext>
              </a:extLst>
            </p:cNvPr>
            <p:cNvSpPr/>
            <p:nvPr/>
          </p:nvSpPr>
          <p:spPr>
            <a:xfrm>
              <a:off x="6071414" y="2941129"/>
              <a:ext cx="7101" cy="6861"/>
            </a:xfrm>
            <a:custGeom>
              <a:avLst/>
              <a:gdLst>
                <a:gd name="connsiteX0" fmla="*/ 3674 w 7101"/>
                <a:gd name="connsiteY0" fmla="*/ 6860 h 6861"/>
                <a:gd name="connsiteX1" fmla="*/ 4040 w 7101"/>
                <a:gd name="connsiteY1" fmla="*/ 6860 h 6861"/>
                <a:gd name="connsiteX2" fmla="*/ 5063 w 7101"/>
                <a:gd name="connsiteY2" fmla="*/ 6202 h 6861"/>
                <a:gd name="connsiteX3" fmla="*/ 7037 w 7101"/>
                <a:gd name="connsiteY3" fmla="*/ 1303 h 6861"/>
                <a:gd name="connsiteX4" fmla="*/ 6672 w 7101"/>
                <a:gd name="connsiteY4" fmla="*/ 60 h 6861"/>
                <a:gd name="connsiteX5" fmla="*/ 6087 w 7101"/>
                <a:gd name="connsiteY5" fmla="*/ 60 h 6861"/>
                <a:gd name="connsiteX6" fmla="*/ 5283 w 7101"/>
                <a:gd name="connsiteY6" fmla="*/ 60 h 6861"/>
                <a:gd name="connsiteX7" fmla="*/ 384 w 7101"/>
                <a:gd name="connsiteY7" fmla="*/ 4008 h 6861"/>
                <a:gd name="connsiteX8" fmla="*/ 19 w 7101"/>
                <a:gd name="connsiteY8" fmla="*/ 4959 h 6861"/>
                <a:gd name="connsiteX9" fmla="*/ 750 w 7101"/>
                <a:gd name="connsiteY9" fmla="*/ 5836 h 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6861">
                  <a:moveTo>
                    <a:pt x="3674" y="6860"/>
                  </a:moveTo>
                  <a:lnTo>
                    <a:pt x="4040" y="6860"/>
                  </a:lnTo>
                  <a:cubicBezTo>
                    <a:pt x="4486" y="6889"/>
                    <a:pt x="4902" y="6619"/>
                    <a:pt x="5063" y="6202"/>
                  </a:cubicBezTo>
                  <a:lnTo>
                    <a:pt x="7037" y="1303"/>
                  </a:lnTo>
                  <a:cubicBezTo>
                    <a:pt x="7198" y="857"/>
                    <a:pt x="7052" y="353"/>
                    <a:pt x="6672" y="60"/>
                  </a:cubicBezTo>
                  <a:cubicBezTo>
                    <a:pt x="6482" y="-20"/>
                    <a:pt x="6270" y="-20"/>
                    <a:pt x="6087" y="60"/>
                  </a:cubicBezTo>
                  <a:cubicBezTo>
                    <a:pt x="5824" y="-6"/>
                    <a:pt x="5546" y="-6"/>
                    <a:pt x="5283" y="60"/>
                  </a:cubicBezTo>
                  <a:lnTo>
                    <a:pt x="384" y="4008"/>
                  </a:lnTo>
                  <a:cubicBezTo>
                    <a:pt x="92" y="4228"/>
                    <a:pt x="-55" y="4601"/>
                    <a:pt x="19" y="4959"/>
                  </a:cubicBezTo>
                  <a:cubicBezTo>
                    <a:pt x="62" y="5375"/>
                    <a:pt x="348" y="5719"/>
                    <a:pt x="750" y="583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5AB2CF9-85C9-4D83-86C2-4B8C2CD4900C}"/>
                </a:ext>
              </a:extLst>
            </p:cNvPr>
            <p:cNvSpPr/>
            <p:nvPr/>
          </p:nvSpPr>
          <p:spPr>
            <a:xfrm>
              <a:off x="6121281" y="2917720"/>
              <a:ext cx="10104" cy="5922"/>
            </a:xfrm>
            <a:custGeom>
              <a:avLst/>
              <a:gdLst>
                <a:gd name="connsiteX0" fmla="*/ 9081 w 10104"/>
                <a:gd name="connsiteY0" fmla="*/ 5776 h 5922"/>
                <a:gd name="connsiteX1" fmla="*/ 9885 w 10104"/>
                <a:gd name="connsiteY1" fmla="*/ 5776 h 5922"/>
                <a:gd name="connsiteX2" fmla="*/ 9885 w 10104"/>
                <a:gd name="connsiteY2" fmla="*/ 4460 h 5922"/>
                <a:gd name="connsiteX3" fmla="*/ 7911 w 10104"/>
                <a:gd name="connsiteY3" fmla="*/ 585 h 5922"/>
                <a:gd name="connsiteX4" fmla="*/ 6960 w 10104"/>
                <a:gd name="connsiteY4" fmla="*/ 0 h 5922"/>
                <a:gd name="connsiteX5" fmla="*/ 1038 w 10104"/>
                <a:gd name="connsiteY5" fmla="*/ 0 h 5922"/>
                <a:gd name="connsiteX6" fmla="*/ 15 w 10104"/>
                <a:gd name="connsiteY6" fmla="*/ 805 h 5922"/>
                <a:gd name="connsiteX7" fmla="*/ 527 w 10104"/>
                <a:gd name="connsiteY7" fmla="*/ 2048 h 5922"/>
                <a:gd name="connsiteX8" fmla="*/ 8423 w 10104"/>
                <a:gd name="connsiteY8" fmla="*/ 5923 h 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04" h="5922">
                  <a:moveTo>
                    <a:pt x="9081" y="5776"/>
                  </a:moveTo>
                  <a:cubicBezTo>
                    <a:pt x="9344" y="5871"/>
                    <a:pt x="9622" y="5871"/>
                    <a:pt x="9885" y="5776"/>
                  </a:cubicBezTo>
                  <a:cubicBezTo>
                    <a:pt x="10177" y="5389"/>
                    <a:pt x="10177" y="4848"/>
                    <a:pt x="9885" y="4460"/>
                  </a:cubicBezTo>
                  <a:lnTo>
                    <a:pt x="7911" y="585"/>
                  </a:lnTo>
                  <a:cubicBezTo>
                    <a:pt x="7714" y="242"/>
                    <a:pt x="7355" y="22"/>
                    <a:pt x="6960" y="0"/>
                  </a:cubicBezTo>
                  <a:lnTo>
                    <a:pt x="1038" y="0"/>
                  </a:lnTo>
                  <a:cubicBezTo>
                    <a:pt x="549" y="-14"/>
                    <a:pt x="117" y="329"/>
                    <a:pt x="15" y="805"/>
                  </a:cubicBezTo>
                  <a:cubicBezTo>
                    <a:pt x="-58" y="1280"/>
                    <a:pt x="139" y="1755"/>
                    <a:pt x="527" y="2048"/>
                  </a:cubicBezTo>
                  <a:lnTo>
                    <a:pt x="8423" y="5923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58AEAE0D-7604-40E8-97F1-DBB33128007D}"/>
                </a:ext>
              </a:extLst>
            </p:cNvPr>
            <p:cNvSpPr/>
            <p:nvPr/>
          </p:nvSpPr>
          <p:spPr>
            <a:xfrm>
              <a:off x="6093220" y="2918481"/>
              <a:ext cx="21955" cy="19541"/>
            </a:xfrm>
            <a:custGeom>
              <a:avLst/>
              <a:gdLst>
                <a:gd name="connsiteX0" fmla="*/ 16159 w 21955"/>
                <a:gd name="connsiteY0" fmla="*/ 44 h 19541"/>
                <a:gd name="connsiteX1" fmla="*/ 15647 w 21955"/>
                <a:gd name="connsiteY1" fmla="*/ 44 h 19541"/>
                <a:gd name="connsiteX2" fmla="*/ 15062 w 21955"/>
                <a:gd name="connsiteY2" fmla="*/ 44 h 19541"/>
                <a:gd name="connsiteX3" fmla="*/ 440 w 21955"/>
                <a:gd name="connsiteY3" fmla="*/ 9768 h 19541"/>
                <a:gd name="connsiteX4" fmla="*/ 1 w 21955"/>
                <a:gd name="connsiteY4" fmla="*/ 10719 h 19541"/>
                <a:gd name="connsiteX5" fmla="*/ 586 w 21955"/>
                <a:gd name="connsiteY5" fmla="*/ 11669 h 19541"/>
                <a:gd name="connsiteX6" fmla="*/ 14331 w 21955"/>
                <a:gd name="connsiteY6" fmla="*/ 19492 h 19541"/>
                <a:gd name="connsiteX7" fmla="*/ 14843 w 21955"/>
                <a:gd name="connsiteY7" fmla="*/ 19492 h 19541"/>
                <a:gd name="connsiteX8" fmla="*/ 15794 w 21955"/>
                <a:gd name="connsiteY8" fmla="*/ 18907 h 19541"/>
                <a:gd name="connsiteX9" fmla="*/ 21643 w 21955"/>
                <a:gd name="connsiteY9" fmla="*/ 9110 h 19541"/>
                <a:gd name="connsiteX10" fmla="*/ 21643 w 21955"/>
                <a:gd name="connsiteY10" fmla="*/ 7574 h 19541"/>
                <a:gd name="connsiteX11" fmla="*/ 17255 w 21955"/>
                <a:gd name="connsiteY11" fmla="*/ 5015 h 19541"/>
                <a:gd name="connsiteX12" fmla="*/ 17255 w 21955"/>
                <a:gd name="connsiteY12" fmla="*/ 702 h 19541"/>
                <a:gd name="connsiteX13" fmla="*/ 16159 w 21955"/>
                <a:gd name="connsiteY13" fmla="*/ 44 h 19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955" h="19541">
                  <a:moveTo>
                    <a:pt x="16159" y="44"/>
                  </a:moveTo>
                  <a:lnTo>
                    <a:pt x="15647" y="44"/>
                  </a:lnTo>
                  <a:cubicBezTo>
                    <a:pt x="15457" y="-15"/>
                    <a:pt x="15252" y="-15"/>
                    <a:pt x="15062" y="44"/>
                  </a:cubicBezTo>
                  <a:lnTo>
                    <a:pt x="440" y="9768"/>
                  </a:lnTo>
                  <a:cubicBezTo>
                    <a:pt x="154" y="9994"/>
                    <a:pt x="-14" y="10353"/>
                    <a:pt x="1" y="10719"/>
                  </a:cubicBezTo>
                  <a:cubicBezTo>
                    <a:pt x="-6" y="11121"/>
                    <a:pt x="220" y="11493"/>
                    <a:pt x="586" y="11669"/>
                  </a:cubicBezTo>
                  <a:lnTo>
                    <a:pt x="14331" y="19492"/>
                  </a:lnTo>
                  <a:cubicBezTo>
                    <a:pt x="14492" y="19558"/>
                    <a:pt x="14682" y="19558"/>
                    <a:pt x="14843" y="19492"/>
                  </a:cubicBezTo>
                  <a:cubicBezTo>
                    <a:pt x="15245" y="19499"/>
                    <a:pt x="15618" y="19273"/>
                    <a:pt x="15794" y="18907"/>
                  </a:cubicBezTo>
                  <a:lnTo>
                    <a:pt x="21643" y="9110"/>
                  </a:lnTo>
                  <a:cubicBezTo>
                    <a:pt x="22059" y="8686"/>
                    <a:pt x="22059" y="7999"/>
                    <a:pt x="21643" y="7574"/>
                  </a:cubicBezTo>
                  <a:lnTo>
                    <a:pt x="17255" y="5015"/>
                  </a:lnTo>
                  <a:lnTo>
                    <a:pt x="17255" y="702"/>
                  </a:lnTo>
                  <a:cubicBezTo>
                    <a:pt x="17087" y="256"/>
                    <a:pt x="16634" y="-22"/>
                    <a:pt x="16159" y="4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DADDB36-5072-45B9-897C-3136BD60A89E}"/>
                </a:ext>
              </a:extLst>
            </p:cNvPr>
            <p:cNvSpPr/>
            <p:nvPr/>
          </p:nvSpPr>
          <p:spPr>
            <a:xfrm>
              <a:off x="6209034" y="2153174"/>
              <a:ext cx="16763" cy="8925"/>
            </a:xfrm>
            <a:custGeom>
              <a:avLst/>
              <a:gdLst>
                <a:gd name="connsiteX0" fmla="*/ 15790 w 16763"/>
                <a:gd name="connsiteY0" fmla="*/ 6803 h 8925"/>
                <a:gd name="connsiteX1" fmla="*/ 16594 w 16763"/>
                <a:gd name="connsiteY1" fmla="*/ 6145 h 8925"/>
                <a:gd name="connsiteX2" fmla="*/ 16594 w 16763"/>
                <a:gd name="connsiteY2" fmla="*/ 4975 h 8925"/>
                <a:gd name="connsiteX3" fmla="*/ 11695 w 16763"/>
                <a:gd name="connsiteY3" fmla="*/ 77 h 8925"/>
                <a:gd name="connsiteX4" fmla="*/ 10891 w 16763"/>
                <a:gd name="connsiteY4" fmla="*/ 77 h 8925"/>
                <a:gd name="connsiteX5" fmla="*/ 10306 w 16763"/>
                <a:gd name="connsiteY5" fmla="*/ 77 h 8925"/>
                <a:gd name="connsiteX6" fmla="*/ 509 w 16763"/>
                <a:gd name="connsiteY6" fmla="*/ 6949 h 8925"/>
                <a:gd name="connsiteX7" fmla="*/ 70 w 16763"/>
                <a:gd name="connsiteY7" fmla="*/ 8265 h 8925"/>
                <a:gd name="connsiteX8" fmla="*/ 1094 w 16763"/>
                <a:gd name="connsiteY8" fmla="*/ 8923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63" h="8925">
                  <a:moveTo>
                    <a:pt x="15790" y="6803"/>
                  </a:moveTo>
                  <a:cubicBezTo>
                    <a:pt x="15790" y="6803"/>
                    <a:pt x="16521" y="6803"/>
                    <a:pt x="16594" y="6145"/>
                  </a:cubicBezTo>
                  <a:cubicBezTo>
                    <a:pt x="16821" y="5787"/>
                    <a:pt x="16821" y="5334"/>
                    <a:pt x="16594" y="4975"/>
                  </a:cubicBezTo>
                  <a:lnTo>
                    <a:pt x="11695" y="77"/>
                  </a:lnTo>
                  <a:cubicBezTo>
                    <a:pt x="11440" y="-26"/>
                    <a:pt x="11147" y="-26"/>
                    <a:pt x="10891" y="77"/>
                  </a:cubicBezTo>
                  <a:cubicBezTo>
                    <a:pt x="10701" y="11"/>
                    <a:pt x="10496" y="11"/>
                    <a:pt x="10306" y="77"/>
                  </a:cubicBezTo>
                  <a:lnTo>
                    <a:pt x="509" y="6949"/>
                  </a:lnTo>
                  <a:cubicBezTo>
                    <a:pt x="70" y="7227"/>
                    <a:pt x="-112" y="7775"/>
                    <a:pt x="70" y="8265"/>
                  </a:cubicBezTo>
                  <a:cubicBezTo>
                    <a:pt x="231" y="8689"/>
                    <a:pt x="648" y="8953"/>
                    <a:pt x="1094" y="892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9A812C04-9312-46CD-BEAF-A1A9AC0FD0B0}"/>
                </a:ext>
              </a:extLst>
            </p:cNvPr>
            <p:cNvSpPr/>
            <p:nvPr/>
          </p:nvSpPr>
          <p:spPr>
            <a:xfrm>
              <a:off x="6534018" y="1780009"/>
              <a:ext cx="16345" cy="10016"/>
            </a:xfrm>
            <a:custGeom>
              <a:avLst/>
              <a:gdLst>
                <a:gd name="connsiteX0" fmla="*/ 15281 w 16345"/>
                <a:gd name="connsiteY0" fmla="*/ 10017 h 10016"/>
                <a:gd name="connsiteX1" fmla="*/ 15281 w 16345"/>
                <a:gd name="connsiteY1" fmla="*/ 10017 h 10016"/>
                <a:gd name="connsiteX2" fmla="*/ 16159 w 16345"/>
                <a:gd name="connsiteY2" fmla="*/ 9651 h 10016"/>
                <a:gd name="connsiteX3" fmla="*/ 16159 w 16345"/>
                <a:gd name="connsiteY3" fmla="*/ 8481 h 10016"/>
                <a:gd name="connsiteX4" fmla="*/ 12211 w 16345"/>
                <a:gd name="connsiteY4" fmla="*/ 658 h 10016"/>
                <a:gd name="connsiteX5" fmla="*/ 11187 w 16345"/>
                <a:gd name="connsiteY5" fmla="*/ 0 h 10016"/>
                <a:gd name="connsiteX6" fmla="*/ 11187 w 16345"/>
                <a:gd name="connsiteY6" fmla="*/ 0 h 10016"/>
                <a:gd name="connsiteX7" fmla="*/ 659 w 16345"/>
                <a:gd name="connsiteY7" fmla="*/ 3948 h 10016"/>
                <a:gd name="connsiteX8" fmla="*/ 1 w 16345"/>
                <a:gd name="connsiteY8" fmla="*/ 5045 h 10016"/>
                <a:gd name="connsiteX9" fmla="*/ 878 w 16345"/>
                <a:gd name="connsiteY9" fmla="*/ 5995 h 1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345" h="10016">
                  <a:moveTo>
                    <a:pt x="15281" y="10017"/>
                  </a:moveTo>
                  <a:lnTo>
                    <a:pt x="15281" y="10017"/>
                  </a:lnTo>
                  <a:cubicBezTo>
                    <a:pt x="15610" y="10017"/>
                    <a:pt x="15925" y="9885"/>
                    <a:pt x="16159" y="9651"/>
                  </a:cubicBezTo>
                  <a:cubicBezTo>
                    <a:pt x="16407" y="9300"/>
                    <a:pt x="16407" y="8832"/>
                    <a:pt x="16159" y="8481"/>
                  </a:cubicBezTo>
                  <a:lnTo>
                    <a:pt x="12211" y="658"/>
                  </a:lnTo>
                  <a:cubicBezTo>
                    <a:pt x="12035" y="249"/>
                    <a:pt x="11633" y="-7"/>
                    <a:pt x="11187" y="0"/>
                  </a:cubicBezTo>
                  <a:lnTo>
                    <a:pt x="11187" y="0"/>
                  </a:lnTo>
                  <a:lnTo>
                    <a:pt x="659" y="3948"/>
                  </a:lnTo>
                  <a:cubicBezTo>
                    <a:pt x="242" y="4153"/>
                    <a:pt x="-14" y="4584"/>
                    <a:pt x="1" y="5045"/>
                  </a:cubicBezTo>
                  <a:cubicBezTo>
                    <a:pt x="30" y="5527"/>
                    <a:pt x="395" y="5930"/>
                    <a:pt x="878" y="599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4F7B064-7EB9-4F47-B23E-B5039CFC277E}"/>
                </a:ext>
              </a:extLst>
            </p:cNvPr>
            <p:cNvSpPr/>
            <p:nvPr/>
          </p:nvSpPr>
          <p:spPr>
            <a:xfrm>
              <a:off x="6503131" y="1802592"/>
              <a:ext cx="8004" cy="11999"/>
            </a:xfrm>
            <a:custGeom>
              <a:avLst/>
              <a:gdLst>
                <a:gd name="connsiteX0" fmla="*/ 6103 w 8004"/>
                <a:gd name="connsiteY0" fmla="*/ 12000 h 11999"/>
                <a:gd name="connsiteX1" fmla="*/ 6103 w 8004"/>
                <a:gd name="connsiteY1" fmla="*/ 12000 h 11999"/>
                <a:gd name="connsiteX2" fmla="*/ 7054 w 8004"/>
                <a:gd name="connsiteY2" fmla="*/ 11049 h 11999"/>
                <a:gd name="connsiteX3" fmla="*/ 8004 w 8004"/>
                <a:gd name="connsiteY3" fmla="*/ 3226 h 11999"/>
                <a:gd name="connsiteX4" fmla="*/ 7200 w 8004"/>
                <a:gd name="connsiteY4" fmla="*/ 1983 h 11999"/>
                <a:gd name="connsiteX5" fmla="*/ 1497 w 8004"/>
                <a:gd name="connsiteY5" fmla="*/ 82 h 11999"/>
                <a:gd name="connsiteX6" fmla="*/ 1058 w 8004"/>
                <a:gd name="connsiteY6" fmla="*/ 82 h 11999"/>
                <a:gd name="connsiteX7" fmla="*/ 181 w 8004"/>
                <a:gd name="connsiteY7" fmla="*/ 82 h 11999"/>
                <a:gd name="connsiteX8" fmla="*/ 181 w 8004"/>
                <a:gd name="connsiteY8" fmla="*/ 1252 h 11999"/>
                <a:gd name="connsiteX9" fmla="*/ 5006 w 8004"/>
                <a:gd name="connsiteY9" fmla="*/ 11122 h 11999"/>
                <a:gd name="connsiteX10" fmla="*/ 6103 w 8004"/>
                <a:gd name="connsiteY10" fmla="*/ 12000 h 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04" h="11999">
                  <a:moveTo>
                    <a:pt x="6103" y="12000"/>
                  </a:moveTo>
                  <a:lnTo>
                    <a:pt x="6103" y="12000"/>
                  </a:lnTo>
                  <a:cubicBezTo>
                    <a:pt x="6615" y="11963"/>
                    <a:pt x="7017" y="11561"/>
                    <a:pt x="7054" y="11049"/>
                  </a:cubicBezTo>
                  <a:lnTo>
                    <a:pt x="8004" y="3226"/>
                  </a:lnTo>
                  <a:cubicBezTo>
                    <a:pt x="8018" y="2685"/>
                    <a:pt x="7697" y="2195"/>
                    <a:pt x="7200" y="1983"/>
                  </a:cubicBezTo>
                  <a:lnTo>
                    <a:pt x="1497" y="82"/>
                  </a:lnTo>
                  <a:lnTo>
                    <a:pt x="1058" y="82"/>
                  </a:lnTo>
                  <a:cubicBezTo>
                    <a:pt x="773" y="-27"/>
                    <a:pt x="466" y="-27"/>
                    <a:pt x="181" y="82"/>
                  </a:cubicBezTo>
                  <a:cubicBezTo>
                    <a:pt x="-60" y="433"/>
                    <a:pt x="-60" y="901"/>
                    <a:pt x="181" y="1252"/>
                  </a:cubicBezTo>
                  <a:lnTo>
                    <a:pt x="5006" y="11122"/>
                  </a:lnTo>
                  <a:cubicBezTo>
                    <a:pt x="5138" y="11627"/>
                    <a:pt x="5584" y="11985"/>
                    <a:pt x="6103" y="1200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AD619D56-AC41-4085-963E-1FDCF57825F8}"/>
                </a:ext>
              </a:extLst>
            </p:cNvPr>
            <p:cNvSpPr/>
            <p:nvPr/>
          </p:nvSpPr>
          <p:spPr>
            <a:xfrm>
              <a:off x="6488684" y="1809576"/>
              <a:ext cx="15689" cy="18980"/>
            </a:xfrm>
            <a:custGeom>
              <a:avLst/>
              <a:gdLst>
                <a:gd name="connsiteX0" fmla="*/ 2856 w 15689"/>
                <a:gd name="connsiteY0" fmla="*/ 18761 h 18980"/>
                <a:gd name="connsiteX1" fmla="*/ 3368 w 15689"/>
                <a:gd name="connsiteY1" fmla="*/ 18761 h 18980"/>
                <a:gd name="connsiteX2" fmla="*/ 9583 w 15689"/>
                <a:gd name="connsiteY2" fmla="*/ 15544 h 18980"/>
                <a:gd name="connsiteX3" fmla="*/ 15432 w 15689"/>
                <a:gd name="connsiteY3" fmla="*/ 8744 h 18980"/>
                <a:gd name="connsiteX4" fmla="*/ 15432 w 15689"/>
                <a:gd name="connsiteY4" fmla="*/ 7501 h 18980"/>
                <a:gd name="connsiteX5" fmla="*/ 15432 w 15689"/>
                <a:gd name="connsiteY5" fmla="*/ 7501 h 18980"/>
                <a:gd name="connsiteX6" fmla="*/ 11557 w 15689"/>
                <a:gd name="connsiteY6" fmla="*/ 556 h 18980"/>
                <a:gd name="connsiteX7" fmla="*/ 10826 w 15689"/>
                <a:gd name="connsiteY7" fmla="*/ 44 h 18980"/>
                <a:gd name="connsiteX8" fmla="*/ 10826 w 15689"/>
                <a:gd name="connsiteY8" fmla="*/ 44 h 18980"/>
                <a:gd name="connsiteX9" fmla="*/ 10241 w 15689"/>
                <a:gd name="connsiteY9" fmla="*/ 44 h 18980"/>
                <a:gd name="connsiteX10" fmla="*/ 444 w 15689"/>
                <a:gd name="connsiteY10" fmla="*/ 6843 h 18980"/>
                <a:gd name="connsiteX11" fmla="*/ 5 w 15689"/>
                <a:gd name="connsiteY11" fmla="*/ 7940 h 18980"/>
                <a:gd name="connsiteX12" fmla="*/ 2125 w 15689"/>
                <a:gd name="connsiteY12" fmla="*/ 18249 h 18980"/>
                <a:gd name="connsiteX13" fmla="*/ 2710 w 15689"/>
                <a:gd name="connsiteY13" fmla="*/ 18980 h 18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" h="18980">
                  <a:moveTo>
                    <a:pt x="2856" y="18761"/>
                  </a:moveTo>
                  <a:lnTo>
                    <a:pt x="3368" y="18761"/>
                  </a:lnTo>
                  <a:lnTo>
                    <a:pt x="9583" y="15544"/>
                  </a:lnTo>
                  <a:lnTo>
                    <a:pt x="15432" y="8744"/>
                  </a:lnTo>
                  <a:cubicBezTo>
                    <a:pt x="15775" y="8401"/>
                    <a:pt x="15775" y="7845"/>
                    <a:pt x="15432" y="7501"/>
                  </a:cubicBezTo>
                  <a:cubicBezTo>
                    <a:pt x="15432" y="7501"/>
                    <a:pt x="15432" y="7501"/>
                    <a:pt x="15432" y="7501"/>
                  </a:cubicBezTo>
                  <a:lnTo>
                    <a:pt x="11557" y="556"/>
                  </a:lnTo>
                  <a:cubicBezTo>
                    <a:pt x="11367" y="322"/>
                    <a:pt x="11111" y="146"/>
                    <a:pt x="10826" y="44"/>
                  </a:cubicBezTo>
                  <a:lnTo>
                    <a:pt x="10826" y="44"/>
                  </a:lnTo>
                  <a:cubicBezTo>
                    <a:pt x="10636" y="-15"/>
                    <a:pt x="10431" y="-15"/>
                    <a:pt x="10241" y="44"/>
                  </a:cubicBezTo>
                  <a:lnTo>
                    <a:pt x="444" y="6843"/>
                  </a:lnTo>
                  <a:cubicBezTo>
                    <a:pt x="129" y="7121"/>
                    <a:pt x="-31" y="7523"/>
                    <a:pt x="5" y="7940"/>
                  </a:cubicBezTo>
                  <a:lnTo>
                    <a:pt x="2125" y="18249"/>
                  </a:lnTo>
                  <a:cubicBezTo>
                    <a:pt x="2213" y="18563"/>
                    <a:pt x="2425" y="18827"/>
                    <a:pt x="2710" y="1898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6DFB8798-A2D4-414C-B210-1D32370DDE22}"/>
                </a:ext>
              </a:extLst>
            </p:cNvPr>
            <p:cNvSpPr/>
            <p:nvPr/>
          </p:nvSpPr>
          <p:spPr>
            <a:xfrm>
              <a:off x="6471008" y="1804575"/>
              <a:ext cx="23656" cy="13745"/>
            </a:xfrm>
            <a:custGeom>
              <a:avLst/>
              <a:gdLst>
                <a:gd name="connsiteX0" fmla="*/ 23603 w 23656"/>
                <a:gd name="connsiteY0" fmla="*/ 2778 h 13745"/>
                <a:gd name="connsiteX1" fmla="*/ 22579 w 23656"/>
                <a:gd name="connsiteY1" fmla="*/ 1974 h 13745"/>
                <a:gd name="connsiteX2" fmla="*/ 6860 w 23656"/>
                <a:gd name="connsiteY2" fmla="*/ 0 h 13745"/>
                <a:gd name="connsiteX3" fmla="*/ 6275 w 23656"/>
                <a:gd name="connsiteY3" fmla="*/ 0 h 13745"/>
                <a:gd name="connsiteX4" fmla="*/ 280 w 23656"/>
                <a:gd name="connsiteY4" fmla="*/ 3875 h 13745"/>
                <a:gd name="connsiteX5" fmla="*/ 280 w 23656"/>
                <a:gd name="connsiteY5" fmla="*/ 5337 h 13745"/>
                <a:gd name="connsiteX6" fmla="*/ 5251 w 23656"/>
                <a:gd name="connsiteY6" fmla="*/ 13233 h 13745"/>
                <a:gd name="connsiteX7" fmla="*/ 6129 w 23656"/>
                <a:gd name="connsiteY7" fmla="*/ 13745 h 13745"/>
                <a:gd name="connsiteX8" fmla="*/ 6641 w 23656"/>
                <a:gd name="connsiteY8" fmla="*/ 13745 h 13745"/>
                <a:gd name="connsiteX9" fmla="*/ 23310 w 23656"/>
                <a:gd name="connsiteY9" fmla="*/ 3875 h 13745"/>
                <a:gd name="connsiteX10" fmla="*/ 23603 w 23656"/>
                <a:gd name="connsiteY10" fmla="*/ 2778 h 13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56" h="13745">
                  <a:moveTo>
                    <a:pt x="23603" y="2778"/>
                  </a:moveTo>
                  <a:cubicBezTo>
                    <a:pt x="23478" y="2318"/>
                    <a:pt x="23062" y="1989"/>
                    <a:pt x="22579" y="1974"/>
                  </a:cubicBezTo>
                  <a:lnTo>
                    <a:pt x="6860" y="0"/>
                  </a:lnTo>
                  <a:cubicBezTo>
                    <a:pt x="6860" y="0"/>
                    <a:pt x="6348" y="0"/>
                    <a:pt x="6275" y="0"/>
                  </a:cubicBezTo>
                  <a:lnTo>
                    <a:pt x="280" y="3875"/>
                  </a:lnTo>
                  <a:cubicBezTo>
                    <a:pt x="-93" y="4292"/>
                    <a:pt x="-93" y="4920"/>
                    <a:pt x="280" y="5337"/>
                  </a:cubicBezTo>
                  <a:lnTo>
                    <a:pt x="5251" y="13233"/>
                  </a:lnTo>
                  <a:cubicBezTo>
                    <a:pt x="5442" y="13540"/>
                    <a:pt x="5770" y="13731"/>
                    <a:pt x="6129" y="13745"/>
                  </a:cubicBezTo>
                  <a:cubicBezTo>
                    <a:pt x="6129" y="13745"/>
                    <a:pt x="6567" y="13745"/>
                    <a:pt x="6641" y="13745"/>
                  </a:cubicBezTo>
                  <a:lnTo>
                    <a:pt x="23310" y="3875"/>
                  </a:lnTo>
                  <a:cubicBezTo>
                    <a:pt x="23617" y="3604"/>
                    <a:pt x="23735" y="3166"/>
                    <a:pt x="23603" y="277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19B33442-3DF9-40EF-952E-ACE8D8F6F54C}"/>
                </a:ext>
              </a:extLst>
            </p:cNvPr>
            <p:cNvSpPr/>
            <p:nvPr/>
          </p:nvSpPr>
          <p:spPr>
            <a:xfrm>
              <a:off x="6479025" y="1823360"/>
              <a:ext cx="11403" cy="7973"/>
            </a:xfrm>
            <a:custGeom>
              <a:avLst/>
              <a:gdLst>
                <a:gd name="connsiteX0" fmla="*/ 5862 w 11403"/>
                <a:gd name="connsiteY0" fmla="*/ 7535 h 7973"/>
                <a:gd name="connsiteX1" fmla="*/ 6666 w 11403"/>
                <a:gd name="connsiteY1" fmla="*/ 7974 h 7973"/>
                <a:gd name="connsiteX2" fmla="*/ 6666 w 11403"/>
                <a:gd name="connsiteY2" fmla="*/ 7974 h 7973"/>
                <a:gd name="connsiteX3" fmla="*/ 10615 w 11403"/>
                <a:gd name="connsiteY3" fmla="*/ 7023 h 7973"/>
                <a:gd name="connsiteX4" fmla="*/ 11272 w 11403"/>
                <a:gd name="connsiteY4" fmla="*/ 6511 h 7973"/>
                <a:gd name="connsiteX5" fmla="*/ 11272 w 11403"/>
                <a:gd name="connsiteY5" fmla="*/ 5634 h 7973"/>
                <a:gd name="connsiteX6" fmla="*/ 9371 w 11403"/>
                <a:gd name="connsiteY6" fmla="*/ 662 h 7973"/>
                <a:gd name="connsiteX7" fmla="*/ 8348 w 11403"/>
                <a:gd name="connsiteY7" fmla="*/ 4 h 7973"/>
                <a:gd name="connsiteX8" fmla="*/ 1037 w 11403"/>
                <a:gd name="connsiteY8" fmla="*/ 4 h 7973"/>
                <a:gd name="connsiteX9" fmla="*/ 159 w 11403"/>
                <a:gd name="connsiteY9" fmla="*/ 662 h 7973"/>
                <a:gd name="connsiteX10" fmla="*/ 159 w 11403"/>
                <a:gd name="connsiteY10" fmla="*/ 1759 h 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03" h="7973">
                  <a:moveTo>
                    <a:pt x="5862" y="7535"/>
                  </a:moveTo>
                  <a:cubicBezTo>
                    <a:pt x="6045" y="7798"/>
                    <a:pt x="6344" y="7959"/>
                    <a:pt x="6666" y="7974"/>
                  </a:cubicBezTo>
                  <a:cubicBezTo>
                    <a:pt x="6666" y="7974"/>
                    <a:pt x="6666" y="7974"/>
                    <a:pt x="6666" y="7974"/>
                  </a:cubicBezTo>
                  <a:lnTo>
                    <a:pt x="10615" y="7023"/>
                  </a:lnTo>
                  <a:cubicBezTo>
                    <a:pt x="10914" y="6987"/>
                    <a:pt x="11163" y="6789"/>
                    <a:pt x="11272" y="6511"/>
                  </a:cubicBezTo>
                  <a:cubicBezTo>
                    <a:pt x="11448" y="6248"/>
                    <a:pt x="11448" y="5897"/>
                    <a:pt x="11272" y="5634"/>
                  </a:cubicBezTo>
                  <a:lnTo>
                    <a:pt x="9371" y="662"/>
                  </a:lnTo>
                  <a:cubicBezTo>
                    <a:pt x="9181" y="268"/>
                    <a:pt x="8787" y="12"/>
                    <a:pt x="8348" y="4"/>
                  </a:cubicBezTo>
                  <a:lnTo>
                    <a:pt x="1037" y="4"/>
                  </a:lnTo>
                  <a:cubicBezTo>
                    <a:pt x="620" y="-39"/>
                    <a:pt x="232" y="246"/>
                    <a:pt x="159" y="662"/>
                  </a:cubicBezTo>
                  <a:cubicBezTo>
                    <a:pt x="-53" y="999"/>
                    <a:pt x="-53" y="1423"/>
                    <a:pt x="159" y="175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48B56C5D-E832-4F0E-A5B6-5F4F5CC16035}"/>
                </a:ext>
              </a:extLst>
            </p:cNvPr>
            <p:cNvSpPr/>
            <p:nvPr/>
          </p:nvSpPr>
          <p:spPr>
            <a:xfrm>
              <a:off x="6441580" y="1829360"/>
              <a:ext cx="6901" cy="11774"/>
            </a:xfrm>
            <a:custGeom>
              <a:avLst/>
              <a:gdLst>
                <a:gd name="connsiteX0" fmla="*/ 5361 w 6901"/>
                <a:gd name="connsiteY0" fmla="*/ 11698 h 11774"/>
                <a:gd name="connsiteX1" fmla="*/ 5800 w 6901"/>
                <a:gd name="connsiteY1" fmla="*/ 11698 h 11774"/>
                <a:gd name="connsiteX2" fmla="*/ 6458 w 6901"/>
                <a:gd name="connsiteY2" fmla="*/ 11698 h 11774"/>
                <a:gd name="connsiteX3" fmla="*/ 6897 w 6901"/>
                <a:gd name="connsiteY3" fmla="*/ 10748 h 11774"/>
                <a:gd name="connsiteX4" fmla="*/ 5946 w 6901"/>
                <a:gd name="connsiteY4" fmla="*/ 950 h 11774"/>
                <a:gd name="connsiteX5" fmla="*/ 4996 w 6901"/>
                <a:gd name="connsiteY5" fmla="*/ 0 h 11774"/>
                <a:gd name="connsiteX6" fmla="*/ 4996 w 6901"/>
                <a:gd name="connsiteY6" fmla="*/ 0 h 11774"/>
                <a:gd name="connsiteX7" fmla="*/ 4118 w 6901"/>
                <a:gd name="connsiteY7" fmla="*/ 585 h 11774"/>
                <a:gd name="connsiteX8" fmla="*/ 170 w 6901"/>
                <a:gd name="connsiteY8" fmla="*/ 8481 h 11774"/>
                <a:gd name="connsiteX9" fmla="*/ 170 w 6901"/>
                <a:gd name="connsiteY9" fmla="*/ 9358 h 11774"/>
                <a:gd name="connsiteX10" fmla="*/ 755 w 6901"/>
                <a:gd name="connsiteY10" fmla="*/ 10016 h 11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01" h="11774">
                  <a:moveTo>
                    <a:pt x="5361" y="11698"/>
                  </a:moveTo>
                  <a:lnTo>
                    <a:pt x="5800" y="11698"/>
                  </a:lnTo>
                  <a:cubicBezTo>
                    <a:pt x="6005" y="11800"/>
                    <a:pt x="6253" y="11800"/>
                    <a:pt x="6458" y="11698"/>
                  </a:cubicBezTo>
                  <a:cubicBezTo>
                    <a:pt x="6765" y="11486"/>
                    <a:pt x="6933" y="11120"/>
                    <a:pt x="6897" y="10748"/>
                  </a:cubicBezTo>
                  <a:lnTo>
                    <a:pt x="5946" y="950"/>
                  </a:lnTo>
                  <a:cubicBezTo>
                    <a:pt x="5910" y="439"/>
                    <a:pt x="5508" y="36"/>
                    <a:pt x="4996" y="0"/>
                  </a:cubicBezTo>
                  <a:lnTo>
                    <a:pt x="4996" y="0"/>
                  </a:lnTo>
                  <a:cubicBezTo>
                    <a:pt x="4623" y="29"/>
                    <a:pt x="4294" y="256"/>
                    <a:pt x="4118" y="585"/>
                  </a:cubicBezTo>
                  <a:lnTo>
                    <a:pt x="170" y="8481"/>
                  </a:lnTo>
                  <a:cubicBezTo>
                    <a:pt x="-57" y="8730"/>
                    <a:pt x="-57" y="9110"/>
                    <a:pt x="170" y="9358"/>
                  </a:cubicBezTo>
                  <a:cubicBezTo>
                    <a:pt x="170" y="9358"/>
                    <a:pt x="170" y="9870"/>
                    <a:pt x="755" y="1001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1D90B98-2A7F-485D-9438-C635BF6C5057}"/>
                </a:ext>
              </a:extLst>
            </p:cNvPr>
            <p:cNvSpPr/>
            <p:nvPr/>
          </p:nvSpPr>
          <p:spPr>
            <a:xfrm>
              <a:off x="6424112" y="1829067"/>
              <a:ext cx="11987" cy="11040"/>
            </a:xfrm>
            <a:custGeom>
              <a:avLst/>
              <a:gdLst>
                <a:gd name="connsiteX0" fmla="*/ 3600 w 11987"/>
                <a:gd name="connsiteY0" fmla="*/ 11040 h 11040"/>
                <a:gd name="connsiteX1" fmla="*/ 10912 w 11987"/>
                <a:gd name="connsiteY1" fmla="*/ 11040 h 11040"/>
                <a:gd name="connsiteX2" fmla="*/ 11935 w 11987"/>
                <a:gd name="connsiteY2" fmla="*/ 10309 h 11040"/>
                <a:gd name="connsiteX3" fmla="*/ 11570 w 11987"/>
                <a:gd name="connsiteY3" fmla="*/ 9066 h 11040"/>
                <a:gd name="connsiteX4" fmla="*/ 5720 w 11987"/>
                <a:gd name="connsiteY4" fmla="*/ 4241 h 11040"/>
                <a:gd name="connsiteX5" fmla="*/ 1772 w 11987"/>
                <a:gd name="connsiteY5" fmla="*/ 366 h 11040"/>
                <a:gd name="connsiteX6" fmla="*/ 1041 w 11987"/>
                <a:gd name="connsiteY6" fmla="*/ 0 h 11040"/>
                <a:gd name="connsiteX7" fmla="*/ 530 w 11987"/>
                <a:gd name="connsiteY7" fmla="*/ 0 h 11040"/>
                <a:gd name="connsiteX8" fmla="*/ 91 w 11987"/>
                <a:gd name="connsiteY8" fmla="*/ 1316 h 11040"/>
                <a:gd name="connsiteX9" fmla="*/ 2942 w 11987"/>
                <a:gd name="connsiteY9" fmla="*/ 10163 h 11040"/>
                <a:gd name="connsiteX10" fmla="*/ 3600 w 11987"/>
                <a:gd name="connsiteY10" fmla="*/ 11040 h 1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87" h="11040">
                  <a:moveTo>
                    <a:pt x="3600" y="11040"/>
                  </a:moveTo>
                  <a:lnTo>
                    <a:pt x="10912" y="11040"/>
                  </a:lnTo>
                  <a:cubicBezTo>
                    <a:pt x="11358" y="10996"/>
                    <a:pt x="11752" y="10719"/>
                    <a:pt x="11935" y="10309"/>
                  </a:cubicBezTo>
                  <a:cubicBezTo>
                    <a:pt x="12074" y="9856"/>
                    <a:pt x="11928" y="9366"/>
                    <a:pt x="11570" y="9066"/>
                  </a:cubicBezTo>
                  <a:lnTo>
                    <a:pt x="5720" y="4241"/>
                  </a:lnTo>
                  <a:lnTo>
                    <a:pt x="1772" y="366"/>
                  </a:lnTo>
                  <a:cubicBezTo>
                    <a:pt x="1604" y="132"/>
                    <a:pt x="1334" y="-7"/>
                    <a:pt x="1041" y="0"/>
                  </a:cubicBezTo>
                  <a:lnTo>
                    <a:pt x="530" y="0"/>
                  </a:lnTo>
                  <a:cubicBezTo>
                    <a:pt x="62" y="256"/>
                    <a:pt x="-129" y="834"/>
                    <a:pt x="91" y="1316"/>
                  </a:cubicBezTo>
                  <a:lnTo>
                    <a:pt x="2942" y="10163"/>
                  </a:lnTo>
                  <a:cubicBezTo>
                    <a:pt x="3001" y="10543"/>
                    <a:pt x="3249" y="10872"/>
                    <a:pt x="3600" y="1104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DBB5E7C6-D2C5-485F-B195-3711CB25170F}"/>
                </a:ext>
              </a:extLst>
            </p:cNvPr>
            <p:cNvSpPr/>
            <p:nvPr/>
          </p:nvSpPr>
          <p:spPr>
            <a:xfrm>
              <a:off x="6410248" y="1839888"/>
              <a:ext cx="15719" cy="14915"/>
            </a:xfrm>
            <a:custGeom>
              <a:avLst/>
              <a:gdLst>
                <a:gd name="connsiteX0" fmla="*/ 137 w 15719"/>
                <a:gd name="connsiteY0" fmla="*/ 439 h 14915"/>
                <a:gd name="connsiteX1" fmla="*/ 137 w 15719"/>
                <a:gd name="connsiteY1" fmla="*/ 1682 h 14915"/>
                <a:gd name="connsiteX2" fmla="*/ 7010 w 15719"/>
                <a:gd name="connsiteY2" fmla="*/ 14330 h 14915"/>
                <a:gd name="connsiteX3" fmla="*/ 7887 w 15719"/>
                <a:gd name="connsiteY3" fmla="*/ 14915 h 14915"/>
                <a:gd name="connsiteX4" fmla="*/ 7887 w 15719"/>
                <a:gd name="connsiteY4" fmla="*/ 14915 h 14915"/>
                <a:gd name="connsiteX5" fmla="*/ 8765 w 15719"/>
                <a:gd name="connsiteY5" fmla="*/ 14476 h 14915"/>
                <a:gd name="connsiteX6" fmla="*/ 15637 w 15719"/>
                <a:gd name="connsiteY6" fmla="*/ 4679 h 14915"/>
                <a:gd name="connsiteX7" fmla="*/ 15637 w 15719"/>
                <a:gd name="connsiteY7" fmla="*/ 3656 h 14915"/>
                <a:gd name="connsiteX8" fmla="*/ 14833 w 15719"/>
                <a:gd name="connsiteY8" fmla="*/ 2998 h 14915"/>
                <a:gd name="connsiteX9" fmla="*/ 868 w 15719"/>
                <a:gd name="connsiteY9" fmla="*/ 0 h 14915"/>
                <a:gd name="connsiteX10" fmla="*/ 137 w 15719"/>
                <a:gd name="connsiteY10" fmla="*/ 439 h 1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19" h="14915">
                  <a:moveTo>
                    <a:pt x="137" y="439"/>
                  </a:moveTo>
                  <a:cubicBezTo>
                    <a:pt x="-46" y="834"/>
                    <a:pt x="-46" y="1287"/>
                    <a:pt x="137" y="1682"/>
                  </a:cubicBezTo>
                  <a:lnTo>
                    <a:pt x="7010" y="14330"/>
                  </a:lnTo>
                  <a:cubicBezTo>
                    <a:pt x="7171" y="14674"/>
                    <a:pt x="7507" y="14901"/>
                    <a:pt x="7887" y="14915"/>
                  </a:cubicBezTo>
                  <a:lnTo>
                    <a:pt x="7887" y="14915"/>
                  </a:lnTo>
                  <a:cubicBezTo>
                    <a:pt x="8231" y="14908"/>
                    <a:pt x="8553" y="14747"/>
                    <a:pt x="8765" y="14476"/>
                  </a:cubicBezTo>
                  <a:lnTo>
                    <a:pt x="15637" y="4679"/>
                  </a:lnTo>
                  <a:cubicBezTo>
                    <a:pt x="15747" y="4343"/>
                    <a:pt x="15747" y="3992"/>
                    <a:pt x="15637" y="3656"/>
                  </a:cubicBezTo>
                  <a:cubicBezTo>
                    <a:pt x="15564" y="3268"/>
                    <a:pt x="15228" y="2990"/>
                    <a:pt x="14833" y="2998"/>
                  </a:cubicBezTo>
                  <a:lnTo>
                    <a:pt x="868" y="0"/>
                  </a:lnTo>
                  <a:cubicBezTo>
                    <a:pt x="576" y="29"/>
                    <a:pt x="305" y="190"/>
                    <a:pt x="137" y="43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B8A577B-AA67-4C40-A9A0-80CB4F49E589}"/>
                </a:ext>
              </a:extLst>
            </p:cNvPr>
            <p:cNvSpPr/>
            <p:nvPr/>
          </p:nvSpPr>
          <p:spPr>
            <a:xfrm>
              <a:off x="6370675" y="1866281"/>
              <a:ext cx="23514" cy="31562"/>
            </a:xfrm>
            <a:custGeom>
              <a:avLst/>
              <a:gdLst>
                <a:gd name="connsiteX0" fmla="*/ 1398 w 23514"/>
                <a:gd name="connsiteY0" fmla="*/ 31513 h 31562"/>
                <a:gd name="connsiteX1" fmla="*/ 2129 w 23514"/>
                <a:gd name="connsiteY1" fmla="*/ 31513 h 31562"/>
                <a:gd name="connsiteX2" fmla="*/ 2129 w 23514"/>
                <a:gd name="connsiteY2" fmla="*/ 31513 h 31562"/>
                <a:gd name="connsiteX3" fmla="*/ 20919 w 23514"/>
                <a:gd name="connsiteY3" fmla="*/ 23617 h 31562"/>
                <a:gd name="connsiteX4" fmla="*/ 21504 w 23514"/>
                <a:gd name="connsiteY4" fmla="*/ 22886 h 31562"/>
                <a:gd name="connsiteX5" fmla="*/ 23405 w 23514"/>
                <a:gd name="connsiteY5" fmla="*/ 11992 h 31562"/>
                <a:gd name="connsiteX6" fmla="*/ 23405 w 23514"/>
                <a:gd name="connsiteY6" fmla="*/ 11114 h 31562"/>
                <a:gd name="connsiteX7" fmla="*/ 13608 w 23514"/>
                <a:gd name="connsiteY7" fmla="*/ 367 h 31562"/>
                <a:gd name="connsiteX8" fmla="*/ 12804 w 23514"/>
                <a:gd name="connsiteY8" fmla="*/ 1 h 31562"/>
                <a:gd name="connsiteX9" fmla="*/ 12804 w 23514"/>
                <a:gd name="connsiteY9" fmla="*/ 1 h 31562"/>
                <a:gd name="connsiteX10" fmla="*/ 12073 w 23514"/>
                <a:gd name="connsiteY10" fmla="*/ 367 h 31562"/>
                <a:gd name="connsiteX11" fmla="*/ 2056 w 23514"/>
                <a:gd name="connsiteY11" fmla="*/ 12723 h 31562"/>
                <a:gd name="connsiteX12" fmla="*/ 82 w 23514"/>
                <a:gd name="connsiteY12" fmla="*/ 19595 h 31562"/>
                <a:gd name="connsiteX13" fmla="*/ 82 w 23514"/>
                <a:gd name="connsiteY13" fmla="*/ 20692 h 31562"/>
                <a:gd name="connsiteX14" fmla="*/ 1837 w 23514"/>
                <a:gd name="connsiteY14" fmla="*/ 22301 h 31562"/>
                <a:gd name="connsiteX15" fmla="*/ 813 w 23514"/>
                <a:gd name="connsiteY15" fmla="*/ 30562 h 31562"/>
                <a:gd name="connsiteX16" fmla="*/ 1398 w 23514"/>
                <a:gd name="connsiteY16" fmla="*/ 31513 h 3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514" h="31562">
                  <a:moveTo>
                    <a:pt x="1398" y="31513"/>
                  </a:moveTo>
                  <a:cubicBezTo>
                    <a:pt x="1640" y="31579"/>
                    <a:pt x="1888" y="31579"/>
                    <a:pt x="2129" y="31513"/>
                  </a:cubicBezTo>
                  <a:lnTo>
                    <a:pt x="2129" y="31513"/>
                  </a:lnTo>
                  <a:lnTo>
                    <a:pt x="20919" y="23617"/>
                  </a:lnTo>
                  <a:cubicBezTo>
                    <a:pt x="21190" y="23441"/>
                    <a:pt x="21395" y="23185"/>
                    <a:pt x="21504" y="22886"/>
                  </a:cubicBezTo>
                  <a:lnTo>
                    <a:pt x="23405" y="11992"/>
                  </a:lnTo>
                  <a:cubicBezTo>
                    <a:pt x="23551" y="11714"/>
                    <a:pt x="23551" y="11392"/>
                    <a:pt x="23405" y="11114"/>
                  </a:cubicBezTo>
                  <a:lnTo>
                    <a:pt x="13608" y="367"/>
                  </a:lnTo>
                  <a:cubicBezTo>
                    <a:pt x="13418" y="118"/>
                    <a:pt x="13118" y="-14"/>
                    <a:pt x="12804" y="1"/>
                  </a:cubicBezTo>
                  <a:lnTo>
                    <a:pt x="12804" y="1"/>
                  </a:lnTo>
                  <a:cubicBezTo>
                    <a:pt x="12519" y="16"/>
                    <a:pt x="12255" y="147"/>
                    <a:pt x="12073" y="367"/>
                  </a:cubicBezTo>
                  <a:lnTo>
                    <a:pt x="2056" y="12723"/>
                  </a:lnTo>
                  <a:lnTo>
                    <a:pt x="82" y="19595"/>
                  </a:lnTo>
                  <a:cubicBezTo>
                    <a:pt x="-27" y="19954"/>
                    <a:pt x="-27" y="20334"/>
                    <a:pt x="82" y="20692"/>
                  </a:cubicBezTo>
                  <a:lnTo>
                    <a:pt x="1837" y="22301"/>
                  </a:lnTo>
                  <a:lnTo>
                    <a:pt x="813" y="30562"/>
                  </a:lnTo>
                  <a:cubicBezTo>
                    <a:pt x="835" y="30957"/>
                    <a:pt x="1055" y="31315"/>
                    <a:pt x="1398" y="3151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16155B34-5B62-4103-9186-3240CC0E562A}"/>
                </a:ext>
              </a:extLst>
            </p:cNvPr>
            <p:cNvSpPr/>
            <p:nvPr/>
          </p:nvSpPr>
          <p:spPr>
            <a:xfrm>
              <a:off x="6345918" y="1882458"/>
              <a:ext cx="14761" cy="16870"/>
            </a:xfrm>
            <a:custGeom>
              <a:avLst/>
              <a:gdLst>
                <a:gd name="connsiteX0" fmla="*/ 7220 w 14761"/>
                <a:gd name="connsiteY0" fmla="*/ 15920 h 16870"/>
                <a:gd name="connsiteX1" fmla="*/ 14531 w 14761"/>
                <a:gd name="connsiteY1" fmla="*/ 1298 h 16870"/>
                <a:gd name="connsiteX2" fmla="*/ 14531 w 14761"/>
                <a:gd name="connsiteY2" fmla="*/ 55 h 16870"/>
                <a:gd name="connsiteX3" fmla="*/ 13873 w 14761"/>
                <a:gd name="connsiteY3" fmla="*/ 55 h 16870"/>
                <a:gd name="connsiteX4" fmla="*/ 13215 w 14761"/>
                <a:gd name="connsiteY4" fmla="*/ 55 h 16870"/>
                <a:gd name="connsiteX5" fmla="*/ 4003 w 14761"/>
                <a:gd name="connsiteY5" fmla="*/ 5465 h 16870"/>
                <a:gd name="connsiteX6" fmla="*/ 55 w 14761"/>
                <a:gd name="connsiteY6" fmla="*/ 14312 h 16870"/>
                <a:gd name="connsiteX7" fmla="*/ 55 w 14761"/>
                <a:gd name="connsiteY7" fmla="*/ 15262 h 16870"/>
                <a:gd name="connsiteX8" fmla="*/ 859 w 14761"/>
                <a:gd name="connsiteY8" fmla="*/ 15847 h 16870"/>
                <a:gd name="connsiteX9" fmla="*/ 7001 w 14761"/>
                <a:gd name="connsiteY9" fmla="*/ 16871 h 16870"/>
                <a:gd name="connsiteX10" fmla="*/ 7220 w 14761"/>
                <a:gd name="connsiteY10" fmla="*/ 15920 h 1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61" h="16870">
                  <a:moveTo>
                    <a:pt x="7220" y="15920"/>
                  </a:moveTo>
                  <a:lnTo>
                    <a:pt x="14531" y="1298"/>
                  </a:lnTo>
                  <a:cubicBezTo>
                    <a:pt x="14838" y="940"/>
                    <a:pt x="14838" y="413"/>
                    <a:pt x="14531" y="55"/>
                  </a:cubicBezTo>
                  <a:cubicBezTo>
                    <a:pt x="14319" y="-18"/>
                    <a:pt x="14085" y="-18"/>
                    <a:pt x="13873" y="55"/>
                  </a:cubicBezTo>
                  <a:lnTo>
                    <a:pt x="13215" y="55"/>
                  </a:lnTo>
                  <a:lnTo>
                    <a:pt x="4003" y="5465"/>
                  </a:lnTo>
                  <a:lnTo>
                    <a:pt x="55" y="14312"/>
                  </a:lnTo>
                  <a:cubicBezTo>
                    <a:pt x="-18" y="14626"/>
                    <a:pt x="-18" y="14948"/>
                    <a:pt x="55" y="15262"/>
                  </a:cubicBezTo>
                  <a:cubicBezTo>
                    <a:pt x="252" y="15540"/>
                    <a:pt x="530" y="15745"/>
                    <a:pt x="859" y="15847"/>
                  </a:cubicBezTo>
                  <a:lnTo>
                    <a:pt x="7001" y="16871"/>
                  </a:lnTo>
                  <a:cubicBezTo>
                    <a:pt x="7242" y="16615"/>
                    <a:pt x="7330" y="16257"/>
                    <a:pt x="7220" y="1592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AE066608-8A0C-4F41-89DA-0DF973535DAA}"/>
                </a:ext>
              </a:extLst>
            </p:cNvPr>
            <p:cNvSpPr/>
            <p:nvPr/>
          </p:nvSpPr>
          <p:spPr>
            <a:xfrm>
              <a:off x="6322617" y="1897794"/>
              <a:ext cx="17807" cy="19740"/>
            </a:xfrm>
            <a:custGeom>
              <a:avLst/>
              <a:gdLst>
                <a:gd name="connsiteX0" fmla="*/ 17726 w 17807"/>
                <a:gd name="connsiteY0" fmla="*/ 19448 h 19740"/>
                <a:gd name="connsiteX1" fmla="*/ 17726 w 17807"/>
                <a:gd name="connsiteY1" fmla="*/ 18424 h 19740"/>
                <a:gd name="connsiteX2" fmla="*/ 12754 w 17807"/>
                <a:gd name="connsiteY2" fmla="*/ 731 h 19740"/>
                <a:gd name="connsiteX3" fmla="*/ 11730 w 17807"/>
                <a:gd name="connsiteY3" fmla="*/ 0 h 19740"/>
                <a:gd name="connsiteX4" fmla="*/ 11730 w 17807"/>
                <a:gd name="connsiteY4" fmla="*/ 0 h 19740"/>
                <a:gd name="connsiteX5" fmla="*/ 10926 w 17807"/>
                <a:gd name="connsiteY5" fmla="*/ 1023 h 19740"/>
                <a:gd name="connsiteX6" fmla="*/ 10926 w 17807"/>
                <a:gd name="connsiteY6" fmla="*/ 8335 h 19740"/>
                <a:gd name="connsiteX7" fmla="*/ 471 w 17807"/>
                <a:gd name="connsiteY7" fmla="*/ 16816 h 19740"/>
                <a:gd name="connsiteX8" fmla="*/ 32 w 17807"/>
                <a:gd name="connsiteY8" fmla="*/ 17986 h 19740"/>
                <a:gd name="connsiteX9" fmla="*/ 1056 w 17807"/>
                <a:gd name="connsiteY9" fmla="*/ 18790 h 19740"/>
                <a:gd name="connsiteX10" fmla="*/ 16848 w 17807"/>
                <a:gd name="connsiteY10" fmla="*/ 19740 h 19740"/>
                <a:gd name="connsiteX11" fmla="*/ 17726 w 17807"/>
                <a:gd name="connsiteY11" fmla="*/ 19448 h 1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807" h="19740">
                  <a:moveTo>
                    <a:pt x="17726" y="19448"/>
                  </a:moveTo>
                  <a:cubicBezTo>
                    <a:pt x="17835" y="19119"/>
                    <a:pt x="17835" y="18754"/>
                    <a:pt x="17726" y="18424"/>
                  </a:cubicBezTo>
                  <a:lnTo>
                    <a:pt x="12754" y="731"/>
                  </a:lnTo>
                  <a:cubicBezTo>
                    <a:pt x="12586" y="307"/>
                    <a:pt x="12184" y="22"/>
                    <a:pt x="11730" y="0"/>
                  </a:cubicBezTo>
                  <a:lnTo>
                    <a:pt x="11730" y="0"/>
                  </a:lnTo>
                  <a:cubicBezTo>
                    <a:pt x="11270" y="132"/>
                    <a:pt x="10941" y="541"/>
                    <a:pt x="10926" y="1023"/>
                  </a:cubicBezTo>
                  <a:lnTo>
                    <a:pt x="10926" y="8335"/>
                  </a:lnTo>
                  <a:lnTo>
                    <a:pt x="471" y="16816"/>
                  </a:lnTo>
                  <a:cubicBezTo>
                    <a:pt x="98" y="17079"/>
                    <a:pt x="-77" y="17540"/>
                    <a:pt x="32" y="17986"/>
                  </a:cubicBezTo>
                  <a:cubicBezTo>
                    <a:pt x="32" y="18498"/>
                    <a:pt x="544" y="18790"/>
                    <a:pt x="1056" y="18790"/>
                  </a:cubicBezTo>
                  <a:lnTo>
                    <a:pt x="16848" y="19740"/>
                  </a:lnTo>
                  <a:cubicBezTo>
                    <a:pt x="17163" y="19733"/>
                    <a:pt x="17470" y="19631"/>
                    <a:pt x="17726" y="1944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B66D6BBE-1FED-4E7F-A83B-1FE4183C121A}"/>
                </a:ext>
              </a:extLst>
            </p:cNvPr>
            <p:cNvSpPr/>
            <p:nvPr/>
          </p:nvSpPr>
          <p:spPr>
            <a:xfrm>
              <a:off x="6321706" y="1902034"/>
              <a:ext cx="45034" cy="40188"/>
            </a:xfrm>
            <a:custGeom>
              <a:avLst/>
              <a:gdLst>
                <a:gd name="connsiteX0" fmla="*/ 212 w 45034"/>
                <a:gd name="connsiteY0" fmla="*/ 39700 h 40188"/>
                <a:gd name="connsiteX1" fmla="*/ 1089 w 45034"/>
                <a:gd name="connsiteY1" fmla="*/ 40139 h 40188"/>
                <a:gd name="connsiteX2" fmla="*/ 1674 w 45034"/>
                <a:gd name="connsiteY2" fmla="*/ 40139 h 40188"/>
                <a:gd name="connsiteX3" fmla="*/ 23608 w 45034"/>
                <a:gd name="connsiteY3" fmla="*/ 26175 h 40188"/>
                <a:gd name="connsiteX4" fmla="*/ 25217 w 45034"/>
                <a:gd name="connsiteY4" fmla="*/ 33486 h 40188"/>
                <a:gd name="connsiteX5" fmla="*/ 25874 w 45034"/>
                <a:gd name="connsiteY5" fmla="*/ 34290 h 40188"/>
                <a:gd name="connsiteX6" fmla="*/ 26313 w 45034"/>
                <a:gd name="connsiteY6" fmla="*/ 34290 h 40188"/>
                <a:gd name="connsiteX7" fmla="*/ 26971 w 45034"/>
                <a:gd name="connsiteY7" fmla="*/ 34290 h 40188"/>
                <a:gd name="connsiteX8" fmla="*/ 44665 w 45034"/>
                <a:gd name="connsiteY8" fmla="*/ 17620 h 40188"/>
                <a:gd name="connsiteX9" fmla="*/ 45030 w 45034"/>
                <a:gd name="connsiteY9" fmla="*/ 16816 h 40188"/>
                <a:gd name="connsiteX10" fmla="*/ 45030 w 45034"/>
                <a:gd name="connsiteY10" fmla="*/ 7969 h 40188"/>
                <a:gd name="connsiteX11" fmla="*/ 44445 w 45034"/>
                <a:gd name="connsiteY11" fmla="*/ 7092 h 40188"/>
                <a:gd name="connsiteX12" fmla="*/ 37573 w 45034"/>
                <a:gd name="connsiteY12" fmla="*/ 3071 h 40188"/>
                <a:gd name="connsiteX13" fmla="*/ 37500 w 45034"/>
                <a:gd name="connsiteY13" fmla="*/ 3071 h 40188"/>
                <a:gd name="connsiteX14" fmla="*/ 36695 w 45034"/>
                <a:gd name="connsiteY14" fmla="*/ 3656 h 40188"/>
                <a:gd name="connsiteX15" fmla="*/ 32893 w 45034"/>
                <a:gd name="connsiteY15" fmla="*/ 12722 h 40188"/>
                <a:gd name="connsiteX16" fmla="*/ 32893 w 45034"/>
                <a:gd name="connsiteY16" fmla="*/ 10455 h 40188"/>
                <a:gd name="connsiteX17" fmla="*/ 27995 w 45034"/>
                <a:gd name="connsiteY17" fmla="*/ 585 h 40188"/>
                <a:gd name="connsiteX18" fmla="*/ 27044 w 45034"/>
                <a:gd name="connsiteY18" fmla="*/ 0 h 40188"/>
                <a:gd name="connsiteX19" fmla="*/ 27044 w 45034"/>
                <a:gd name="connsiteY19" fmla="*/ 0 h 40188"/>
                <a:gd name="connsiteX20" fmla="*/ 26167 w 45034"/>
                <a:gd name="connsiteY20" fmla="*/ 804 h 40188"/>
                <a:gd name="connsiteX21" fmla="*/ 18856 w 45034"/>
                <a:gd name="connsiteY21" fmla="*/ 22738 h 40188"/>
                <a:gd name="connsiteX22" fmla="*/ 1089 w 45034"/>
                <a:gd name="connsiteY22" fmla="*/ 38531 h 40188"/>
                <a:gd name="connsiteX23" fmla="*/ 212 w 45034"/>
                <a:gd name="connsiteY23" fmla="*/ 39700 h 40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5034" h="40188">
                  <a:moveTo>
                    <a:pt x="212" y="39700"/>
                  </a:moveTo>
                  <a:cubicBezTo>
                    <a:pt x="409" y="39985"/>
                    <a:pt x="738" y="40154"/>
                    <a:pt x="1089" y="40139"/>
                  </a:cubicBezTo>
                  <a:cubicBezTo>
                    <a:pt x="1280" y="40205"/>
                    <a:pt x="1484" y="40205"/>
                    <a:pt x="1674" y="40139"/>
                  </a:cubicBezTo>
                  <a:lnTo>
                    <a:pt x="23608" y="26175"/>
                  </a:lnTo>
                  <a:lnTo>
                    <a:pt x="25217" y="33486"/>
                  </a:lnTo>
                  <a:cubicBezTo>
                    <a:pt x="25312" y="33837"/>
                    <a:pt x="25546" y="34129"/>
                    <a:pt x="25874" y="34290"/>
                  </a:cubicBezTo>
                  <a:lnTo>
                    <a:pt x="26313" y="34290"/>
                  </a:lnTo>
                  <a:cubicBezTo>
                    <a:pt x="26525" y="34385"/>
                    <a:pt x="26759" y="34385"/>
                    <a:pt x="26971" y="34290"/>
                  </a:cubicBezTo>
                  <a:lnTo>
                    <a:pt x="44665" y="17620"/>
                  </a:lnTo>
                  <a:cubicBezTo>
                    <a:pt x="44921" y="17438"/>
                    <a:pt x="45059" y="17131"/>
                    <a:pt x="45030" y="16816"/>
                  </a:cubicBezTo>
                  <a:lnTo>
                    <a:pt x="45030" y="7969"/>
                  </a:lnTo>
                  <a:cubicBezTo>
                    <a:pt x="45052" y="7582"/>
                    <a:pt x="44811" y="7224"/>
                    <a:pt x="44445" y="7092"/>
                  </a:cubicBezTo>
                  <a:lnTo>
                    <a:pt x="37573" y="3071"/>
                  </a:lnTo>
                  <a:lnTo>
                    <a:pt x="37500" y="3071"/>
                  </a:lnTo>
                  <a:cubicBezTo>
                    <a:pt x="37149" y="3115"/>
                    <a:pt x="36841" y="3334"/>
                    <a:pt x="36695" y="3656"/>
                  </a:cubicBezTo>
                  <a:lnTo>
                    <a:pt x="32893" y="12722"/>
                  </a:lnTo>
                  <a:lnTo>
                    <a:pt x="32893" y="10455"/>
                  </a:lnTo>
                  <a:lnTo>
                    <a:pt x="27995" y="585"/>
                  </a:lnTo>
                  <a:cubicBezTo>
                    <a:pt x="27783" y="256"/>
                    <a:pt x="27432" y="44"/>
                    <a:pt x="27044" y="0"/>
                  </a:cubicBezTo>
                  <a:lnTo>
                    <a:pt x="27044" y="0"/>
                  </a:lnTo>
                  <a:cubicBezTo>
                    <a:pt x="26621" y="73"/>
                    <a:pt x="26277" y="388"/>
                    <a:pt x="26167" y="804"/>
                  </a:cubicBezTo>
                  <a:lnTo>
                    <a:pt x="18856" y="22738"/>
                  </a:lnTo>
                  <a:lnTo>
                    <a:pt x="1089" y="38531"/>
                  </a:lnTo>
                  <a:cubicBezTo>
                    <a:pt x="-154" y="38604"/>
                    <a:pt x="-154" y="39189"/>
                    <a:pt x="212" y="3970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3669FEC-1C79-4C38-9950-C23EE268B7C9}"/>
                </a:ext>
              </a:extLst>
            </p:cNvPr>
            <p:cNvSpPr/>
            <p:nvPr/>
          </p:nvSpPr>
          <p:spPr>
            <a:xfrm>
              <a:off x="6157286" y="2209840"/>
              <a:ext cx="5686" cy="8115"/>
            </a:xfrm>
            <a:custGeom>
              <a:avLst/>
              <a:gdLst>
                <a:gd name="connsiteX0" fmla="*/ 2614 w 5686"/>
                <a:gd name="connsiteY0" fmla="*/ 8115 h 8115"/>
                <a:gd name="connsiteX1" fmla="*/ 3564 w 5686"/>
                <a:gd name="connsiteY1" fmla="*/ 7311 h 8115"/>
                <a:gd name="connsiteX2" fmla="*/ 5538 w 5686"/>
                <a:gd name="connsiteY2" fmla="*/ 1389 h 8115"/>
                <a:gd name="connsiteX3" fmla="*/ 5538 w 5686"/>
                <a:gd name="connsiteY3" fmla="*/ 365 h 8115"/>
                <a:gd name="connsiteX4" fmla="*/ 4734 w 5686"/>
                <a:gd name="connsiteY4" fmla="*/ 0 h 8115"/>
                <a:gd name="connsiteX5" fmla="*/ 4734 w 5686"/>
                <a:gd name="connsiteY5" fmla="*/ 0 h 8115"/>
                <a:gd name="connsiteX6" fmla="*/ 786 w 5686"/>
                <a:gd name="connsiteY6" fmla="*/ 1097 h 8115"/>
                <a:gd name="connsiteX7" fmla="*/ 55 w 5686"/>
                <a:gd name="connsiteY7" fmla="*/ 1608 h 8115"/>
                <a:gd name="connsiteX8" fmla="*/ 55 w 5686"/>
                <a:gd name="connsiteY8" fmla="*/ 2486 h 8115"/>
                <a:gd name="connsiteX9" fmla="*/ 1956 w 5686"/>
                <a:gd name="connsiteY9" fmla="*/ 7457 h 8115"/>
                <a:gd name="connsiteX10" fmla="*/ 2614 w 5686"/>
                <a:gd name="connsiteY10" fmla="*/ 8115 h 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86" h="8115">
                  <a:moveTo>
                    <a:pt x="2614" y="8115"/>
                  </a:moveTo>
                  <a:cubicBezTo>
                    <a:pt x="3089" y="8123"/>
                    <a:pt x="3491" y="7779"/>
                    <a:pt x="3564" y="7311"/>
                  </a:cubicBezTo>
                  <a:lnTo>
                    <a:pt x="5538" y="1389"/>
                  </a:lnTo>
                  <a:cubicBezTo>
                    <a:pt x="5736" y="1075"/>
                    <a:pt x="5736" y="680"/>
                    <a:pt x="5538" y="365"/>
                  </a:cubicBezTo>
                  <a:cubicBezTo>
                    <a:pt x="5326" y="146"/>
                    <a:pt x="5041" y="15"/>
                    <a:pt x="4734" y="0"/>
                  </a:cubicBezTo>
                  <a:lnTo>
                    <a:pt x="4734" y="0"/>
                  </a:lnTo>
                  <a:lnTo>
                    <a:pt x="786" y="1097"/>
                  </a:lnTo>
                  <a:cubicBezTo>
                    <a:pt x="786" y="1097"/>
                    <a:pt x="274" y="1097"/>
                    <a:pt x="55" y="1608"/>
                  </a:cubicBezTo>
                  <a:cubicBezTo>
                    <a:pt x="-18" y="1894"/>
                    <a:pt x="-18" y="2201"/>
                    <a:pt x="55" y="2486"/>
                  </a:cubicBezTo>
                  <a:lnTo>
                    <a:pt x="1956" y="7457"/>
                  </a:lnTo>
                  <a:cubicBezTo>
                    <a:pt x="2080" y="7757"/>
                    <a:pt x="2321" y="7991"/>
                    <a:pt x="2614" y="811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BE326458-C1DE-4016-97F7-C746897FB97B}"/>
                </a:ext>
              </a:extLst>
            </p:cNvPr>
            <p:cNvSpPr/>
            <p:nvPr/>
          </p:nvSpPr>
          <p:spPr>
            <a:xfrm>
              <a:off x="5868563" y="1774381"/>
              <a:ext cx="24593" cy="21566"/>
            </a:xfrm>
            <a:custGeom>
              <a:avLst/>
              <a:gdLst>
                <a:gd name="connsiteX0" fmla="*/ 1371 w 24593"/>
                <a:gd name="connsiteY0" fmla="*/ 21420 h 21566"/>
                <a:gd name="connsiteX1" fmla="*/ 19503 w 24593"/>
                <a:gd name="connsiteY1" fmla="*/ 12062 h 21566"/>
                <a:gd name="connsiteX2" fmla="*/ 24401 w 24593"/>
                <a:gd name="connsiteY2" fmla="*/ 1314 h 21566"/>
                <a:gd name="connsiteX3" fmla="*/ 24401 w 24593"/>
                <a:gd name="connsiteY3" fmla="*/ 71 h 21566"/>
                <a:gd name="connsiteX4" fmla="*/ 23670 w 24593"/>
                <a:gd name="connsiteY4" fmla="*/ 71 h 21566"/>
                <a:gd name="connsiteX5" fmla="*/ 23159 w 24593"/>
                <a:gd name="connsiteY5" fmla="*/ 71 h 21566"/>
                <a:gd name="connsiteX6" fmla="*/ 14019 w 24593"/>
                <a:gd name="connsiteY6" fmla="*/ 5116 h 21566"/>
                <a:gd name="connsiteX7" fmla="*/ 274 w 24593"/>
                <a:gd name="connsiteY7" fmla="*/ 19739 h 21566"/>
                <a:gd name="connsiteX8" fmla="*/ 274 w 24593"/>
                <a:gd name="connsiteY8" fmla="*/ 21128 h 21566"/>
                <a:gd name="connsiteX9" fmla="*/ 1151 w 24593"/>
                <a:gd name="connsiteY9" fmla="*/ 21567 h 2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3" h="21566">
                  <a:moveTo>
                    <a:pt x="1371" y="21420"/>
                  </a:moveTo>
                  <a:lnTo>
                    <a:pt x="19503" y="12062"/>
                  </a:lnTo>
                  <a:lnTo>
                    <a:pt x="24401" y="1314"/>
                  </a:lnTo>
                  <a:cubicBezTo>
                    <a:pt x="24657" y="941"/>
                    <a:pt x="24657" y="444"/>
                    <a:pt x="24401" y="71"/>
                  </a:cubicBezTo>
                  <a:cubicBezTo>
                    <a:pt x="24167" y="-24"/>
                    <a:pt x="23904" y="-24"/>
                    <a:pt x="23670" y="71"/>
                  </a:cubicBezTo>
                  <a:cubicBezTo>
                    <a:pt x="23509" y="-9"/>
                    <a:pt x="23319" y="-9"/>
                    <a:pt x="23159" y="71"/>
                  </a:cubicBezTo>
                  <a:lnTo>
                    <a:pt x="14019" y="5116"/>
                  </a:lnTo>
                  <a:lnTo>
                    <a:pt x="274" y="19739"/>
                  </a:lnTo>
                  <a:cubicBezTo>
                    <a:pt x="-91" y="20134"/>
                    <a:pt x="-91" y="20733"/>
                    <a:pt x="274" y="21128"/>
                  </a:cubicBezTo>
                  <a:cubicBezTo>
                    <a:pt x="274" y="21493"/>
                    <a:pt x="713" y="21567"/>
                    <a:pt x="1151" y="2156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FBF09D52-AED6-48E9-824E-1E1AAA493D70}"/>
                </a:ext>
              </a:extLst>
            </p:cNvPr>
            <p:cNvSpPr/>
            <p:nvPr/>
          </p:nvSpPr>
          <p:spPr>
            <a:xfrm>
              <a:off x="6410357" y="1557306"/>
              <a:ext cx="10069" cy="11923"/>
            </a:xfrm>
            <a:custGeom>
              <a:avLst/>
              <a:gdLst>
                <a:gd name="connsiteX0" fmla="*/ 27 w 10069"/>
                <a:gd name="connsiteY0" fmla="*/ 1463 h 11923"/>
                <a:gd name="connsiteX1" fmla="*/ 27 w 10069"/>
                <a:gd name="connsiteY1" fmla="*/ 2413 h 11923"/>
                <a:gd name="connsiteX2" fmla="*/ 4049 w 10069"/>
                <a:gd name="connsiteY2" fmla="*/ 11333 h 11923"/>
                <a:gd name="connsiteX3" fmla="*/ 4999 w 10069"/>
                <a:gd name="connsiteY3" fmla="*/ 11918 h 11923"/>
                <a:gd name="connsiteX4" fmla="*/ 5950 w 10069"/>
                <a:gd name="connsiteY4" fmla="*/ 11260 h 11923"/>
                <a:gd name="connsiteX5" fmla="*/ 9971 w 10069"/>
                <a:gd name="connsiteY5" fmla="*/ 1463 h 11923"/>
                <a:gd name="connsiteX6" fmla="*/ 9971 w 10069"/>
                <a:gd name="connsiteY6" fmla="*/ 366 h 11923"/>
                <a:gd name="connsiteX7" fmla="*/ 9167 w 10069"/>
                <a:gd name="connsiteY7" fmla="*/ 0 h 11923"/>
                <a:gd name="connsiteX8" fmla="*/ 1270 w 10069"/>
                <a:gd name="connsiteY8" fmla="*/ 878 h 11923"/>
                <a:gd name="connsiteX9" fmla="*/ 27 w 10069"/>
                <a:gd name="connsiteY9" fmla="*/ 1463 h 1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69" h="11923">
                  <a:moveTo>
                    <a:pt x="27" y="1463"/>
                  </a:moveTo>
                  <a:cubicBezTo>
                    <a:pt x="-9" y="1777"/>
                    <a:pt x="-9" y="2099"/>
                    <a:pt x="27" y="2413"/>
                  </a:cubicBezTo>
                  <a:lnTo>
                    <a:pt x="4049" y="11333"/>
                  </a:lnTo>
                  <a:cubicBezTo>
                    <a:pt x="4224" y="11698"/>
                    <a:pt x="4597" y="11925"/>
                    <a:pt x="4999" y="11918"/>
                  </a:cubicBezTo>
                  <a:cubicBezTo>
                    <a:pt x="5438" y="11969"/>
                    <a:pt x="5840" y="11684"/>
                    <a:pt x="5950" y="11260"/>
                  </a:cubicBezTo>
                  <a:lnTo>
                    <a:pt x="9971" y="1463"/>
                  </a:lnTo>
                  <a:cubicBezTo>
                    <a:pt x="10102" y="1112"/>
                    <a:pt x="10102" y="717"/>
                    <a:pt x="9971" y="366"/>
                  </a:cubicBezTo>
                  <a:cubicBezTo>
                    <a:pt x="9773" y="132"/>
                    <a:pt x="9474" y="-7"/>
                    <a:pt x="9167" y="0"/>
                  </a:cubicBezTo>
                  <a:lnTo>
                    <a:pt x="1270" y="878"/>
                  </a:lnTo>
                  <a:cubicBezTo>
                    <a:pt x="817" y="973"/>
                    <a:pt x="393" y="1177"/>
                    <a:pt x="27" y="146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48D6582-7130-4694-AAD3-A18C3D17BDCB}"/>
                </a:ext>
              </a:extLst>
            </p:cNvPr>
            <p:cNvSpPr/>
            <p:nvPr/>
          </p:nvSpPr>
          <p:spPr>
            <a:xfrm>
              <a:off x="6446283" y="1248265"/>
              <a:ext cx="81007" cy="90420"/>
            </a:xfrm>
            <a:custGeom>
              <a:avLst/>
              <a:gdLst>
                <a:gd name="connsiteX0" fmla="*/ 1243 w 81007"/>
                <a:gd name="connsiteY0" fmla="*/ 71278 h 90420"/>
                <a:gd name="connsiteX1" fmla="*/ 2047 w 81007"/>
                <a:gd name="connsiteY1" fmla="*/ 71717 h 90420"/>
                <a:gd name="connsiteX2" fmla="*/ 39628 w 81007"/>
                <a:gd name="connsiteY2" fmla="*/ 64405 h 90420"/>
                <a:gd name="connsiteX3" fmla="*/ 32316 w 81007"/>
                <a:gd name="connsiteY3" fmla="*/ 84219 h 90420"/>
                <a:gd name="connsiteX4" fmla="*/ 32316 w 81007"/>
                <a:gd name="connsiteY4" fmla="*/ 85389 h 90420"/>
                <a:gd name="connsiteX5" fmla="*/ 38312 w 81007"/>
                <a:gd name="connsiteY5" fmla="*/ 90360 h 90420"/>
                <a:gd name="connsiteX6" fmla="*/ 38969 w 81007"/>
                <a:gd name="connsiteY6" fmla="*/ 90360 h 90420"/>
                <a:gd name="connsiteX7" fmla="*/ 39773 w 81007"/>
                <a:gd name="connsiteY7" fmla="*/ 90360 h 90420"/>
                <a:gd name="connsiteX8" fmla="*/ 80936 w 81007"/>
                <a:gd name="connsiteY8" fmla="*/ 50148 h 90420"/>
                <a:gd name="connsiteX9" fmla="*/ 80936 w 81007"/>
                <a:gd name="connsiteY9" fmla="*/ 49271 h 90420"/>
                <a:gd name="connsiteX10" fmla="*/ 80497 w 81007"/>
                <a:gd name="connsiteY10" fmla="*/ 48467 h 90420"/>
                <a:gd name="connsiteX11" fmla="*/ 47670 w 81007"/>
                <a:gd name="connsiteY11" fmla="*/ 25290 h 90420"/>
                <a:gd name="connsiteX12" fmla="*/ 51472 w 81007"/>
                <a:gd name="connsiteY12" fmla="*/ 8401 h 90420"/>
                <a:gd name="connsiteX13" fmla="*/ 51472 w 81007"/>
                <a:gd name="connsiteY13" fmla="*/ 7377 h 90420"/>
                <a:gd name="connsiteX14" fmla="*/ 44599 w 81007"/>
                <a:gd name="connsiteY14" fmla="*/ 66 h 90420"/>
                <a:gd name="connsiteX15" fmla="*/ 43795 w 81007"/>
                <a:gd name="connsiteY15" fmla="*/ 66 h 90420"/>
                <a:gd name="connsiteX16" fmla="*/ 29172 w 81007"/>
                <a:gd name="connsiteY16" fmla="*/ 66 h 90420"/>
                <a:gd name="connsiteX17" fmla="*/ 2778 w 81007"/>
                <a:gd name="connsiteY17" fmla="*/ 12495 h 90420"/>
                <a:gd name="connsiteX18" fmla="*/ 2194 w 81007"/>
                <a:gd name="connsiteY18" fmla="*/ 13226 h 90420"/>
                <a:gd name="connsiteX19" fmla="*/ 2194 w 81007"/>
                <a:gd name="connsiteY19" fmla="*/ 14177 h 90420"/>
                <a:gd name="connsiteX20" fmla="*/ 15427 w 81007"/>
                <a:gd name="connsiteY20" fmla="*/ 31358 h 90420"/>
                <a:gd name="connsiteX21" fmla="*/ 0 w 81007"/>
                <a:gd name="connsiteY21" fmla="*/ 70912 h 90420"/>
                <a:gd name="connsiteX22" fmla="*/ 1243 w 81007"/>
                <a:gd name="connsiteY22" fmla="*/ 71278 h 90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007" h="90420">
                  <a:moveTo>
                    <a:pt x="1243" y="71278"/>
                  </a:moveTo>
                  <a:cubicBezTo>
                    <a:pt x="1426" y="71541"/>
                    <a:pt x="1726" y="71702"/>
                    <a:pt x="2047" y="71717"/>
                  </a:cubicBezTo>
                  <a:lnTo>
                    <a:pt x="39628" y="64405"/>
                  </a:lnTo>
                  <a:lnTo>
                    <a:pt x="32316" y="84219"/>
                  </a:lnTo>
                  <a:cubicBezTo>
                    <a:pt x="32104" y="84577"/>
                    <a:pt x="32104" y="85023"/>
                    <a:pt x="32316" y="85389"/>
                  </a:cubicBezTo>
                  <a:lnTo>
                    <a:pt x="38312" y="90360"/>
                  </a:lnTo>
                  <a:cubicBezTo>
                    <a:pt x="38312" y="90360"/>
                    <a:pt x="38312" y="90360"/>
                    <a:pt x="38969" y="90360"/>
                  </a:cubicBezTo>
                  <a:cubicBezTo>
                    <a:pt x="39233" y="90441"/>
                    <a:pt x="39511" y="90441"/>
                    <a:pt x="39773" y="90360"/>
                  </a:cubicBezTo>
                  <a:lnTo>
                    <a:pt x="80936" y="50148"/>
                  </a:lnTo>
                  <a:cubicBezTo>
                    <a:pt x="81031" y="49863"/>
                    <a:pt x="81031" y="49556"/>
                    <a:pt x="80936" y="49271"/>
                  </a:cubicBezTo>
                  <a:cubicBezTo>
                    <a:pt x="80973" y="48935"/>
                    <a:pt x="80797" y="48620"/>
                    <a:pt x="80497" y="48467"/>
                  </a:cubicBezTo>
                  <a:lnTo>
                    <a:pt x="47670" y="25290"/>
                  </a:lnTo>
                  <a:lnTo>
                    <a:pt x="51472" y="8401"/>
                  </a:lnTo>
                  <a:cubicBezTo>
                    <a:pt x="51618" y="8079"/>
                    <a:pt x="51618" y="7706"/>
                    <a:pt x="51472" y="7377"/>
                  </a:cubicBezTo>
                  <a:lnTo>
                    <a:pt x="44599" y="66"/>
                  </a:lnTo>
                  <a:cubicBezTo>
                    <a:pt x="44336" y="-22"/>
                    <a:pt x="44058" y="-22"/>
                    <a:pt x="43795" y="66"/>
                  </a:cubicBezTo>
                  <a:lnTo>
                    <a:pt x="29172" y="66"/>
                  </a:lnTo>
                  <a:lnTo>
                    <a:pt x="2778" y="12495"/>
                  </a:lnTo>
                  <a:cubicBezTo>
                    <a:pt x="2449" y="12590"/>
                    <a:pt x="2208" y="12882"/>
                    <a:pt x="2194" y="13226"/>
                  </a:cubicBezTo>
                  <a:cubicBezTo>
                    <a:pt x="2194" y="13226"/>
                    <a:pt x="2194" y="13884"/>
                    <a:pt x="2194" y="14177"/>
                  </a:cubicBezTo>
                  <a:lnTo>
                    <a:pt x="15427" y="31358"/>
                  </a:lnTo>
                  <a:lnTo>
                    <a:pt x="0" y="70912"/>
                  </a:lnTo>
                  <a:cubicBezTo>
                    <a:pt x="256" y="71344"/>
                    <a:pt x="797" y="71505"/>
                    <a:pt x="1243" y="7127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A0D60BF-BFF3-4690-B879-155E8CB38522}"/>
                </a:ext>
              </a:extLst>
            </p:cNvPr>
            <p:cNvSpPr/>
            <p:nvPr/>
          </p:nvSpPr>
          <p:spPr>
            <a:xfrm>
              <a:off x="6309622" y="1246955"/>
              <a:ext cx="105003" cy="150015"/>
            </a:xfrm>
            <a:custGeom>
              <a:avLst/>
              <a:gdLst>
                <a:gd name="connsiteX0" fmla="*/ 4692 w 105003"/>
                <a:gd name="connsiteY0" fmla="*/ 49339 h 150015"/>
                <a:gd name="connsiteX1" fmla="*/ 5350 w 105003"/>
                <a:gd name="connsiteY1" fmla="*/ 49339 h 150015"/>
                <a:gd name="connsiteX2" fmla="*/ 5350 w 105003"/>
                <a:gd name="connsiteY2" fmla="*/ 49339 h 150015"/>
                <a:gd name="connsiteX3" fmla="*/ 60843 w 105003"/>
                <a:gd name="connsiteY3" fmla="*/ 33107 h 150015"/>
                <a:gd name="connsiteX4" fmla="*/ 60843 w 105003"/>
                <a:gd name="connsiteY4" fmla="*/ 42539 h 150015"/>
                <a:gd name="connsiteX5" fmla="*/ 23263 w 105003"/>
                <a:gd name="connsiteY5" fmla="*/ 53214 h 150015"/>
                <a:gd name="connsiteX6" fmla="*/ 22532 w 105003"/>
                <a:gd name="connsiteY6" fmla="*/ 54018 h 150015"/>
                <a:gd name="connsiteX7" fmla="*/ 22970 w 105003"/>
                <a:gd name="connsiteY7" fmla="*/ 55114 h 150015"/>
                <a:gd name="connsiteX8" fmla="*/ 42564 w 105003"/>
                <a:gd name="connsiteY8" fmla="*/ 69737 h 150015"/>
                <a:gd name="connsiteX9" fmla="*/ 7909 w 105003"/>
                <a:gd name="connsiteY9" fmla="*/ 67105 h 150015"/>
                <a:gd name="connsiteX10" fmla="*/ 7105 w 105003"/>
                <a:gd name="connsiteY10" fmla="*/ 67105 h 150015"/>
                <a:gd name="connsiteX11" fmla="*/ 7105 w 105003"/>
                <a:gd name="connsiteY11" fmla="*/ 68055 h 150015"/>
                <a:gd name="connsiteX12" fmla="*/ 14051 w 105003"/>
                <a:gd name="connsiteY12" fmla="*/ 99421 h 150015"/>
                <a:gd name="connsiteX13" fmla="*/ 14782 w 105003"/>
                <a:gd name="connsiteY13" fmla="*/ 100225 h 150015"/>
                <a:gd name="connsiteX14" fmla="*/ 50899 w 105003"/>
                <a:gd name="connsiteY14" fmla="*/ 113239 h 150015"/>
                <a:gd name="connsiteX15" fmla="*/ 38031 w 105003"/>
                <a:gd name="connsiteY15" fmla="*/ 120551 h 150015"/>
                <a:gd name="connsiteX16" fmla="*/ 38031 w 105003"/>
                <a:gd name="connsiteY16" fmla="*/ 122013 h 150015"/>
                <a:gd name="connsiteX17" fmla="*/ 51777 w 105003"/>
                <a:gd name="connsiteY17" fmla="*/ 149430 h 150015"/>
                <a:gd name="connsiteX18" fmla="*/ 52727 w 105003"/>
                <a:gd name="connsiteY18" fmla="*/ 150015 h 150015"/>
                <a:gd name="connsiteX19" fmla="*/ 52727 w 105003"/>
                <a:gd name="connsiteY19" fmla="*/ 150015 h 150015"/>
                <a:gd name="connsiteX20" fmla="*/ 66546 w 105003"/>
                <a:gd name="connsiteY20" fmla="*/ 146140 h 150015"/>
                <a:gd name="connsiteX21" fmla="*/ 67277 w 105003"/>
                <a:gd name="connsiteY21" fmla="*/ 145043 h 150015"/>
                <a:gd name="connsiteX22" fmla="*/ 67277 w 105003"/>
                <a:gd name="connsiteY22" fmla="*/ 126985 h 150015"/>
                <a:gd name="connsiteX23" fmla="*/ 74588 w 105003"/>
                <a:gd name="connsiteY23" fmla="*/ 115579 h 150015"/>
                <a:gd name="connsiteX24" fmla="*/ 74588 w 105003"/>
                <a:gd name="connsiteY24" fmla="*/ 87723 h 150015"/>
                <a:gd name="connsiteX25" fmla="*/ 83143 w 105003"/>
                <a:gd name="connsiteY25" fmla="*/ 81143 h 150015"/>
                <a:gd name="connsiteX26" fmla="*/ 83143 w 105003"/>
                <a:gd name="connsiteY26" fmla="*/ 79680 h 150015"/>
                <a:gd name="connsiteX27" fmla="*/ 79194 w 105003"/>
                <a:gd name="connsiteY27" fmla="*/ 74051 h 150015"/>
                <a:gd name="connsiteX28" fmla="*/ 90454 w 105003"/>
                <a:gd name="connsiteY28" fmla="*/ 71492 h 150015"/>
                <a:gd name="connsiteX29" fmla="*/ 91258 w 105003"/>
                <a:gd name="connsiteY29" fmla="*/ 70541 h 150015"/>
                <a:gd name="connsiteX30" fmla="*/ 94109 w 105003"/>
                <a:gd name="connsiteY30" fmla="*/ 23383 h 150015"/>
                <a:gd name="connsiteX31" fmla="*/ 103906 w 105003"/>
                <a:gd name="connsiteY31" fmla="*/ 22506 h 150015"/>
                <a:gd name="connsiteX32" fmla="*/ 105003 w 105003"/>
                <a:gd name="connsiteY32" fmla="*/ 21409 h 150015"/>
                <a:gd name="connsiteX33" fmla="*/ 105003 w 105003"/>
                <a:gd name="connsiteY33" fmla="*/ 1157 h 150015"/>
                <a:gd name="connsiteX34" fmla="*/ 103833 w 105003"/>
                <a:gd name="connsiteY34" fmla="*/ 60 h 150015"/>
                <a:gd name="connsiteX35" fmla="*/ 34157 w 105003"/>
                <a:gd name="connsiteY35" fmla="*/ 60 h 150015"/>
                <a:gd name="connsiteX36" fmla="*/ 33353 w 105003"/>
                <a:gd name="connsiteY36" fmla="*/ 60 h 150015"/>
                <a:gd name="connsiteX37" fmla="*/ 11419 w 105003"/>
                <a:gd name="connsiteY37" fmla="*/ 24626 h 150015"/>
                <a:gd name="connsiteX38" fmla="*/ 1256 w 105003"/>
                <a:gd name="connsiteY38" fmla="*/ 20093 h 150015"/>
                <a:gd name="connsiteX39" fmla="*/ 817 w 105003"/>
                <a:gd name="connsiteY39" fmla="*/ 20093 h 150015"/>
                <a:gd name="connsiteX40" fmla="*/ 159 w 105003"/>
                <a:gd name="connsiteY40" fmla="*/ 20093 h 150015"/>
                <a:gd name="connsiteX41" fmla="*/ 159 w 105003"/>
                <a:gd name="connsiteY41" fmla="*/ 21190 h 150015"/>
                <a:gd name="connsiteX42" fmla="*/ 5057 w 105003"/>
                <a:gd name="connsiteY42" fmla="*/ 47730 h 150015"/>
                <a:gd name="connsiteX43" fmla="*/ 4297 w 105003"/>
                <a:gd name="connsiteY43" fmla="*/ 48710 h 150015"/>
                <a:gd name="connsiteX44" fmla="*/ 4692 w 105003"/>
                <a:gd name="connsiteY44" fmla="*/ 49339 h 15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003" h="150015">
                  <a:moveTo>
                    <a:pt x="4692" y="49339"/>
                  </a:moveTo>
                  <a:lnTo>
                    <a:pt x="5350" y="49339"/>
                  </a:lnTo>
                  <a:lnTo>
                    <a:pt x="5350" y="49339"/>
                  </a:lnTo>
                  <a:lnTo>
                    <a:pt x="60843" y="33107"/>
                  </a:lnTo>
                  <a:lnTo>
                    <a:pt x="60843" y="42539"/>
                  </a:lnTo>
                  <a:lnTo>
                    <a:pt x="23263" y="53214"/>
                  </a:lnTo>
                  <a:cubicBezTo>
                    <a:pt x="22897" y="53214"/>
                    <a:pt x="22678" y="53214"/>
                    <a:pt x="22532" y="54018"/>
                  </a:cubicBezTo>
                  <a:cubicBezTo>
                    <a:pt x="22510" y="54427"/>
                    <a:pt x="22670" y="54829"/>
                    <a:pt x="22970" y="55114"/>
                  </a:cubicBezTo>
                  <a:lnTo>
                    <a:pt x="42564" y="69737"/>
                  </a:lnTo>
                  <a:lnTo>
                    <a:pt x="7909" y="67105"/>
                  </a:lnTo>
                  <a:cubicBezTo>
                    <a:pt x="7653" y="66995"/>
                    <a:pt x="7360" y="66995"/>
                    <a:pt x="7105" y="67105"/>
                  </a:cubicBezTo>
                  <a:cubicBezTo>
                    <a:pt x="6973" y="67405"/>
                    <a:pt x="6973" y="67756"/>
                    <a:pt x="7105" y="68055"/>
                  </a:cubicBezTo>
                  <a:lnTo>
                    <a:pt x="14051" y="99421"/>
                  </a:lnTo>
                  <a:cubicBezTo>
                    <a:pt x="14124" y="99808"/>
                    <a:pt x="14401" y="100123"/>
                    <a:pt x="14782" y="100225"/>
                  </a:cubicBezTo>
                  <a:lnTo>
                    <a:pt x="50899" y="113239"/>
                  </a:lnTo>
                  <a:lnTo>
                    <a:pt x="38031" y="120551"/>
                  </a:lnTo>
                  <a:cubicBezTo>
                    <a:pt x="37659" y="120967"/>
                    <a:pt x="37659" y="121596"/>
                    <a:pt x="38031" y="122013"/>
                  </a:cubicBezTo>
                  <a:lnTo>
                    <a:pt x="51777" y="149430"/>
                  </a:lnTo>
                  <a:cubicBezTo>
                    <a:pt x="51952" y="149796"/>
                    <a:pt x="52325" y="150022"/>
                    <a:pt x="52727" y="150015"/>
                  </a:cubicBezTo>
                  <a:lnTo>
                    <a:pt x="52727" y="150015"/>
                  </a:lnTo>
                  <a:lnTo>
                    <a:pt x="66546" y="146140"/>
                  </a:lnTo>
                  <a:cubicBezTo>
                    <a:pt x="66970" y="145928"/>
                    <a:pt x="67248" y="145511"/>
                    <a:pt x="67277" y="145043"/>
                  </a:cubicBezTo>
                  <a:lnTo>
                    <a:pt x="67277" y="126985"/>
                  </a:lnTo>
                  <a:lnTo>
                    <a:pt x="74588" y="115579"/>
                  </a:lnTo>
                  <a:lnTo>
                    <a:pt x="74588" y="87723"/>
                  </a:lnTo>
                  <a:lnTo>
                    <a:pt x="83143" y="81143"/>
                  </a:lnTo>
                  <a:cubicBezTo>
                    <a:pt x="83457" y="80704"/>
                    <a:pt x="83457" y="80119"/>
                    <a:pt x="83143" y="79680"/>
                  </a:cubicBezTo>
                  <a:lnTo>
                    <a:pt x="79194" y="74051"/>
                  </a:lnTo>
                  <a:lnTo>
                    <a:pt x="90454" y="71492"/>
                  </a:lnTo>
                  <a:cubicBezTo>
                    <a:pt x="90819" y="71492"/>
                    <a:pt x="91112" y="70980"/>
                    <a:pt x="91258" y="70541"/>
                  </a:cubicBezTo>
                  <a:lnTo>
                    <a:pt x="94109" y="23383"/>
                  </a:lnTo>
                  <a:lnTo>
                    <a:pt x="103906" y="22506"/>
                  </a:lnTo>
                  <a:cubicBezTo>
                    <a:pt x="104484" y="22440"/>
                    <a:pt x="104937" y="21987"/>
                    <a:pt x="105003" y="21409"/>
                  </a:cubicBezTo>
                  <a:lnTo>
                    <a:pt x="105003" y="1157"/>
                  </a:lnTo>
                  <a:cubicBezTo>
                    <a:pt x="104967" y="543"/>
                    <a:pt x="104455" y="60"/>
                    <a:pt x="103833" y="60"/>
                  </a:cubicBezTo>
                  <a:lnTo>
                    <a:pt x="34157" y="60"/>
                  </a:lnTo>
                  <a:cubicBezTo>
                    <a:pt x="33893" y="-20"/>
                    <a:pt x="33615" y="-20"/>
                    <a:pt x="33353" y="60"/>
                  </a:cubicBezTo>
                  <a:lnTo>
                    <a:pt x="11419" y="24626"/>
                  </a:lnTo>
                  <a:lnTo>
                    <a:pt x="1256" y="20093"/>
                  </a:lnTo>
                  <a:lnTo>
                    <a:pt x="817" y="20093"/>
                  </a:lnTo>
                  <a:lnTo>
                    <a:pt x="159" y="20093"/>
                  </a:lnTo>
                  <a:cubicBezTo>
                    <a:pt x="-53" y="20430"/>
                    <a:pt x="-53" y="20854"/>
                    <a:pt x="159" y="21190"/>
                  </a:cubicBezTo>
                  <a:lnTo>
                    <a:pt x="5057" y="47730"/>
                  </a:lnTo>
                  <a:cubicBezTo>
                    <a:pt x="4575" y="47788"/>
                    <a:pt x="4239" y="48227"/>
                    <a:pt x="4297" y="48710"/>
                  </a:cubicBezTo>
                  <a:cubicBezTo>
                    <a:pt x="4326" y="48966"/>
                    <a:pt x="4473" y="49200"/>
                    <a:pt x="4692" y="4933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9EA2ADD1-C26C-4601-8F5D-1CF400B251FA}"/>
                </a:ext>
              </a:extLst>
            </p:cNvPr>
            <p:cNvSpPr/>
            <p:nvPr/>
          </p:nvSpPr>
          <p:spPr>
            <a:xfrm>
              <a:off x="6394225" y="2383555"/>
              <a:ext cx="17821" cy="35461"/>
            </a:xfrm>
            <a:custGeom>
              <a:avLst/>
              <a:gdLst>
                <a:gd name="connsiteX0" fmla="*/ 17768 w 17821"/>
                <a:gd name="connsiteY0" fmla="*/ 513 h 35461"/>
                <a:gd name="connsiteX1" fmla="*/ 16818 w 17821"/>
                <a:gd name="connsiteY1" fmla="*/ 2 h 35461"/>
                <a:gd name="connsiteX2" fmla="*/ 10969 w 17821"/>
                <a:gd name="connsiteY2" fmla="*/ 2 h 35461"/>
                <a:gd name="connsiteX3" fmla="*/ 10018 w 17821"/>
                <a:gd name="connsiteY3" fmla="*/ 513 h 35461"/>
                <a:gd name="connsiteX4" fmla="*/ 1099 w 17821"/>
                <a:gd name="connsiteY4" fmla="*/ 13747 h 35461"/>
                <a:gd name="connsiteX5" fmla="*/ 2 w 17821"/>
                <a:gd name="connsiteY5" fmla="*/ 34365 h 35461"/>
                <a:gd name="connsiteX6" fmla="*/ 733 w 17821"/>
                <a:gd name="connsiteY6" fmla="*/ 35461 h 35461"/>
                <a:gd name="connsiteX7" fmla="*/ 1099 w 17821"/>
                <a:gd name="connsiteY7" fmla="*/ 35461 h 35461"/>
                <a:gd name="connsiteX8" fmla="*/ 1903 w 17821"/>
                <a:gd name="connsiteY8" fmla="*/ 35023 h 35461"/>
                <a:gd name="connsiteX9" fmla="*/ 15795 w 17821"/>
                <a:gd name="connsiteY9" fmla="*/ 19377 h 35461"/>
                <a:gd name="connsiteX10" fmla="*/ 15795 w 17821"/>
                <a:gd name="connsiteY10" fmla="*/ 18572 h 35461"/>
                <a:gd name="connsiteX11" fmla="*/ 14552 w 17821"/>
                <a:gd name="connsiteY11" fmla="*/ 7386 h 35461"/>
                <a:gd name="connsiteX12" fmla="*/ 17549 w 17821"/>
                <a:gd name="connsiteY12" fmla="*/ 1537 h 35461"/>
                <a:gd name="connsiteX13" fmla="*/ 17768 w 17821"/>
                <a:gd name="connsiteY13" fmla="*/ 513 h 3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21" h="35461">
                  <a:moveTo>
                    <a:pt x="17768" y="513"/>
                  </a:moveTo>
                  <a:cubicBezTo>
                    <a:pt x="17571" y="177"/>
                    <a:pt x="17206" y="-20"/>
                    <a:pt x="16818" y="2"/>
                  </a:cubicBezTo>
                  <a:lnTo>
                    <a:pt x="10969" y="2"/>
                  </a:lnTo>
                  <a:cubicBezTo>
                    <a:pt x="10589" y="9"/>
                    <a:pt x="10231" y="199"/>
                    <a:pt x="10018" y="513"/>
                  </a:cubicBezTo>
                  <a:lnTo>
                    <a:pt x="1099" y="13747"/>
                  </a:lnTo>
                  <a:lnTo>
                    <a:pt x="2" y="34365"/>
                  </a:lnTo>
                  <a:cubicBezTo>
                    <a:pt x="-27" y="34855"/>
                    <a:pt x="273" y="35301"/>
                    <a:pt x="733" y="35461"/>
                  </a:cubicBezTo>
                  <a:lnTo>
                    <a:pt x="1099" y="35461"/>
                  </a:lnTo>
                  <a:cubicBezTo>
                    <a:pt x="1421" y="35447"/>
                    <a:pt x="1720" y="35286"/>
                    <a:pt x="1903" y="35023"/>
                  </a:cubicBezTo>
                  <a:lnTo>
                    <a:pt x="15795" y="19377"/>
                  </a:lnTo>
                  <a:cubicBezTo>
                    <a:pt x="15838" y="19113"/>
                    <a:pt x="15838" y="18836"/>
                    <a:pt x="15795" y="18572"/>
                  </a:cubicBezTo>
                  <a:lnTo>
                    <a:pt x="14552" y="7386"/>
                  </a:lnTo>
                  <a:lnTo>
                    <a:pt x="17549" y="1537"/>
                  </a:lnTo>
                  <a:cubicBezTo>
                    <a:pt x="17805" y="1259"/>
                    <a:pt x="17886" y="872"/>
                    <a:pt x="17768" y="51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5DA02D3D-9106-46CF-8269-049AE4B70AE3}"/>
                </a:ext>
              </a:extLst>
            </p:cNvPr>
            <p:cNvSpPr/>
            <p:nvPr/>
          </p:nvSpPr>
          <p:spPr>
            <a:xfrm>
              <a:off x="6358973" y="2415062"/>
              <a:ext cx="11966" cy="28615"/>
            </a:xfrm>
            <a:custGeom>
              <a:avLst/>
              <a:gdLst>
                <a:gd name="connsiteX0" fmla="*/ 2134 w 11966"/>
                <a:gd name="connsiteY0" fmla="*/ 27862 h 28615"/>
                <a:gd name="connsiteX1" fmla="*/ 11931 w 11966"/>
                <a:gd name="connsiteY1" fmla="*/ 1322 h 28615"/>
                <a:gd name="connsiteX2" fmla="*/ 11346 w 11966"/>
                <a:gd name="connsiteY2" fmla="*/ 6 h 28615"/>
                <a:gd name="connsiteX3" fmla="*/ 10908 w 11966"/>
                <a:gd name="connsiteY3" fmla="*/ 6 h 28615"/>
                <a:gd name="connsiteX4" fmla="*/ 9957 w 11966"/>
                <a:gd name="connsiteY4" fmla="*/ 518 h 28615"/>
                <a:gd name="connsiteX5" fmla="*/ 1914 w 11966"/>
                <a:gd name="connsiteY5" fmla="*/ 13678 h 28615"/>
                <a:gd name="connsiteX6" fmla="*/ 13 w 11966"/>
                <a:gd name="connsiteY6" fmla="*/ 27423 h 28615"/>
                <a:gd name="connsiteX7" fmla="*/ 818 w 11966"/>
                <a:gd name="connsiteY7" fmla="*/ 28593 h 28615"/>
                <a:gd name="connsiteX8" fmla="*/ 818 w 11966"/>
                <a:gd name="connsiteY8" fmla="*/ 28593 h 28615"/>
                <a:gd name="connsiteX9" fmla="*/ 2134 w 11966"/>
                <a:gd name="connsiteY9" fmla="*/ 27862 h 2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966" h="28615">
                  <a:moveTo>
                    <a:pt x="2134" y="27862"/>
                  </a:moveTo>
                  <a:lnTo>
                    <a:pt x="11931" y="1322"/>
                  </a:lnTo>
                  <a:cubicBezTo>
                    <a:pt x="12062" y="803"/>
                    <a:pt x="11821" y="262"/>
                    <a:pt x="11346" y="6"/>
                  </a:cubicBezTo>
                  <a:lnTo>
                    <a:pt x="10908" y="6"/>
                  </a:lnTo>
                  <a:cubicBezTo>
                    <a:pt x="10513" y="-38"/>
                    <a:pt x="10140" y="167"/>
                    <a:pt x="9957" y="518"/>
                  </a:cubicBezTo>
                  <a:lnTo>
                    <a:pt x="1914" y="13678"/>
                  </a:lnTo>
                  <a:lnTo>
                    <a:pt x="13" y="27423"/>
                  </a:lnTo>
                  <a:cubicBezTo>
                    <a:pt x="-74" y="27964"/>
                    <a:pt x="277" y="28483"/>
                    <a:pt x="818" y="28593"/>
                  </a:cubicBezTo>
                  <a:lnTo>
                    <a:pt x="818" y="28593"/>
                  </a:lnTo>
                  <a:cubicBezTo>
                    <a:pt x="1374" y="28703"/>
                    <a:pt x="1929" y="28396"/>
                    <a:pt x="2134" y="2786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A40B7430-7F32-44AB-A1EB-E503904A9043}"/>
                </a:ext>
              </a:extLst>
            </p:cNvPr>
            <p:cNvSpPr/>
            <p:nvPr/>
          </p:nvSpPr>
          <p:spPr>
            <a:xfrm>
              <a:off x="6882126" y="3981149"/>
              <a:ext cx="5981" cy="12940"/>
            </a:xfrm>
            <a:custGeom>
              <a:avLst/>
              <a:gdLst>
                <a:gd name="connsiteX0" fmla="*/ 4882 w 5981"/>
                <a:gd name="connsiteY0" fmla="*/ 12941 h 12940"/>
                <a:gd name="connsiteX1" fmla="*/ 5321 w 5981"/>
                <a:gd name="connsiteY1" fmla="*/ 12941 h 12940"/>
                <a:gd name="connsiteX2" fmla="*/ 5979 w 5981"/>
                <a:gd name="connsiteY2" fmla="*/ 11771 h 12940"/>
                <a:gd name="connsiteX3" fmla="*/ 5029 w 5981"/>
                <a:gd name="connsiteY3" fmla="*/ 1023 h 12940"/>
                <a:gd name="connsiteX4" fmla="*/ 4078 w 5981"/>
                <a:gd name="connsiteY4" fmla="*/ 0 h 12940"/>
                <a:gd name="connsiteX5" fmla="*/ 4078 w 5981"/>
                <a:gd name="connsiteY5" fmla="*/ 0 h 12940"/>
                <a:gd name="connsiteX6" fmla="*/ 3054 w 5981"/>
                <a:gd name="connsiteY6" fmla="*/ 658 h 12940"/>
                <a:gd name="connsiteX7" fmla="*/ 203 w 5981"/>
                <a:gd name="connsiteY7" fmla="*/ 6507 h 12940"/>
                <a:gd name="connsiteX8" fmla="*/ 203 w 5981"/>
                <a:gd name="connsiteY8" fmla="*/ 7677 h 12940"/>
                <a:gd name="connsiteX9" fmla="*/ 4078 w 5981"/>
                <a:gd name="connsiteY9" fmla="*/ 12502 h 12940"/>
                <a:gd name="connsiteX10" fmla="*/ 4882 w 5981"/>
                <a:gd name="connsiteY10" fmla="*/ 12941 h 1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81" h="12940">
                  <a:moveTo>
                    <a:pt x="4882" y="12941"/>
                  </a:moveTo>
                  <a:lnTo>
                    <a:pt x="5321" y="12941"/>
                  </a:lnTo>
                  <a:cubicBezTo>
                    <a:pt x="5752" y="12714"/>
                    <a:pt x="6008" y="12254"/>
                    <a:pt x="5979" y="11771"/>
                  </a:cubicBezTo>
                  <a:lnTo>
                    <a:pt x="5029" y="1023"/>
                  </a:lnTo>
                  <a:cubicBezTo>
                    <a:pt x="4970" y="512"/>
                    <a:pt x="4590" y="95"/>
                    <a:pt x="4078" y="0"/>
                  </a:cubicBezTo>
                  <a:lnTo>
                    <a:pt x="4078" y="0"/>
                  </a:lnTo>
                  <a:cubicBezTo>
                    <a:pt x="3632" y="-7"/>
                    <a:pt x="3230" y="256"/>
                    <a:pt x="3054" y="658"/>
                  </a:cubicBezTo>
                  <a:lnTo>
                    <a:pt x="203" y="6507"/>
                  </a:lnTo>
                  <a:cubicBezTo>
                    <a:pt x="-68" y="6850"/>
                    <a:pt x="-68" y="7333"/>
                    <a:pt x="203" y="7677"/>
                  </a:cubicBezTo>
                  <a:lnTo>
                    <a:pt x="4078" y="12502"/>
                  </a:lnTo>
                  <a:cubicBezTo>
                    <a:pt x="4253" y="12780"/>
                    <a:pt x="4560" y="12941"/>
                    <a:pt x="4882" y="1294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2BE0FD10-02DA-406F-8654-E14111BA6A6D}"/>
                </a:ext>
              </a:extLst>
            </p:cNvPr>
            <p:cNvSpPr/>
            <p:nvPr/>
          </p:nvSpPr>
          <p:spPr>
            <a:xfrm>
              <a:off x="6901989" y="3996088"/>
              <a:ext cx="6736" cy="7799"/>
            </a:xfrm>
            <a:custGeom>
              <a:avLst/>
              <a:gdLst>
                <a:gd name="connsiteX0" fmla="*/ 5565 w 6736"/>
                <a:gd name="connsiteY0" fmla="*/ 7799 h 7799"/>
                <a:gd name="connsiteX1" fmla="*/ 6077 w 6736"/>
                <a:gd name="connsiteY1" fmla="*/ 7799 h 7799"/>
                <a:gd name="connsiteX2" fmla="*/ 6734 w 6736"/>
                <a:gd name="connsiteY2" fmla="*/ 6776 h 7799"/>
                <a:gd name="connsiteX3" fmla="*/ 6734 w 6736"/>
                <a:gd name="connsiteY3" fmla="*/ 927 h 7799"/>
                <a:gd name="connsiteX4" fmla="*/ 6296 w 6736"/>
                <a:gd name="connsiteY4" fmla="*/ 50 h 7799"/>
                <a:gd name="connsiteX5" fmla="*/ 5565 w 6736"/>
                <a:gd name="connsiteY5" fmla="*/ 50 h 7799"/>
                <a:gd name="connsiteX6" fmla="*/ 812 w 6736"/>
                <a:gd name="connsiteY6" fmla="*/ 1951 h 7799"/>
                <a:gd name="connsiteX7" fmla="*/ 8 w 6736"/>
                <a:gd name="connsiteY7" fmla="*/ 2828 h 7799"/>
                <a:gd name="connsiteX8" fmla="*/ 520 w 6736"/>
                <a:gd name="connsiteY8" fmla="*/ 3852 h 7799"/>
                <a:gd name="connsiteX9" fmla="*/ 5345 w 6736"/>
                <a:gd name="connsiteY9" fmla="*/ 7799 h 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" h="7799">
                  <a:moveTo>
                    <a:pt x="5565" y="7799"/>
                  </a:moveTo>
                  <a:lnTo>
                    <a:pt x="6077" y="7799"/>
                  </a:lnTo>
                  <a:cubicBezTo>
                    <a:pt x="6500" y="7638"/>
                    <a:pt x="6764" y="7222"/>
                    <a:pt x="6734" y="6776"/>
                  </a:cubicBezTo>
                  <a:lnTo>
                    <a:pt x="6734" y="927"/>
                  </a:lnTo>
                  <a:cubicBezTo>
                    <a:pt x="6727" y="583"/>
                    <a:pt x="6567" y="262"/>
                    <a:pt x="6296" y="50"/>
                  </a:cubicBezTo>
                  <a:cubicBezTo>
                    <a:pt x="6055" y="-17"/>
                    <a:pt x="5806" y="-17"/>
                    <a:pt x="5565" y="50"/>
                  </a:cubicBezTo>
                  <a:lnTo>
                    <a:pt x="812" y="1951"/>
                  </a:lnTo>
                  <a:cubicBezTo>
                    <a:pt x="403" y="2075"/>
                    <a:pt x="96" y="2411"/>
                    <a:pt x="8" y="2828"/>
                  </a:cubicBezTo>
                  <a:cubicBezTo>
                    <a:pt x="-43" y="3245"/>
                    <a:pt x="154" y="3647"/>
                    <a:pt x="520" y="3852"/>
                  </a:cubicBezTo>
                  <a:lnTo>
                    <a:pt x="5345" y="7799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92FFD2BF-34EF-4DFA-ACF5-B28CB68EA6A0}"/>
                </a:ext>
              </a:extLst>
            </p:cNvPr>
            <p:cNvSpPr/>
            <p:nvPr/>
          </p:nvSpPr>
          <p:spPr>
            <a:xfrm>
              <a:off x="6917411" y="4007983"/>
              <a:ext cx="5499" cy="6801"/>
            </a:xfrm>
            <a:custGeom>
              <a:avLst/>
              <a:gdLst>
                <a:gd name="connsiteX0" fmla="*/ 1695 w 5499"/>
                <a:gd name="connsiteY0" fmla="*/ 6724 h 6801"/>
                <a:gd name="connsiteX1" fmla="*/ 1695 w 5499"/>
                <a:gd name="connsiteY1" fmla="*/ 6724 h 6801"/>
                <a:gd name="connsiteX2" fmla="*/ 2499 w 5499"/>
                <a:gd name="connsiteY2" fmla="*/ 6724 h 6801"/>
                <a:gd name="connsiteX3" fmla="*/ 5423 w 5499"/>
                <a:gd name="connsiteY3" fmla="*/ 3800 h 6801"/>
                <a:gd name="connsiteX4" fmla="*/ 5423 w 5499"/>
                <a:gd name="connsiteY4" fmla="*/ 2850 h 6801"/>
                <a:gd name="connsiteX5" fmla="*/ 4911 w 5499"/>
                <a:gd name="connsiteY5" fmla="*/ 2045 h 6801"/>
                <a:gd name="connsiteX6" fmla="*/ 890 w 5499"/>
                <a:gd name="connsiteY6" fmla="*/ 71 h 6801"/>
                <a:gd name="connsiteX7" fmla="*/ 890 w 5499"/>
                <a:gd name="connsiteY7" fmla="*/ 71 h 6801"/>
                <a:gd name="connsiteX8" fmla="*/ 159 w 5499"/>
                <a:gd name="connsiteY8" fmla="*/ 71 h 6801"/>
                <a:gd name="connsiteX9" fmla="*/ 159 w 5499"/>
                <a:gd name="connsiteY9" fmla="*/ 1168 h 6801"/>
                <a:gd name="connsiteX10" fmla="*/ 1036 w 5499"/>
                <a:gd name="connsiteY10" fmla="*/ 6067 h 6801"/>
                <a:gd name="connsiteX11" fmla="*/ 1695 w 5499"/>
                <a:gd name="connsiteY11" fmla="*/ 6724 h 6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9" h="6801">
                  <a:moveTo>
                    <a:pt x="1695" y="6724"/>
                  </a:moveTo>
                  <a:lnTo>
                    <a:pt x="1695" y="6724"/>
                  </a:lnTo>
                  <a:cubicBezTo>
                    <a:pt x="1950" y="6827"/>
                    <a:pt x="2243" y="6827"/>
                    <a:pt x="2499" y="6724"/>
                  </a:cubicBezTo>
                  <a:lnTo>
                    <a:pt x="5423" y="3800"/>
                  </a:lnTo>
                  <a:cubicBezTo>
                    <a:pt x="5526" y="3493"/>
                    <a:pt x="5526" y="3157"/>
                    <a:pt x="5423" y="2850"/>
                  </a:cubicBezTo>
                  <a:cubicBezTo>
                    <a:pt x="5357" y="2528"/>
                    <a:pt x="5175" y="2243"/>
                    <a:pt x="4911" y="2045"/>
                  </a:cubicBezTo>
                  <a:lnTo>
                    <a:pt x="890" y="71"/>
                  </a:lnTo>
                  <a:lnTo>
                    <a:pt x="890" y="71"/>
                  </a:lnTo>
                  <a:cubicBezTo>
                    <a:pt x="656" y="-24"/>
                    <a:pt x="393" y="-24"/>
                    <a:pt x="159" y="71"/>
                  </a:cubicBezTo>
                  <a:cubicBezTo>
                    <a:pt x="-53" y="407"/>
                    <a:pt x="-53" y="832"/>
                    <a:pt x="159" y="1168"/>
                  </a:cubicBezTo>
                  <a:lnTo>
                    <a:pt x="1036" y="6067"/>
                  </a:lnTo>
                  <a:cubicBezTo>
                    <a:pt x="1036" y="6067"/>
                    <a:pt x="1256" y="6578"/>
                    <a:pt x="1695" y="672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B2FCBA1B-D15F-4702-B4ED-BA9FE7622796}"/>
                </a:ext>
              </a:extLst>
            </p:cNvPr>
            <p:cNvSpPr/>
            <p:nvPr/>
          </p:nvSpPr>
          <p:spPr>
            <a:xfrm>
              <a:off x="9217943" y="4158594"/>
              <a:ext cx="57796" cy="49352"/>
            </a:xfrm>
            <a:custGeom>
              <a:avLst/>
              <a:gdLst>
                <a:gd name="connsiteX0" fmla="*/ 53135 w 57796"/>
                <a:gd name="connsiteY0" fmla="*/ 49351 h 49352"/>
                <a:gd name="connsiteX1" fmla="*/ 53720 w 57796"/>
                <a:gd name="connsiteY1" fmla="*/ 49351 h 49352"/>
                <a:gd name="connsiteX2" fmla="*/ 54597 w 57796"/>
                <a:gd name="connsiteY2" fmla="*/ 48913 h 49352"/>
                <a:gd name="connsiteX3" fmla="*/ 57522 w 57796"/>
                <a:gd name="connsiteY3" fmla="*/ 44965 h 49352"/>
                <a:gd name="connsiteX4" fmla="*/ 57522 w 57796"/>
                <a:gd name="connsiteY4" fmla="*/ 43429 h 49352"/>
                <a:gd name="connsiteX5" fmla="*/ 6927 w 57796"/>
                <a:gd name="connsiteY5" fmla="*/ 1097 h 49352"/>
                <a:gd name="connsiteX6" fmla="*/ 859 w 57796"/>
                <a:gd name="connsiteY6" fmla="*/ 0 h 49352"/>
                <a:gd name="connsiteX7" fmla="*/ 55 w 57796"/>
                <a:gd name="connsiteY7" fmla="*/ 0 h 49352"/>
                <a:gd name="connsiteX8" fmla="*/ 55 w 57796"/>
                <a:gd name="connsiteY8" fmla="*/ 1024 h 49352"/>
                <a:gd name="connsiteX9" fmla="*/ 1370 w 57796"/>
                <a:gd name="connsiteY9" fmla="*/ 7458 h 49352"/>
                <a:gd name="connsiteX10" fmla="*/ 14385 w 57796"/>
                <a:gd name="connsiteY10" fmla="*/ 22080 h 49352"/>
                <a:gd name="connsiteX11" fmla="*/ 21111 w 57796"/>
                <a:gd name="connsiteY11" fmla="*/ 25882 h 49352"/>
                <a:gd name="connsiteX12" fmla="*/ 40925 w 57796"/>
                <a:gd name="connsiteY12" fmla="*/ 41748 h 4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796" h="49352">
                  <a:moveTo>
                    <a:pt x="53135" y="49351"/>
                  </a:moveTo>
                  <a:lnTo>
                    <a:pt x="53720" y="49351"/>
                  </a:lnTo>
                  <a:cubicBezTo>
                    <a:pt x="54086" y="49366"/>
                    <a:pt x="54377" y="49198"/>
                    <a:pt x="54597" y="48913"/>
                  </a:cubicBezTo>
                  <a:lnTo>
                    <a:pt x="57522" y="44965"/>
                  </a:lnTo>
                  <a:cubicBezTo>
                    <a:pt x="57888" y="44526"/>
                    <a:pt x="57888" y="43868"/>
                    <a:pt x="57522" y="43429"/>
                  </a:cubicBezTo>
                  <a:lnTo>
                    <a:pt x="6927" y="1097"/>
                  </a:lnTo>
                  <a:lnTo>
                    <a:pt x="859" y="0"/>
                  </a:lnTo>
                  <a:cubicBezTo>
                    <a:pt x="859" y="0"/>
                    <a:pt x="421" y="0"/>
                    <a:pt x="55" y="0"/>
                  </a:cubicBezTo>
                  <a:cubicBezTo>
                    <a:pt x="-18" y="336"/>
                    <a:pt x="-18" y="687"/>
                    <a:pt x="55" y="1024"/>
                  </a:cubicBezTo>
                  <a:lnTo>
                    <a:pt x="1370" y="7458"/>
                  </a:lnTo>
                  <a:lnTo>
                    <a:pt x="14385" y="22080"/>
                  </a:lnTo>
                  <a:lnTo>
                    <a:pt x="21111" y="25882"/>
                  </a:lnTo>
                  <a:lnTo>
                    <a:pt x="40925" y="4174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A276A000-BE74-4E83-B025-6C917D126B76}"/>
                </a:ext>
              </a:extLst>
            </p:cNvPr>
            <p:cNvSpPr/>
            <p:nvPr/>
          </p:nvSpPr>
          <p:spPr>
            <a:xfrm>
              <a:off x="9290142" y="4183087"/>
              <a:ext cx="6898" cy="7089"/>
            </a:xfrm>
            <a:custGeom>
              <a:avLst/>
              <a:gdLst>
                <a:gd name="connsiteX0" fmla="*/ 165 w 6898"/>
                <a:gd name="connsiteY0" fmla="*/ 877 h 7089"/>
                <a:gd name="connsiteX1" fmla="*/ 165 w 6898"/>
                <a:gd name="connsiteY1" fmla="*/ 2120 h 7089"/>
                <a:gd name="connsiteX2" fmla="*/ 5063 w 6898"/>
                <a:gd name="connsiteY2" fmla="*/ 7019 h 7089"/>
                <a:gd name="connsiteX3" fmla="*/ 5868 w 6898"/>
                <a:gd name="connsiteY3" fmla="*/ 7019 h 7089"/>
                <a:gd name="connsiteX4" fmla="*/ 6306 w 6898"/>
                <a:gd name="connsiteY4" fmla="*/ 7019 h 7089"/>
                <a:gd name="connsiteX5" fmla="*/ 6890 w 6898"/>
                <a:gd name="connsiteY5" fmla="*/ 6068 h 7089"/>
                <a:gd name="connsiteX6" fmla="*/ 6890 w 6898"/>
                <a:gd name="connsiteY6" fmla="*/ 1096 h 7089"/>
                <a:gd name="connsiteX7" fmla="*/ 5940 w 6898"/>
                <a:gd name="connsiteY7" fmla="*/ 0 h 7089"/>
                <a:gd name="connsiteX8" fmla="*/ 5868 w 6898"/>
                <a:gd name="connsiteY8" fmla="*/ 0 h 7089"/>
                <a:gd name="connsiteX9" fmla="*/ 896 w 6898"/>
                <a:gd name="connsiteY9" fmla="*/ 0 h 7089"/>
                <a:gd name="connsiteX10" fmla="*/ 165 w 6898"/>
                <a:gd name="connsiteY10" fmla="*/ 877 h 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98" h="7089">
                  <a:moveTo>
                    <a:pt x="165" y="877"/>
                  </a:moveTo>
                  <a:cubicBezTo>
                    <a:pt x="-55" y="1265"/>
                    <a:pt x="-55" y="1733"/>
                    <a:pt x="165" y="2120"/>
                  </a:cubicBezTo>
                  <a:lnTo>
                    <a:pt x="5063" y="7019"/>
                  </a:lnTo>
                  <a:cubicBezTo>
                    <a:pt x="5355" y="7114"/>
                    <a:pt x="5575" y="7114"/>
                    <a:pt x="5868" y="7019"/>
                  </a:cubicBezTo>
                  <a:lnTo>
                    <a:pt x="6306" y="7019"/>
                  </a:lnTo>
                  <a:cubicBezTo>
                    <a:pt x="6599" y="6807"/>
                    <a:pt x="6818" y="6456"/>
                    <a:pt x="6890" y="6068"/>
                  </a:cubicBezTo>
                  <a:lnTo>
                    <a:pt x="6890" y="1096"/>
                  </a:lnTo>
                  <a:cubicBezTo>
                    <a:pt x="6964" y="534"/>
                    <a:pt x="6525" y="44"/>
                    <a:pt x="5940" y="0"/>
                  </a:cubicBezTo>
                  <a:cubicBezTo>
                    <a:pt x="5940" y="0"/>
                    <a:pt x="5868" y="0"/>
                    <a:pt x="5868" y="0"/>
                  </a:cubicBezTo>
                  <a:lnTo>
                    <a:pt x="896" y="0"/>
                  </a:lnTo>
                  <a:cubicBezTo>
                    <a:pt x="530" y="132"/>
                    <a:pt x="238" y="468"/>
                    <a:pt x="165" y="87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26E737A-FDC4-482F-AE8B-5E472258F503}"/>
                </a:ext>
              </a:extLst>
            </p:cNvPr>
            <p:cNvSpPr/>
            <p:nvPr/>
          </p:nvSpPr>
          <p:spPr>
            <a:xfrm>
              <a:off x="9276415" y="4169664"/>
              <a:ext cx="6813" cy="10846"/>
            </a:xfrm>
            <a:custGeom>
              <a:avLst/>
              <a:gdLst>
                <a:gd name="connsiteX0" fmla="*/ 5557 w 6813"/>
                <a:gd name="connsiteY0" fmla="*/ 1945 h 10846"/>
                <a:gd name="connsiteX1" fmla="*/ 1608 w 6813"/>
                <a:gd name="connsiteY1" fmla="*/ 44 h 10846"/>
                <a:gd name="connsiteX2" fmla="*/ 1097 w 6813"/>
                <a:gd name="connsiteY2" fmla="*/ 44 h 10846"/>
                <a:gd name="connsiteX3" fmla="*/ 511 w 6813"/>
                <a:gd name="connsiteY3" fmla="*/ 44 h 10846"/>
                <a:gd name="connsiteX4" fmla="*/ 0 w 6813"/>
                <a:gd name="connsiteY4" fmla="*/ 921 h 10846"/>
                <a:gd name="connsiteX5" fmla="*/ 0 w 6813"/>
                <a:gd name="connsiteY5" fmla="*/ 7794 h 10846"/>
                <a:gd name="connsiteX6" fmla="*/ 731 w 6813"/>
                <a:gd name="connsiteY6" fmla="*/ 8817 h 10846"/>
                <a:gd name="connsiteX7" fmla="*/ 5703 w 6813"/>
                <a:gd name="connsiteY7" fmla="*/ 10792 h 10846"/>
                <a:gd name="connsiteX8" fmla="*/ 5703 w 6813"/>
                <a:gd name="connsiteY8" fmla="*/ 10792 h 10846"/>
                <a:gd name="connsiteX9" fmla="*/ 6288 w 6813"/>
                <a:gd name="connsiteY9" fmla="*/ 10792 h 10846"/>
                <a:gd name="connsiteX10" fmla="*/ 6800 w 6813"/>
                <a:gd name="connsiteY10" fmla="*/ 9695 h 10846"/>
                <a:gd name="connsiteX11" fmla="*/ 5703 w 6813"/>
                <a:gd name="connsiteY11" fmla="*/ 2895 h 10846"/>
                <a:gd name="connsiteX12" fmla="*/ 5557 w 6813"/>
                <a:gd name="connsiteY12" fmla="*/ 1945 h 1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13" h="10846">
                  <a:moveTo>
                    <a:pt x="5557" y="1945"/>
                  </a:moveTo>
                  <a:lnTo>
                    <a:pt x="1608" y="44"/>
                  </a:lnTo>
                  <a:cubicBezTo>
                    <a:pt x="1608" y="44"/>
                    <a:pt x="1608" y="44"/>
                    <a:pt x="1097" y="44"/>
                  </a:cubicBezTo>
                  <a:cubicBezTo>
                    <a:pt x="877" y="-15"/>
                    <a:pt x="731" y="-15"/>
                    <a:pt x="511" y="44"/>
                  </a:cubicBezTo>
                  <a:cubicBezTo>
                    <a:pt x="220" y="263"/>
                    <a:pt x="73" y="578"/>
                    <a:pt x="0" y="921"/>
                  </a:cubicBezTo>
                  <a:lnTo>
                    <a:pt x="0" y="7794"/>
                  </a:lnTo>
                  <a:cubicBezTo>
                    <a:pt x="0" y="8254"/>
                    <a:pt x="293" y="8664"/>
                    <a:pt x="731" y="8817"/>
                  </a:cubicBezTo>
                  <a:lnTo>
                    <a:pt x="5703" y="10792"/>
                  </a:lnTo>
                  <a:lnTo>
                    <a:pt x="5703" y="10792"/>
                  </a:lnTo>
                  <a:cubicBezTo>
                    <a:pt x="5923" y="10864"/>
                    <a:pt x="6068" y="10864"/>
                    <a:pt x="6288" y="10792"/>
                  </a:cubicBezTo>
                  <a:cubicBezTo>
                    <a:pt x="6654" y="10550"/>
                    <a:pt x="6872" y="10126"/>
                    <a:pt x="6800" y="9695"/>
                  </a:cubicBezTo>
                  <a:lnTo>
                    <a:pt x="5703" y="2895"/>
                  </a:lnTo>
                  <a:cubicBezTo>
                    <a:pt x="5849" y="2574"/>
                    <a:pt x="5776" y="2215"/>
                    <a:pt x="5557" y="194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F9ADBC2-A1A7-4563-B1FB-3CD3BEA1A1B2}"/>
                </a:ext>
              </a:extLst>
            </p:cNvPr>
            <p:cNvSpPr/>
            <p:nvPr/>
          </p:nvSpPr>
          <p:spPr>
            <a:xfrm>
              <a:off x="7112623" y="4174752"/>
              <a:ext cx="11791" cy="10380"/>
            </a:xfrm>
            <a:custGeom>
              <a:avLst/>
              <a:gdLst>
                <a:gd name="connsiteX0" fmla="*/ 9956 w 11791"/>
                <a:gd name="connsiteY0" fmla="*/ 0 h 10380"/>
                <a:gd name="connsiteX1" fmla="*/ 1109 w 11791"/>
                <a:gd name="connsiteY1" fmla="*/ 0 h 10380"/>
                <a:gd name="connsiteX2" fmla="*/ 159 w 11791"/>
                <a:gd name="connsiteY2" fmla="*/ 439 h 10380"/>
                <a:gd name="connsiteX3" fmla="*/ 159 w 11791"/>
                <a:gd name="connsiteY3" fmla="*/ 1536 h 10380"/>
                <a:gd name="connsiteX4" fmla="*/ 4034 w 11791"/>
                <a:gd name="connsiteY4" fmla="*/ 8847 h 10380"/>
                <a:gd name="connsiteX5" fmla="*/ 4911 w 11791"/>
                <a:gd name="connsiteY5" fmla="*/ 9359 h 10380"/>
                <a:gd name="connsiteX6" fmla="*/ 10980 w 11791"/>
                <a:gd name="connsiteY6" fmla="*/ 10309 h 10380"/>
                <a:gd name="connsiteX7" fmla="*/ 11638 w 11791"/>
                <a:gd name="connsiteY7" fmla="*/ 10309 h 10380"/>
                <a:gd name="connsiteX8" fmla="*/ 11638 w 11791"/>
                <a:gd name="connsiteY8" fmla="*/ 9359 h 10380"/>
                <a:gd name="connsiteX9" fmla="*/ 10760 w 11791"/>
                <a:gd name="connsiteY9" fmla="*/ 1608 h 10380"/>
                <a:gd name="connsiteX10" fmla="*/ 10322 w 11791"/>
                <a:gd name="connsiteY10" fmla="*/ 125 h 10380"/>
                <a:gd name="connsiteX11" fmla="*/ 9956 w 11791"/>
                <a:gd name="connsiteY11" fmla="*/ 0 h 10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1" h="10380">
                  <a:moveTo>
                    <a:pt x="9956" y="0"/>
                  </a:moveTo>
                  <a:lnTo>
                    <a:pt x="1109" y="0"/>
                  </a:lnTo>
                  <a:cubicBezTo>
                    <a:pt x="744" y="7"/>
                    <a:pt x="400" y="168"/>
                    <a:pt x="159" y="439"/>
                  </a:cubicBezTo>
                  <a:cubicBezTo>
                    <a:pt x="-53" y="775"/>
                    <a:pt x="-53" y="1199"/>
                    <a:pt x="159" y="1536"/>
                  </a:cubicBezTo>
                  <a:lnTo>
                    <a:pt x="4034" y="8847"/>
                  </a:lnTo>
                  <a:cubicBezTo>
                    <a:pt x="4231" y="9139"/>
                    <a:pt x="4553" y="9329"/>
                    <a:pt x="4911" y="9359"/>
                  </a:cubicBezTo>
                  <a:lnTo>
                    <a:pt x="10980" y="10309"/>
                  </a:lnTo>
                  <a:cubicBezTo>
                    <a:pt x="11192" y="10404"/>
                    <a:pt x="11426" y="10404"/>
                    <a:pt x="11638" y="10309"/>
                  </a:cubicBezTo>
                  <a:cubicBezTo>
                    <a:pt x="11843" y="10024"/>
                    <a:pt x="11843" y="9643"/>
                    <a:pt x="11638" y="9359"/>
                  </a:cubicBezTo>
                  <a:lnTo>
                    <a:pt x="10760" y="1608"/>
                  </a:lnTo>
                  <a:cubicBezTo>
                    <a:pt x="11053" y="1075"/>
                    <a:pt x="10856" y="410"/>
                    <a:pt x="10322" y="125"/>
                  </a:cubicBezTo>
                  <a:cubicBezTo>
                    <a:pt x="10204" y="58"/>
                    <a:pt x="10080" y="22"/>
                    <a:pt x="9956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C4E9543F-BD3E-4CAA-8496-FDB3B5D4B844}"/>
                </a:ext>
              </a:extLst>
            </p:cNvPr>
            <p:cNvSpPr/>
            <p:nvPr/>
          </p:nvSpPr>
          <p:spPr>
            <a:xfrm>
              <a:off x="7382651" y="4833080"/>
              <a:ext cx="20497" cy="15993"/>
            </a:xfrm>
            <a:custGeom>
              <a:avLst/>
              <a:gdLst>
                <a:gd name="connsiteX0" fmla="*/ 13736 w 20497"/>
                <a:gd name="connsiteY0" fmla="*/ 15848 h 15993"/>
                <a:gd name="connsiteX1" fmla="*/ 14321 w 20497"/>
                <a:gd name="connsiteY1" fmla="*/ 15848 h 15993"/>
                <a:gd name="connsiteX2" fmla="*/ 20316 w 20497"/>
                <a:gd name="connsiteY2" fmla="*/ 11826 h 15993"/>
                <a:gd name="connsiteX3" fmla="*/ 20316 w 20497"/>
                <a:gd name="connsiteY3" fmla="*/ 10583 h 15993"/>
                <a:gd name="connsiteX4" fmla="*/ 19293 w 20497"/>
                <a:gd name="connsiteY4" fmla="*/ 9925 h 15993"/>
                <a:gd name="connsiteX5" fmla="*/ 7375 w 20497"/>
                <a:gd name="connsiteY5" fmla="*/ 11607 h 15993"/>
                <a:gd name="connsiteX6" fmla="*/ 10446 w 20497"/>
                <a:gd name="connsiteY6" fmla="*/ 4296 h 15993"/>
                <a:gd name="connsiteX7" fmla="*/ 10446 w 20497"/>
                <a:gd name="connsiteY7" fmla="*/ 2906 h 15993"/>
                <a:gd name="connsiteX8" fmla="*/ 6498 w 20497"/>
                <a:gd name="connsiteY8" fmla="*/ 55 h 15993"/>
                <a:gd name="connsiteX9" fmla="*/ 5767 w 20497"/>
                <a:gd name="connsiteY9" fmla="*/ 55 h 15993"/>
                <a:gd name="connsiteX10" fmla="*/ 4962 w 20497"/>
                <a:gd name="connsiteY10" fmla="*/ 420 h 15993"/>
                <a:gd name="connsiteX11" fmla="*/ 137 w 20497"/>
                <a:gd name="connsiteY11" fmla="*/ 6342 h 15993"/>
                <a:gd name="connsiteX12" fmla="*/ 137 w 20497"/>
                <a:gd name="connsiteY12" fmla="*/ 7366 h 15993"/>
                <a:gd name="connsiteX13" fmla="*/ 3135 w 20497"/>
                <a:gd name="connsiteY13" fmla="*/ 15189 h 15993"/>
                <a:gd name="connsiteX14" fmla="*/ 4085 w 20497"/>
                <a:gd name="connsiteY14" fmla="*/ 15993 h 15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97" h="15993">
                  <a:moveTo>
                    <a:pt x="13736" y="15848"/>
                  </a:moveTo>
                  <a:cubicBezTo>
                    <a:pt x="13736" y="15848"/>
                    <a:pt x="13736" y="15848"/>
                    <a:pt x="14321" y="15848"/>
                  </a:cubicBezTo>
                  <a:lnTo>
                    <a:pt x="20316" y="11826"/>
                  </a:lnTo>
                  <a:cubicBezTo>
                    <a:pt x="20558" y="11446"/>
                    <a:pt x="20558" y="10963"/>
                    <a:pt x="20316" y="10583"/>
                  </a:cubicBezTo>
                  <a:cubicBezTo>
                    <a:pt x="20141" y="10174"/>
                    <a:pt x="19739" y="9918"/>
                    <a:pt x="19293" y="9925"/>
                  </a:cubicBezTo>
                  <a:lnTo>
                    <a:pt x="7375" y="11607"/>
                  </a:lnTo>
                  <a:lnTo>
                    <a:pt x="10446" y="4296"/>
                  </a:lnTo>
                  <a:cubicBezTo>
                    <a:pt x="10695" y="3864"/>
                    <a:pt x="10695" y="3338"/>
                    <a:pt x="10446" y="2906"/>
                  </a:cubicBezTo>
                  <a:lnTo>
                    <a:pt x="6498" y="55"/>
                  </a:lnTo>
                  <a:cubicBezTo>
                    <a:pt x="6257" y="-18"/>
                    <a:pt x="6008" y="-18"/>
                    <a:pt x="5767" y="55"/>
                  </a:cubicBezTo>
                  <a:cubicBezTo>
                    <a:pt x="5467" y="99"/>
                    <a:pt x="5189" y="223"/>
                    <a:pt x="4962" y="420"/>
                  </a:cubicBezTo>
                  <a:lnTo>
                    <a:pt x="137" y="6342"/>
                  </a:lnTo>
                  <a:cubicBezTo>
                    <a:pt x="-46" y="6657"/>
                    <a:pt x="-46" y="7052"/>
                    <a:pt x="137" y="7366"/>
                  </a:cubicBezTo>
                  <a:lnTo>
                    <a:pt x="3135" y="15189"/>
                  </a:lnTo>
                  <a:cubicBezTo>
                    <a:pt x="3230" y="15643"/>
                    <a:pt x="3625" y="15972"/>
                    <a:pt x="4085" y="1599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32E2A5A-2DE8-4803-8DCD-C705E4751425}"/>
                </a:ext>
              </a:extLst>
            </p:cNvPr>
            <p:cNvSpPr/>
            <p:nvPr/>
          </p:nvSpPr>
          <p:spPr>
            <a:xfrm>
              <a:off x="7386444" y="4846661"/>
              <a:ext cx="32142" cy="19930"/>
            </a:xfrm>
            <a:custGeom>
              <a:avLst/>
              <a:gdLst>
                <a:gd name="connsiteX0" fmla="*/ 31512 w 32142"/>
                <a:gd name="connsiteY0" fmla="*/ 0 h 19930"/>
                <a:gd name="connsiteX1" fmla="*/ 20618 w 32142"/>
                <a:gd name="connsiteY1" fmla="*/ 1974 h 19930"/>
                <a:gd name="connsiteX2" fmla="*/ 3948 w 32142"/>
                <a:gd name="connsiteY2" fmla="*/ 2997 h 19930"/>
                <a:gd name="connsiteX3" fmla="*/ 2997 w 32142"/>
                <a:gd name="connsiteY3" fmla="*/ 3802 h 19930"/>
                <a:gd name="connsiteX4" fmla="*/ 0 w 32142"/>
                <a:gd name="connsiteY4" fmla="*/ 14257 h 19930"/>
                <a:gd name="connsiteX5" fmla="*/ 1974 w 32142"/>
                <a:gd name="connsiteY5" fmla="*/ 19229 h 19930"/>
                <a:gd name="connsiteX6" fmla="*/ 2778 w 32142"/>
                <a:gd name="connsiteY6" fmla="*/ 19887 h 19930"/>
                <a:gd name="connsiteX7" fmla="*/ 2778 w 32142"/>
                <a:gd name="connsiteY7" fmla="*/ 19887 h 19930"/>
                <a:gd name="connsiteX8" fmla="*/ 3509 w 32142"/>
                <a:gd name="connsiteY8" fmla="*/ 19887 h 19930"/>
                <a:gd name="connsiteX9" fmla="*/ 7823 w 32142"/>
                <a:gd name="connsiteY9" fmla="*/ 15646 h 19930"/>
                <a:gd name="connsiteX10" fmla="*/ 10967 w 32142"/>
                <a:gd name="connsiteY10" fmla="*/ 17986 h 19930"/>
                <a:gd name="connsiteX11" fmla="*/ 11625 w 32142"/>
                <a:gd name="connsiteY11" fmla="*/ 17986 h 19930"/>
                <a:gd name="connsiteX12" fmla="*/ 12210 w 32142"/>
                <a:gd name="connsiteY12" fmla="*/ 17986 h 19930"/>
                <a:gd name="connsiteX13" fmla="*/ 15719 w 32142"/>
                <a:gd name="connsiteY13" fmla="*/ 15354 h 19930"/>
                <a:gd name="connsiteX14" fmla="*/ 26028 w 32142"/>
                <a:gd name="connsiteY14" fmla="*/ 18205 h 19930"/>
                <a:gd name="connsiteX15" fmla="*/ 26028 w 32142"/>
                <a:gd name="connsiteY15" fmla="*/ 18205 h 19930"/>
                <a:gd name="connsiteX16" fmla="*/ 26906 w 32142"/>
                <a:gd name="connsiteY16" fmla="*/ 17693 h 19930"/>
                <a:gd name="connsiteX17" fmla="*/ 26906 w 32142"/>
                <a:gd name="connsiteY17" fmla="*/ 16377 h 19930"/>
                <a:gd name="connsiteX18" fmla="*/ 21934 w 32142"/>
                <a:gd name="connsiteY18" fmla="*/ 10674 h 19930"/>
                <a:gd name="connsiteX19" fmla="*/ 26979 w 32142"/>
                <a:gd name="connsiteY19" fmla="*/ 11406 h 19930"/>
                <a:gd name="connsiteX20" fmla="*/ 28002 w 32142"/>
                <a:gd name="connsiteY20" fmla="*/ 10674 h 19930"/>
                <a:gd name="connsiteX21" fmla="*/ 31950 w 32142"/>
                <a:gd name="connsiteY21" fmla="*/ 1828 h 19930"/>
                <a:gd name="connsiteX22" fmla="*/ 31950 w 32142"/>
                <a:gd name="connsiteY22" fmla="*/ 731 h 19930"/>
                <a:gd name="connsiteX23" fmla="*/ 31512 w 32142"/>
                <a:gd name="connsiteY23" fmla="*/ 0 h 19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142" h="19930">
                  <a:moveTo>
                    <a:pt x="31512" y="0"/>
                  </a:moveTo>
                  <a:lnTo>
                    <a:pt x="20618" y="1974"/>
                  </a:lnTo>
                  <a:lnTo>
                    <a:pt x="3948" y="2997"/>
                  </a:lnTo>
                  <a:cubicBezTo>
                    <a:pt x="3509" y="2997"/>
                    <a:pt x="3217" y="3363"/>
                    <a:pt x="2997" y="3802"/>
                  </a:cubicBezTo>
                  <a:lnTo>
                    <a:pt x="0" y="14257"/>
                  </a:lnTo>
                  <a:lnTo>
                    <a:pt x="1974" y="19229"/>
                  </a:lnTo>
                  <a:cubicBezTo>
                    <a:pt x="2186" y="19506"/>
                    <a:pt x="2464" y="19733"/>
                    <a:pt x="2778" y="19887"/>
                  </a:cubicBezTo>
                  <a:lnTo>
                    <a:pt x="2778" y="19887"/>
                  </a:lnTo>
                  <a:cubicBezTo>
                    <a:pt x="3020" y="19945"/>
                    <a:pt x="3268" y="19945"/>
                    <a:pt x="3509" y="19887"/>
                  </a:cubicBezTo>
                  <a:lnTo>
                    <a:pt x="7823" y="15646"/>
                  </a:lnTo>
                  <a:lnTo>
                    <a:pt x="10967" y="17986"/>
                  </a:lnTo>
                  <a:cubicBezTo>
                    <a:pt x="10967" y="17986"/>
                    <a:pt x="11332" y="17986"/>
                    <a:pt x="11625" y="17986"/>
                  </a:cubicBezTo>
                  <a:cubicBezTo>
                    <a:pt x="11815" y="18037"/>
                    <a:pt x="12020" y="18037"/>
                    <a:pt x="12210" y="17986"/>
                  </a:cubicBezTo>
                  <a:lnTo>
                    <a:pt x="15719" y="15354"/>
                  </a:lnTo>
                  <a:lnTo>
                    <a:pt x="26028" y="18205"/>
                  </a:lnTo>
                  <a:lnTo>
                    <a:pt x="26028" y="18205"/>
                  </a:lnTo>
                  <a:cubicBezTo>
                    <a:pt x="26387" y="18190"/>
                    <a:pt x="26715" y="18000"/>
                    <a:pt x="26906" y="17693"/>
                  </a:cubicBezTo>
                  <a:cubicBezTo>
                    <a:pt x="27198" y="17306"/>
                    <a:pt x="27198" y="16765"/>
                    <a:pt x="26906" y="16377"/>
                  </a:cubicBezTo>
                  <a:lnTo>
                    <a:pt x="21934" y="10674"/>
                  </a:lnTo>
                  <a:lnTo>
                    <a:pt x="26979" y="11406"/>
                  </a:lnTo>
                  <a:cubicBezTo>
                    <a:pt x="27439" y="11398"/>
                    <a:pt x="27849" y="11106"/>
                    <a:pt x="28002" y="10674"/>
                  </a:cubicBezTo>
                  <a:lnTo>
                    <a:pt x="31950" y="1828"/>
                  </a:lnTo>
                  <a:cubicBezTo>
                    <a:pt x="32206" y="1506"/>
                    <a:pt x="32206" y="1053"/>
                    <a:pt x="31950" y="731"/>
                  </a:cubicBezTo>
                  <a:cubicBezTo>
                    <a:pt x="31907" y="439"/>
                    <a:pt x="31753" y="175"/>
                    <a:pt x="31512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14E75D7-4548-4BDA-8356-BF255A5849E5}"/>
                </a:ext>
              </a:extLst>
            </p:cNvPr>
            <p:cNvSpPr/>
            <p:nvPr/>
          </p:nvSpPr>
          <p:spPr>
            <a:xfrm>
              <a:off x="3148731" y="4103832"/>
              <a:ext cx="7929" cy="10825"/>
            </a:xfrm>
            <a:custGeom>
              <a:avLst/>
              <a:gdLst>
                <a:gd name="connsiteX0" fmla="*/ 4542 w 7929"/>
                <a:gd name="connsiteY0" fmla="*/ 951 h 10825"/>
                <a:gd name="connsiteX1" fmla="*/ 667 w 7929"/>
                <a:gd name="connsiteY1" fmla="*/ 0 h 10825"/>
                <a:gd name="connsiteX2" fmla="*/ 667 w 7929"/>
                <a:gd name="connsiteY2" fmla="*/ 0 h 10825"/>
                <a:gd name="connsiteX3" fmla="*/ 82 w 7929"/>
                <a:gd name="connsiteY3" fmla="*/ 0 h 10825"/>
                <a:gd name="connsiteX4" fmla="*/ 82 w 7929"/>
                <a:gd name="connsiteY4" fmla="*/ 877 h 10825"/>
                <a:gd name="connsiteX5" fmla="*/ 82 w 7929"/>
                <a:gd name="connsiteY5" fmla="*/ 2778 h 10825"/>
                <a:gd name="connsiteX6" fmla="*/ 82 w 7929"/>
                <a:gd name="connsiteY6" fmla="*/ 3582 h 10825"/>
                <a:gd name="connsiteX7" fmla="*/ 6004 w 7929"/>
                <a:gd name="connsiteY7" fmla="*/ 10382 h 10825"/>
                <a:gd name="connsiteX8" fmla="*/ 6809 w 7929"/>
                <a:gd name="connsiteY8" fmla="*/ 10821 h 10825"/>
                <a:gd name="connsiteX9" fmla="*/ 7247 w 7929"/>
                <a:gd name="connsiteY9" fmla="*/ 10821 h 10825"/>
                <a:gd name="connsiteX10" fmla="*/ 7905 w 7929"/>
                <a:gd name="connsiteY10" fmla="*/ 9578 h 10825"/>
                <a:gd name="connsiteX11" fmla="*/ 5858 w 7929"/>
                <a:gd name="connsiteY11" fmla="*/ 1755 h 10825"/>
                <a:gd name="connsiteX12" fmla="*/ 4542 w 7929"/>
                <a:gd name="connsiteY12" fmla="*/ 951 h 10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29" h="10825">
                  <a:moveTo>
                    <a:pt x="4542" y="951"/>
                  </a:moveTo>
                  <a:lnTo>
                    <a:pt x="667" y="0"/>
                  </a:lnTo>
                  <a:lnTo>
                    <a:pt x="667" y="0"/>
                  </a:lnTo>
                  <a:lnTo>
                    <a:pt x="82" y="0"/>
                  </a:lnTo>
                  <a:cubicBezTo>
                    <a:pt x="-27" y="285"/>
                    <a:pt x="-27" y="592"/>
                    <a:pt x="82" y="877"/>
                  </a:cubicBezTo>
                  <a:lnTo>
                    <a:pt x="82" y="2778"/>
                  </a:lnTo>
                  <a:cubicBezTo>
                    <a:pt x="17" y="3042"/>
                    <a:pt x="17" y="3320"/>
                    <a:pt x="82" y="3582"/>
                  </a:cubicBezTo>
                  <a:lnTo>
                    <a:pt x="6004" y="10382"/>
                  </a:lnTo>
                  <a:cubicBezTo>
                    <a:pt x="6158" y="10682"/>
                    <a:pt x="6472" y="10857"/>
                    <a:pt x="6809" y="10821"/>
                  </a:cubicBezTo>
                  <a:lnTo>
                    <a:pt x="7247" y="10821"/>
                  </a:lnTo>
                  <a:cubicBezTo>
                    <a:pt x="7737" y="10623"/>
                    <a:pt x="8015" y="10097"/>
                    <a:pt x="7905" y="9578"/>
                  </a:cubicBezTo>
                  <a:lnTo>
                    <a:pt x="5858" y="1755"/>
                  </a:lnTo>
                  <a:cubicBezTo>
                    <a:pt x="5683" y="1192"/>
                    <a:pt x="5120" y="848"/>
                    <a:pt x="4542" y="95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AED20BA9-2189-42AA-9A01-5F4570909186}"/>
                </a:ext>
              </a:extLst>
            </p:cNvPr>
            <p:cNvSpPr/>
            <p:nvPr/>
          </p:nvSpPr>
          <p:spPr>
            <a:xfrm>
              <a:off x="4849934" y="3439676"/>
              <a:ext cx="11796" cy="11842"/>
            </a:xfrm>
            <a:custGeom>
              <a:avLst/>
              <a:gdLst>
                <a:gd name="connsiteX0" fmla="*/ 1389 w 11796"/>
                <a:gd name="connsiteY0" fmla="*/ 11696 h 11842"/>
                <a:gd name="connsiteX1" fmla="*/ 11186 w 11796"/>
                <a:gd name="connsiteY1" fmla="*/ 5774 h 11842"/>
                <a:gd name="connsiteX2" fmla="*/ 11698 w 11796"/>
                <a:gd name="connsiteY2" fmla="*/ 4897 h 11842"/>
                <a:gd name="connsiteX3" fmla="*/ 11698 w 11796"/>
                <a:gd name="connsiteY3" fmla="*/ 4019 h 11842"/>
                <a:gd name="connsiteX4" fmla="*/ 7750 w 11796"/>
                <a:gd name="connsiteY4" fmla="*/ 71 h 11842"/>
                <a:gd name="connsiteX5" fmla="*/ 6946 w 11796"/>
                <a:gd name="connsiteY5" fmla="*/ 71 h 11842"/>
                <a:gd name="connsiteX6" fmla="*/ 6507 w 11796"/>
                <a:gd name="connsiteY6" fmla="*/ 71 h 11842"/>
                <a:gd name="connsiteX7" fmla="*/ 658 w 11796"/>
                <a:gd name="connsiteY7" fmla="*/ 2996 h 11842"/>
                <a:gd name="connsiteX8" fmla="*/ 0 w 11796"/>
                <a:gd name="connsiteY8" fmla="*/ 4019 h 11842"/>
                <a:gd name="connsiteX9" fmla="*/ 0 w 11796"/>
                <a:gd name="connsiteY9" fmla="*/ 10892 h 11842"/>
                <a:gd name="connsiteX10" fmla="*/ 585 w 11796"/>
                <a:gd name="connsiteY10" fmla="*/ 11842 h 11842"/>
                <a:gd name="connsiteX11" fmla="*/ 1681 w 11796"/>
                <a:gd name="connsiteY11" fmla="*/ 11842 h 11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6" h="11842">
                  <a:moveTo>
                    <a:pt x="1389" y="11696"/>
                  </a:moveTo>
                  <a:lnTo>
                    <a:pt x="11186" y="5774"/>
                  </a:lnTo>
                  <a:cubicBezTo>
                    <a:pt x="11493" y="5584"/>
                    <a:pt x="11683" y="5255"/>
                    <a:pt x="11698" y="4897"/>
                  </a:cubicBezTo>
                  <a:cubicBezTo>
                    <a:pt x="11830" y="4619"/>
                    <a:pt x="11830" y="4297"/>
                    <a:pt x="11698" y="4019"/>
                  </a:cubicBezTo>
                  <a:lnTo>
                    <a:pt x="7750" y="71"/>
                  </a:lnTo>
                  <a:cubicBezTo>
                    <a:pt x="7487" y="-24"/>
                    <a:pt x="7209" y="-24"/>
                    <a:pt x="6946" y="71"/>
                  </a:cubicBezTo>
                  <a:cubicBezTo>
                    <a:pt x="6807" y="5"/>
                    <a:pt x="6646" y="5"/>
                    <a:pt x="6507" y="71"/>
                  </a:cubicBezTo>
                  <a:lnTo>
                    <a:pt x="658" y="2996"/>
                  </a:lnTo>
                  <a:cubicBezTo>
                    <a:pt x="278" y="3201"/>
                    <a:pt x="29" y="3588"/>
                    <a:pt x="0" y="4019"/>
                  </a:cubicBezTo>
                  <a:lnTo>
                    <a:pt x="0" y="10892"/>
                  </a:lnTo>
                  <a:cubicBezTo>
                    <a:pt x="44" y="11279"/>
                    <a:pt x="256" y="11630"/>
                    <a:pt x="585" y="11842"/>
                  </a:cubicBezTo>
                  <a:lnTo>
                    <a:pt x="1681" y="1184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2B0B394-DB96-451A-BB7E-0CFD646B32F2}"/>
                </a:ext>
              </a:extLst>
            </p:cNvPr>
            <p:cNvSpPr/>
            <p:nvPr/>
          </p:nvSpPr>
          <p:spPr>
            <a:xfrm>
              <a:off x="4860465" y="3471916"/>
              <a:ext cx="8052" cy="10903"/>
            </a:xfrm>
            <a:custGeom>
              <a:avLst/>
              <a:gdLst>
                <a:gd name="connsiteX0" fmla="*/ 7893 w 8052"/>
                <a:gd name="connsiteY0" fmla="*/ 9213 h 10903"/>
                <a:gd name="connsiteX1" fmla="*/ 1971 w 8052"/>
                <a:gd name="connsiteY1" fmla="*/ 440 h 10903"/>
                <a:gd name="connsiteX2" fmla="*/ 1094 w 8052"/>
                <a:gd name="connsiteY2" fmla="*/ 1 h 10903"/>
                <a:gd name="connsiteX3" fmla="*/ 655 w 8052"/>
                <a:gd name="connsiteY3" fmla="*/ 1 h 10903"/>
                <a:gd name="connsiteX4" fmla="*/ 70 w 8052"/>
                <a:gd name="connsiteY4" fmla="*/ 1390 h 10903"/>
                <a:gd name="connsiteX5" fmla="*/ 2922 w 8052"/>
                <a:gd name="connsiteY5" fmla="*/ 10164 h 10903"/>
                <a:gd name="connsiteX6" fmla="*/ 4018 w 8052"/>
                <a:gd name="connsiteY6" fmla="*/ 10895 h 10903"/>
                <a:gd name="connsiteX7" fmla="*/ 6943 w 8052"/>
                <a:gd name="connsiteY7" fmla="*/ 10895 h 10903"/>
                <a:gd name="connsiteX8" fmla="*/ 7893 w 8052"/>
                <a:gd name="connsiteY8" fmla="*/ 10310 h 10903"/>
                <a:gd name="connsiteX9" fmla="*/ 7893 w 8052"/>
                <a:gd name="connsiteY9" fmla="*/ 9213 h 10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52" h="10903">
                  <a:moveTo>
                    <a:pt x="7893" y="9213"/>
                  </a:moveTo>
                  <a:lnTo>
                    <a:pt x="1971" y="440"/>
                  </a:lnTo>
                  <a:cubicBezTo>
                    <a:pt x="1774" y="154"/>
                    <a:pt x="1445" y="-14"/>
                    <a:pt x="1094" y="1"/>
                  </a:cubicBezTo>
                  <a:lnTo>
                    <a:pt x="655" y="1"/>
                  </a:lnTo>
                  <a:cubicBezTo>
                    <a:pt x="122" y="235"/>
                    <a:pt x="-134" y="842"/>
                    <a:pt x="70" y="1390"/>
                  </a:cubicBezTo>
                  <a:lnTo>
                    <a:pt x="2922" y="10164"/>
                  </a:lnTo>
                  <a:cubicBezTo>
                    <a:pt x="3105" y="10610"/>
                    <a:pt x="3536" y="10902"/>
                    <a:pt x="4018" y="10895"/>
                  </a:cubicBezTo>
                  <a:lnTo>
                    <a:pt x="6943" y="10895"/>
                  </a:lnTo>
                  <a:cubicBezTo>
                    <a:pt x="7360" y="10953"/>
                    <a:pt x="7755" y="10705"/>
                    <a:pt x="7893" y="10310"/>
                  </a:cubicBezTo>
                  <a:cubicBezTo>
                    <a:pt x="8105" y="9974"/>
                    <a:pt x="8105" y="9549"/>
                    <a:pt x="7893" y="921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535A075C-DB07-45E3-87EF-BF8DA772C7E1}"/>
                </a:ext>
              </a:extLst>
            </p:cNvPr>
            <p:cNvSpPr/>
            <p:nvPr/>
          </p:nvSpPr>
          <p:spPr>
            <a:xfrm>
              <a:off x="7019343" y="3236054"/>
              <a:ext cx="6165" cy="8992"/>
            </a:xfrm>
            <a:custGeom>
              <a:avLst/>
              <a:gdLst>
                <a:gd name="connsiteX0" fmla="*/ 1097 w 6165"/>
                <a:gd name="connsiteY0" fmla="*/ 293 h 8992"/>
                <a:gd name="connsiteX1" fmla="*/ 439 w 6165"/>
                <a:gd name="connsiteY1" fmla="*/ 293 h 8992"/>
                <a:gd name="connsiteX2" fmla="*/ 0 w 6165"/>
                <a:gd name="connsiteY2" fmla="*/ 1243 h 8992"/>
                <a:gd name="connsiteX3" fmla="*/ 1024 w 6165"/>
                <a:gd name="connsiteY3" fmla="*/ 8042 h 8992"/>
                <a:gd name="connsiteX4" fmla="*/ 1974 w 6165"/>
                <a:gd name="connsiteY4" fmla="*/ 8993 h 8992"/>
                <a:gd name="connsiteX5" fmla="*/ 1974 w 6165"/>
                <a:gd name="connsiteY5" fmla="*/ 8993 h 8992"/>
                <a:gd name="connsiteX6" fmla="*/ 2998 w 6165"/>
                <a:gd name="connsiteY6" fmla="*/ 8408 h 8992"/>
                <a:gd name="connsiteX7" fmla="*/ 5995 w 6165"/>
                <a:gd name="connsiteY7" fmla="*/ 2486 h 8992"/>
                <a:gd name="connsiteX8" fmla="*/ 5995 w 6165"/>
                <a:gd name="connsiteY8" fmla="*/ 1608 h 8992"/>
                <a:gd name="connsiteX9" fmla="*/ 5264 w 6165"/>
                <a:gd name="connsiteY9" fmla="*/ 951 h 8992"/>
                <a:gd name="connsiteX10" fmla="*/ 1316 w 6165"/>
                <a:gd name="connsiteY10" fmla="*/ 0 h 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" h="8992">
                  <a:moveTo>
                    <a:pt x="1097" y="293"/>
                  </a:moveTo>
                  <a:cubicBezTo>
                    <a:pt x="892" y="190"/>
                    <a:pt x="643" y="190"/>
                    <a:pt x="439" y="293"/>
                  </a:cubicBezTo>
                  <a:cubicBezTo>
                    <a:pt x="183" y="541"/>
                    <a:pt x="22" y="885"/>
                    <a:pt x="0" y="1243"/>
                  </a:cubicBezTo>
                  <a:lnTo>
                    <a:pt x="1024" y="8042"/>
                  </a:lnTo>
                  <a:cubicBezTo>
                    <a:pt x="1060" y="8554"/>
                    <a:pt x="1462" y="8956"/>
                    <a:pt x="1974" y="8993"/>
                  </a:cubicBezTo>
                  <a:lnTo>
                    <a:pt x="1974" y="8993"/>
                  </a:lnTo>
                  <a:cubicBezTo>
                    <a:pt x="2413" y="8993"/>
                    <a:pt x="2925" y="8993"/>
                    <a:pt x="2998" y="8408"/>
                  </a:cubicBezTo>
                  <a:lnTo>
                    <a:pt x="5995" y="2486"/>
                  </a:lnTo>
                  <a:cubicBezTo>
                    <a:pt x="6222" y="2237"/>
                    <a:pt x="6222" y="1857"/>
                    <a:pt x="5995" y="1608"/>
                  </a:cubicBezTo>
                  <a:cubicBezTo>
                    <a:pt x="5871" y="1287"/>
                    <a:pt x="5601" y="1046"/>
                    <a:pt x="5264" y="951"/>
                  </a:cubicBezTo>
                  <a:lnTo>
                    <a:pt x="1316" y="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9BDE0018-4C0E-4597-A71D-C2CD314D4D6A}"/>
                </a:ext>
              </a:extLst>
            </p:cNvPr>
            <p:cNvSpPr/>
            <p:nvPr/>
          </p:nvSpPr>
          <p:spPr>
            <a:xfrm>
              <a:off x="7079342" y="3514761"/>
              <a:ext cx="20480" cy="11882"/>
            </a:xfrm>
            <a:custGeom>
              <a:avLst/>
              <a:gdLst>
                <a:gd name="connsiteX0" fmla="*/ 19841 w 20480"/>
                <a:gd name="connsiteY0" fmla="*/ 1974 h 11882"/>
                <a:gd name="connsiteX1" fmla="*/ 3903 w 20480"/>
                <a:gd name="connsiteY1" fmla="*/ 0 h 11882"/>
                <a:gd name="connsiteX2" fmla="*/ 2952 w 20480"/>
                <a:gd name="connsiteY2" fmla="*/ 439 h 11882"/>
                <a:gd name="connsiteX3" fmla="*/ 27 w 20480"/>
                <a:gd name="connsiteY3" fmla="*/ 5410 h 11882"/>
                <a:gd name="connsiteX4" fmla="*/ 27 w 20480"/>
                <a:gd name="connsiteY4" fmla="*/ 6288 h 11882"/>
                <a:gd name="connsiteX5" fmla="*/ 686 w 20480"/>
                <a:gd name="connsiteY5" fmla="*/ 7019 h 11882"/>
                <a:gd name="connsiteX6" fmla="*/ 12457 w 20480"/>
                <a:gd name="connsiteY6" fmla="*/ 11844 h 11882"/>
                <a:gd name="connsiteX7" fmla="*/ 12457 w 20480"/>
                <a:gd name="connsiteY7" fmla="*/ 11844 h 11882"/>
                <a:gd name="connsiteX8" fmla="*/ 13115 w 20480"/>
                <a:gd name="connsiteY8" fmla="*/ 11844 h 11882"/>
                <a:gd name="connsiteX9" fmla="*/ 19037 w 20480"/>
                <a:gd name="connsiteY9" fmla="*/ 7896 h 11882"/>
                <a:gd name="connsiteX10" fmla="*/ 19403 w 20480"/>
                <a:gd name="connsiteY10" fmla="*/ 7311 h 11882"/>
                <a:gd name="connsiteX11" fmla="*/ 20426 w 20480"/>
                <a:gd name="connsiteY11" fmla="*/ 3363 h 11882"/>
                <a:gd name="connsiteX12" fmla="*/ 20426 w 20480"/>
                <a:gd name="connsiteY12" fmla="*/ 2486 h 11882"/>
                <a:gd name="connsiteX13" fmla="*/ 19841 w 20480"/>
                <a:gd name="connsiteY13" fmla="*/ 1974 h 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480" h="11882">
                  <a:moveTo>
                    <a:pt x="19841" y="1974"/>
                  </a:moveTo>
                  <a:lnTo>
                    <a:pt x="3903" y="0"/>
                  </a:lnTo>
                  <a:cubicBezTo>
                    <a:pt x="3537" y="7"/>
                    <a:pt x="3193" y="168"/>
                    <a:pt x="2952" y="439"/>
                  </a:cubicBezTo>
                  <a:lnTo>
                    <a:pt x="27" y="5410"/>
                  </a:lnTo>
                  <a:cubicBezTo>
                    <a:pt x="-9" y="5703"/>
                    <a:pt x="-9" y="5995"/>
                    <a:pt x="27" y="6288"/>
                  </a:cubicBezTo>
                  <a:cubicBezTo>
                    <a:pt x="27" y="6653"/>
                    <a:pt x="466" y="6873"/>
                    <a:pt x="686" y="7019"/>
                  </a:cubicBezTo>
                  <a:lnTo>
                    <a:pt x="12457" y="11844"/>
                  </a:lnTo>
                  <a:lnTo>
                    <a:pt x="12457" y="11844"/>
                  </a:lnTo>
                  <a:cubicBezTo>
                    <a:pt x="12676" y="11895"/>
                    <a:pt x="12895" y="11895"/>
                    <a:pt x="13115" y="11844"/>
                  </a:cubicBezTo>
                  <a:lnTo>
                    <a:pt x="19037" y="7896"/>
                  </a:lnTo>
                  <a:cubicBezTo>
                    <a:pt x="19176" y="7713"/>
                    <a:pt x="19300" y="7516"/>
                    <a:pt x="19403" y="7311"/>
                  </a:cubicBezTo>
                  <a:lnTo>
                    <a:pt x="20426" y="3363"/>
                  </a:lnTo>
                  <a:cubicBezTo>
                    <a:pt x="20499" y="3078"/>
                    <a:pt x="20499" y="2771"/>
                    <a:pt x="20426" y="2486"/>
                  </a:cubicBezTo>
                  <a:cubicBezTo>
                    <a:pt x="20309" y="2244"/>
                    <a:pt x="20097" y="2062"/>
                    <a:pt x="19841" y="197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A0DE864D-F41D-4F52-80D0-847843E69328}"/>
                </a:ext>
              </a:extLst>
            </p:cNvPr>
            <p:cNvSpPr/>
            <p:nvPr/>
          </p:nvSpPr>
          <p:spPr>
            <a:xfrm>
              <a:off x="6424715" y="2290545"/>
              <a:ext cx="9065" cy="15803"/>
            </a:xfrm>
            <a:custGeom>
              <a:avLst/>
              <a:gdLst>
                <a:gd name="connsiteX0" fmla="*/ 7969 w 9065"/>
                <a:gd name="connsiteY0" fmla="*/ 15731 h 15803"/>
                <a:gd name="connsiteX1" fmla="*/ 8554 w 9065"/>
                <a:gd name="connsiteY1" fmla="*/ 15731 h 15803"/>
                <a:gd name="connsiteX2" fmla="*/ 9066 w 9065"/>
                <a:gd name="connsiteY2" fmla="*/ 14780 h 15803"/>
                <a:gd name="connsiteX3" fmla="*/ 8042 w 9065"/>
                <a:gd name="connsiteY3" fmla="*/ 1035 h 15803"/>
                <a:gd name="connsiteX4" fmla="*/ 6945 w 9065"/>
                <a:gd name="connsiteY4" fmla="*/ 11 h 15803"/>
                <a:gd name="connsiteX5" fmla="*/ 2120 w 9065"/>
                <a:gd name="connsiteY5" fmla="*/ 11 h 15803"/>
                <a:gd name="connsiteX6" fmla="*/ 1031 w 9065"/>
                <a:gd name="connsiteY6" fmla="*/ 801 h 15803"/>
                <a:gd name="connsiteX7" fmla="*/ 1023 w 9065"/>
                <a:gd name="connsiteY7" fmla="*/ 1035 h 15803"/>
                <a:gd name="connsiteX8" fmla="*/ 0 w 9065"/>
                <a:gd name="connsiteY8" fmla="*/ 10832 h 15803"/>
                <a:gd name="connsiteX9" fmla="*/ 658 w 9065"/>
                <a:gd name="connsiteY9" fmla="*/ 11856 h 15803"/>
                <a:gd name="connsiteX10" fmla="*/ 7457 w 9065"/>
                <a:gd name="connsiteY10" fmla="*/ 15804 h 15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65" h="15803">
                  <a:moveTo>
                    <a:pt x="7969" y="15731"/>
                  </a:moveTo>
                  <a:cubicBezTo>
                    <a:pt x="7969" y="15731"/>
                    <a:pt x="8335" y="15731"/>
                    <a:pt x="8554" y="15731"/>
                  </a:cubicBezTo>
                  <a:cubicBezTo>
                    <a:pt x="8861" y="15511"/>
                    <a:pt x="9051" y="15160"/>
                    <a:pt x="9066" y="14780"/>
                  </a:cubicBezTo>
                  <a:lnTo>
                    <a:pt x="8042" y="1035"/>
                  </a:lnTo>
                  <a:cubicBezTo>
                    <a:pt x="8006" y="458"/>
                    <a:pt x="7523" y="11"/>
                    <a:pt x="6945" y="11"/>
                  </a:cubicBezTo>
                  <a:lnTo>
                    <a:pt x="2120" y="11"/>
                  </a:lnTo>
                  <a:cubicBezTo>
                    <a:pt x="1601" y="-69"/>
                    <a:pt x="1111" y="282"/>
                    <a:pt x="1031" y="801"/>
                  </a:cubicBezTo>
                  <a:cubicBezTo>
                    <a:pt x="1016" y="874"/>
                    <a:pt x="1016" y="955"/>
                    <a:pt x="1023" y="1035"/>
                  </a:cubicBezTo>
                  <a:lnTo>
                    <a:pt x="0" y="10832"/>
                  </a:lnTo>
                  <a:cubicBezTo>
                    <a:pt x="7" y="11271"/>
                    <a:pt x="263" y="11666"/>
                    <a:pt x="658" y="11856"/>
                  </a:cubicBezTo>
                  <a:lnTo>
                    <a:pt x="7457" y="15804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1D37DC1-3D20-4CE5-8FD4-9BB51ECA9012}"/>
                </a:ext>
              </a:extLst>
            </p:cNvPr>
            <p:cNvSpPr/>
            <p:nvPr/>
          </p:nvSpPr>
          <p:spPr>
            <a:xfrm>
              <a:off x="5846388" y="2474802"/>
              <a:ext cx="95747" cy="126781"/>
            </a:xfrm>
            <a:custGeom>
              <a:avLst/>
              <a:gdLst>
                <a:gd name="connsiteX0" fmla="*/ 8338 w 95747"/>
                <a:gd name="connsiteY0" fmla="*/ 108354 h 126781"/>
                <a:gd name="connsiteX1" fmla="*/ 1685 w 95747"/>
                <a:gd name="connsiteY1" fmla="*/ 114130 h 126781"/>
                <a:gd name="connsiteX2" fmla="*/ 1685 w 95747"/>
                <a:gd name="connsiteY2" fmla="*/ 115299 h 126781"/>
                <a:gd name="connsiteX3" fmla="*/ 2635 w 95747"/>
                <a:gd name="connsiteY3" fmla="*/ 116030 h 126781"/>
                <a:gd name="connsiteX4" fmla="*/ 12214 w 95747"/>
                <a:gd name="connsiteY4" fmla="*/ 116030 h 126781"/>
                <a:gd name="connsiteX5" fmla="*/ 5926 w 95747"/>
                <a:gd name="connsiteY5" fmla="*/ 120929 h 126781"/>
                <a:gd name="connsiteX6" fmla="*/ 5926 w 95747"/>
                <a:gd name="connsiteY6" fmla="*/ 122245 h 126781"/>
                <a:gd name="connsiteX7" fmla="*/ 6876 w 95747"/>
                <a:gd name="connsiteY7" fmla="*/ 122903 h 126781"/>
                <a:gd name="connsiteX8" fmla="*/ 6876 w 95747"/>
                <a:gd name="connsiteY8" fmla="*/ 122903 h 126781"/>
                <a:gd name="connsiteX9" fmla="*/ 15138 w 95747"/>
                <a:gd name="connsiteY9" fmla="*/ 120564 h 126781"/>
                <a:gd name="connsiteX10" fmla="*/ 12579 w 95747"/>
                <a:gd name="connsiteY10" fmla="*/ 125169 h 126781"/>
                <a:gd name="connsiteX11" fmla="*/ 12579 w 95747"/>
                <a:gd name="connsiteY11" fmla="*/ 126339 h 126781"/>
                <a:gd name="connsiteX12" fmla="*/ 13456 w 95747"/>
                <a:gd name="connsiteY12" fmla="*/ 126778 h 126781"/>
                <a:gd name="connsiteX13" fmla="*/ 22815 w 95747"/>
                <a:gd name="connsiteY13" fmla="*/ 125681 h 126781"/>
                <a:gd name="connsiteX14" fmla="*/ 55642 w 95747"/>
                <a:gd name="connsiteY14" fmla="*/ 107184 h 126781"/>
                <a:gd name="connsiteX15" fmla="*/ 78234 w 95747"/>
                <a:gd name="connsiteY15" fmla="*/ 106160 h 126781"/>
                <a:gd name="connsiteX16" fmla="*/ 79331 w 95747"/>
                <a:gd name="connsiteY16" fmla="*/ 105429 h 126781"/>
                <a:gd name="connsiteX17" fmla="*/ 85180 w 95747"/>
                <a:gd name="connsiteY17" fmla="*/ 80571 h 126781"/>
                <a:gd name="connsiteX18" fmla="*/ 85180 w 95747"/>
                <a:gd name="connsiteY18" fmla="*/ 60538 h 126781"/>
                <a:gd name="connsiteX19" fmla="*/ 80501 w 95747"/>
                <a:gd name="connsiteY19" fmla="*/ 49278 h 126781"/>
                <a:gd name="connsiteX20" fmla="*/ 83133 w 95747"/>
                <a:gd name="connsiteY20" fmla="*/ 45915 h 126781"/>
                <a:gd name="connsiteX21" fmla="*/ 83133 w 95747"/>
                <a:gd name="connsiteY21" fmla="*/ 45915 h 126781"/>
                <a:gd name="connsiteX22" fmla="*/ 94685 w 95747"/>
                <a:gd name="connsiteY22" fmla="*/ 36264 h 126781"/>
                <a:gd name="connsiteX23" fmla="*/ 94685 w 95747"/>
                <a:gd name="connsiteY23" fmla="*/ 35021 h 126781"/>
                <a:gd name="connsiteX24" fmla="*/ 94100 w 95747"/>
                <a:gd name="connsiteY24" fmla="*/ 33486 h 126781"/>
                <a:gd name="connsiteX25" fmla="*/ 94685 w 95747"/>
                <a:gd name="connsiteY25" fmla="*/ 32901 h 126781"/>
                <a:gd name="connsiteX26" fmla="*/ 95709 w 95747"/>
                <a:gd name="connsiteY26" fmla="*/ 29903 h 126781"/>
                <a:gd name="connsiteX27" fmla="*/ 95270 w 95747"/>
                <a:gd name="connsiteY27" fmla="*/ 28660 h 126781"/>
                <a:gd name="connsiteX28" fmla="*/ 87008 w 95747"/>
                <a:gd name="connsiteY28" fmla="*/ 23177 h 126781"/>
                <a:gd name="connsiteX29" fmla="*/ 88836 w 95747"/>
                <a:gd name="connsiteY29" fmla="*/ 14111 h 126781"/>
                <a:gd name="connsiteX30" fmla="*/ 88836 w 95747"/>
                <a:gd name="connsiteY30" fmla="*/ 13160 h 126781"/>
                <a:gd name="connsiteX31" fmla="*/ 82841 w 95747"/>
                <a:gd name="connsiteY31" fmla="*/ 5337 h 126781"/>
                <a:gd name="connsiteX32" fmla="*/ 82036 w 95747"/>
                <a:gd name="connsiteY32" fmla="*/ 4899 h 126781"/>
                <a:gd name="connsiteX33" fmla="*/ 82036 w 95747"/>
                <a:gd name="connsiteY33" fmla="*/ 4899 h 126781"/>
                <a:gd name="connsiteX34" fmla="*/ 64928 w 95747"/>
                <a:gd name="connsiteY34" fmla="*/ 9139 h 126781"/>
                <a:gd name="connsiteX35" fmla="*/ 67560 w 95747"/>
                <a:gd name="connsiteY35" fmla="*/ 4533 h 126781"/>
                <a:gd name="connsiteX36" fmla="*/ 67560 w 95747"/>
                <a:gd name="connsiteY36" fmla="*/ 3656 h 126781"/>
                <a:gd name="connsiteX37" fmla="*/ 66975 w 95747"/>
                <a:gd name="connsiteY37" fmla="*/ 2998 h 126781"/>
                <a:gd name="connsiteX38" fmla="*/ 60103 w 95747"/>
                <a:gd name="connsiteY38" fmla="*/ 0 h 126781"/>
                <a:gd name="connsiteX39" fmla="*/ 59225 w 95747"/>
                <a:gd name="connsiteY39" fmla="*/ 0 h 126781"/>
                <a:gd name="connsiteX40" fmla="*/ 58640 w 95747"/>
                <a:gd name="connsiteY40" fmla="*/ 658 h 126781"/>
                <a:gd name="connsiteX41" fmla="*/ 56300 w 95747"/>
                <a:gd name="connsiteY41" fmla="*/ 7969 h 126781"/>
                <a:gd name="connsiteX42" fmla="*/ 55862 w 95747"/>
                <a:gd name="connsiteY42" fmla="*/ 4094 h 126781"/>
                <a:gd name="connsiteX43" fmla="*/ 55350 w 95747"/>
                <a:gd name="connsiteY43" fmla="*/ 3290 h 126781"/>
                <a:gd name="connsiteX44" fmla="*/ 54765 w 95747"/>
                <a:gd name="connsiteY44" fmla="*/ 3290 h 126781"/>
                <a:gd name="connsiteX45" fmla="*/ 54326 w 95747"/>
                <a:gd name="connsiteY45" fmla="*/ 3290 h 126781"/>
                <a:gd name="connsiteX46" fmla="*/ 44164 w 95747"/>
                <a:gd name="connsiteY46" fmla="*/ 7458 h 126781"/>
                <a:gd name="connsiteX47" fmla="*/ 31369 w 95747"/>
                <a:gd name="connsiteY47" fmla="*/ 22080 h 126781"/>
                <a:gd name="connsiteX48" fmla="*/ 31369 w 95747"/>
                <a:gd name="connsiteY48" fmla="*/ 23031 h 126781"/>
                <a:gd name="connsiteX49" fmla="*/ 32173 w 95747"/>
                <a:gd name="connsiteY49" fmla="*/ 23835 h 126781"/>
                <a:gd name="connsiteX50" fmla="*/ 41605 w 95747"/>
                <a:gd name="connsiteY50" fmla="*/ 26321 h 126781"/>
                <a:gd name="connsiteX51" fmla="*/ 35683 w 95747"/>
                <a:gd name="connsiteY51" fmla="*/ 36337 h 126781"/>
                <a:gd name="connsiteX52" fmla="*/ 13749 w 95747"/>
                <a:gd name="connsiteY52" fmla="*/ 34436 h 126781"/>
                <a:gd name="connsiteX53" fmla="*/ 12798 w 95747"/>
                <a:gd name="connsiteY53" fmla="*/ 35021 h 126781"/>
                <a:gd name="connsiteX54" fmla="*/ 9801 w 95747"/>
                <a:gd name="connsiteY54" fmla="*/ 41601 h 126781"/>
                <a:gd name="connsiteX55" fmla="*/ 10458 w 95747"/>
                <a:gd name="connsiteY55" fmla="*/ 45184 h 126781"/>
                <a:gd name="connsiteX56" fmla="*/ 6876 w 95747"/>
                <a:gd name="connsiteY56" fmla="*/ 45184 h 126781"/>
                <a:gd name="connsiteX57" fmla="*/ 5852 w 95747"/>
                <a:gd name="connsiteY57" fmla="*/ 45988 h 126781"/>
                <a:gd name="connsiteX58" fmla="*/ 6364 w 95747"/>
                <a:gd name="connsiteY58" fmla="*/ 47231 h 126781"/>
                <a:gd name="connsiteX59" fmla="*/ 14846 w 95747"/>
                <a:gd name="connsiteY59" fmla="*/ 52422 h 126781"/>
                <a:gd name="connsiteX60" fmla="*/ 7096 w 95747"/>
                <a:gd name="connsiteY60" fmla="*/ 59222 h 126781"/>
                <a:gd name="connsiteX61" fmla="*/ 7096 w 95747"/>
                <a:gd name="connsiteY61" fmla="*/ 60611 h 126781"/>
                <a:gd name="connsiteX62" fmla="*/ 11044 w 95747"/>
                <a:gd name="connsiteY62" fmla="*/ 67410 h 126781"/>
                <a:gd name="connsiteX63" fmla="*/ 11702 w 95747"/>
                <a:gd name="connsiteY63" fmla="*/ 67995 h 126781"/>
                <a:gd name="connsiteX64" fmla="*/ 27640 w 95747"/>
                <a:gd name="connsiteY64" fmla="*/ 72382 h 126781"/>
                <a:gd name="connsiteX65" fmla="*/ 12067 w 95747"/>
                <a:gd name="connsiteY65" fmla="*/ 90806 h 126781"/>
                <a:gd name="connsiteX66" fmla="*/ 12067 w 95747"/>
                <a:gd name="connsiteY66" fmla="*/ 92122 h 126781"/>
                <a:gd name="connsiteX67" fmla="*/ 12945 w 95747"/>
                <a:gd name="connsiteY67" fmla="*/ 92561 h 126781"/>
                <a:gd name="connsiteX68" fmla="*/ 13310 w 95747"/>
                <a:gd name="connsiteY68" fmla="*/ 92561 h 126781"/>
                <a:gd name="connsiteX69" fmla="*/ 30199 w 95747"/>
                <a:gd name="connsiteY69" fmla="*/ 86054 h 126781"/>
                <a:gd name="connsiteX70" fmla="*/ 31808 w 95747"/>
                <a:gd name="connsiteY70" fmla="*/ 88759 h 126781"/>
                <a:gd name="connsiteX71" fmla="*/ 15650 w 95747"/>
                <a:gd name="connsiteY71" fmla="*/ 91464 h 126781"/>
                <a:gd name="connsiteX72" fmla="*/ 14919 w 95747"/>
                <a:gd name="connsiteY72" fmla="*/ 91903 h 126781"/>
                <a:gd name="connsiteX73" fmla="*/ 9289 w 95747"/>
                <a:gd name="connsiteY73" fmla="*/ 101335 h 126781"/>
                <a:gd name="connsiteX74" fmla="*/ 881 w 95747"/>
                <a:gd name="connsiteY74" fmla="*/ 103236 h 126781"/>
                <a:gd name="connsiteX75" fmla="*/ 3 w 95747"/>
                <a:gd name="connsiteY75" fmla="*/ 104113 h 126781"/>
                <a:gd name="connsiteX76" fmla="*/ 662 w 95747"/>
                <a:gd name="connsiteY76" fmla="*/ 10521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95747" h="126781">
                  <a:moveTo>
                    <a:pt x="8338" y="108354"/>
                  </a:moveTo>
                  <a:lnTo>
                    <a:pt x="1685" y="114130"/>
                  </a:lnTo>
                  <a:cubicBezTo>
                    <a:pt x="1444" y="114480"/>
                    <a:pt x="1444" y="114948"/>
                    <a:pt x="1685" y="115299"/>
                  </a:cubicBezTo>
                  <a:cubicBezTo>
                    <a:pt x="1809" y="115723"/>
                    <a:pt x="2197" y="116016"/>
                    <a:pt x="2635" y="116030"/>
                  </a:cubicBezTo>
                  <a:lnTo>
                    <a:pt x="12214" y="116030"/>
                  </a:lnTo>
                  <a:lnTo>
                    <a:pt x="5926" y="120929"/>
                  </a:lnTo>
                  <a:cubicBezTo>
                    <a:pt x="5575" y="121294"/>
                    <a:pt x="5575" y="121879"/>
                    <a:pt x="5926" y="122245"/>
                  </a:cubicBezTo>
                  <a:cubicBezTo>
                    <a:pt x="6079" y="122640"/>
                    <a:pt x="6452" y="122903"/>
                    <a:pt x="6876" y="122903"/>
                  </a:cubicBezTo>
                  <a:lnTo>
                    <a:pt x="6876" y="122903"/>
                  </a:lnTo>
                  <a:lnTo>
                    <a:pt x="15138" y="120564"/>
                  </a:lnTo>
                  <a:lnTo>
                    <a:pt x="12579" y="125169"/>
                  </a:lnTo>
                  <a:cubicBezTo>
                    <a:pt x="12352" y="125528"/>
                    <a:pt x="12352" y="125981"/>
                    <a:pt x="12579" y="126339"/>
                  </a:cubicBezTo>
                  <a:cubicBezTo>
                    <a:pt x="12769" y="126639"/>
                    <a:pt x="13105" y="126807"/>
                    <a:pt x="13456" y="126778"/>
                  </a:cubicBezTo>
                  <a:lnTo>
                    <a:pt x="22815" y="125681"/>
                  </a:lnTo>
                  <a:lnTo>
                    <a:pt x="55642" y="107184"/>
                  </a:lnTo>
                  <a:lnTo>
                    <a:pt x="78234" y="106160"/>
                  </a:lnTo>
                  <a:cubicBezTo>
                    <a:pt x="78724" y="106189"/>
                    <a:pt x="79170" y="105890"/>
                    <a:pt x="79331" y="105429"/>
                  </a:cubicBezTo>
                  <a:lnTo>
                    <a:pt x="85180" y="80571"/>
                  </a:lnTo>
                  <a:lnTo>
                    <a:pt x="85180" y="60538"/>
                  </a:lnTo>
                  <a:lnTo>
                    <a:pt x="80501" y="49278"/>
                  </a:lnTo>
                  <a:lnTo>
                    <a:pt x="83133" y="45915"/>
                  </a:lnTo>
                  <a:lnTo>
                    <a:pt x="83133" y="45915"/>
                  </a:lnTo>
                  <a:lnTo>
                    <a:pt x="94685" y="36264"/>
                  </a:lnTo>
                  <a:cubicBezTo>
                    <a:pt x="94941" y="35891"/>
                    <a:pt x="94941" y="35394"/>
                    <a:pt x="94685" y="35021"/>
                  </a:cubicBezTo>
                  <a:lnTo>
                    <a:pt x="94100" y="33486"/>
                  </a:lnTo>
                  <a:cubicBezTo>
                    <a:pt x="94348" y="33354"/>
                    <a:pt x="94553" y="33149"/>
                    <a:pt x="94685" y="32901"/>
                  </a:cubicBezTo>
                  <a:lnTo>
                    <a:pt x="95709" y="29903"/>
                  </a:lnTo>
                  <a:cubicBezTo>
                    <a:pt x="95833" y="29435"/>
                    <a:pt x="95657" y="28946"/>
                    <a:pt x="95270" y="28660"/>
                  </a:cubicBezTo>
                  <a:lnTo>
                    <a:pt x="87008" y="23177"/>
                  </a:lnTo>
                  <a:lnTo>
                    <a:pt x="88836" y="14111"/>
                  </a:lnTo>
                  <a:cubicBezTo>
                    <a:pt x="88916" y="13797"/>
                    <a:pt x="88916" y="13475"/>
                    <a:pt x="88836" y="13160"/>
                  </a:cubicBezTo>
                  <a:lnTo>
                    <a:pt x="82841" y="5337"/>
                  </a:lnTo>
                  <a:cubicBezTo>
                    <a:pt x="82665" y="5060"/>
                    <a:pt x="82365" y="4899"/>
                    <a:pt x="82036" y="4899"/>
                  </a:cubicBezTo>
                  <a:lnTo>
                    <a:pt x="82036" y="4899"/>
                  </a:lnTo>
                  <a:lnTo>
                    <a:pt x="64928" y="9139"/>
                  </a:lnTo>
                  <a:lnTo>
                    <a:pt x="67560" y="4533"/>
                  </a:lnTo>
                  <a:cubicBezTo>
                    <a:pt x="67670" y="4248"/>
                    <a:pt x="67670" y="3941"/>
                    <a:pt x="67560" y="3656"/>
                  </a:cubicBezTo>
                  <a:cubicBezTo>
                    <a:pt x="67443" y="3378"/>
                    <a:pt x="67238" y="3144"/>
                    <a:pt x="66975" y="2998"/>
                  </a:cubicBezTo>
                  <a:lnTo>
                    <a:pt x="60103" y="0"/>
                  </a:lnTo>
                  <a:lnTo>
                    <a:pt x="59225" y="0"/>
                  </a:lnTo>
                  <a:cubicBezTo>
                    <a:pt x="58940" y="117"/>
                    <a:pt x="58728" y="358"/>
                    <a:pt x="58640" y="658"/>
                  </a:cubicBezTo>
                  <a:lnTo>
                    <a:pt x="56300" y="7969"/>
                  </a:lnTo>
                  <a:lnTo>
                    <a:pt x="55862" y="4094"/>
                  </a:lnTo>
                  <a:cubicBezTo>
                    <a:pt x="55796" y="3773"/>
                    <a:pt x="55613" y="3488"/>
                    <a:pt x="55350" y="3290"/>
                  </a:cubicBezTo>
                  <a:cubicBezTo>
                    <a:pt x="55160" y="3232"/>
                    <a:pt x="54955" y="3232"/>
                    <a:pt x="54765" y="3290"/>
                  </a:cubicBezTo>
                  <a:cubicBezTo>
                    <a:pt x="54626" y="3224"/>
                    <a:pt x="54466" y="3224"/>
                    <a:pt x="54326" y="3290"/>
                  </a:cubicBezTo>
                  <a:lnTo>
                    <a:pt x="44164" y="7458"/>
                  </a:lnTo>
                  <a:lnTo>
                    <a:pt x="31369" y="22080"/>
                  </a:lnTo>
                  <a:cubicBezTo>
                    <a:pt x="31201" y="22373"/>
                    <a:pt x="31201" y="22738"/>
                    <a:pt x="31369" y="23031"/>
                  </a:cubicBezTo>
                  <a:cubicBezTo>
                    <a:pt x="31493" y="23411"/>
                    <a:pt x="31793" y="23711"/>
                    <a:pt x="32173" y="23835"/>
                  </a:cubicBezTo>
                  <a:lnTo>
                    <a:pt x="41605" y="26321"/>
                  </a:lnTo>
                  <a:lnTo>
                    <a:pt x="35683" y="36337"/>
                  </a:lnTo>
                  <a:lnTo>
                    <a:pt x="13749" y="34436"/>
                  </a:lnTo>
                  <a:cubicBezTo>
                    <a:pt x="13347" y="34429"/>
                    <a:pt x="12974" y="34656"/>
                    <a:pt x="12798" y="35021"/>
                  </a:cubicBezTo>
                  <a:lnTo>
                    <a:pt x="9801" y="41601"/>
                  </a:lnTo>
                  <a:lnTo>
                    <a:pt x="10458" y="45184"/>
                  </a:lnTo>
                  <a:lnTo>
                    <a:pt x="6876" y="45184"/>
                  </a:lnTo>
                  <a:cubicBezTo>
                    <a:pt x="6386" y="45169"/>
                    <a:pt x="5955" y="45513"/>
                    <a:pt x="5852" y="45988"/>
                  </a:cubicBezTo>
                  <a:cubicBezTo>
                    <a:pt x="5648" y="46471"/>
                    <a:pt x="5882" y="47026"/>
                    <a:pt x="6364" y="47231"/>
                  </a:cubicBezTo>
                  <a:lnTo>
                    <a:pt x="14846" y="52422"/>
                  </a:lnTo>
                  <a:lnTo>
                    <a:pt x="7096" y="59222"/>
                  </a:lnTo>
                  <a:cubicBezTo>
                    <a:pt x="6832" y="59646"/>
                    <a:pt x="6832" y="60187"/>
                    <a:pt x="7096" y="60611"/>
                  </a:cubicBezTo>
                  <a:lnTo>
                    <a:pt x="11044" y="67410"/>
                  </a:lnTo>
                  <a:cubicBezTo>
                    <a:pt x="11044" y="67410"/>
                    <a:pt x="11044" y="67849"/>
                    <a:pt x="11702" y="67995"/>
                  </a:cubicBezTo>
                  <a:lnTo>
                    <a:pt x="27640" y="72382"/>
                  </a:lnTo>
                  <a:lnTo>
                    <a:pt x="12067" y="90806"/>
                  </a:lnTo>
                  <a:cubicBezTo>
                    <a:pt x="11716" y="91172"/>
                    <a:pt x="11716" y="91757"/>
                    <a:pt x="12067" y="92122"/>
                  </a:cubicBezTo>
                  <a:cubicBezTo>
                    <a:pt x="12279" y="92393"/>
                    <a:pt x="12601" y="92554"/>
                    <a:pt x="12945" y="92561"/>
                  </a:cubicBezTo>
                  <a:lnTo>
                    <a:pt x="13310" y="92561"/>
                  </a:lnTo>
                  <a:lnTo>
                    <a:pt x="30199" y="86054"/>
                  </a:lnTo>
                  <a:lnTo>
                    <a:pt x="31808" y="88759"/>
                  </a:lnTo>
                  <a:lnTo>
                    <a:pt x="15650" y="91464"/>
                  </a:lnTo>
                  <a:cubicBezTo>
                    <a:pt x="15350" y="91486"/>
                    <a:pt x="15079" y="91647"/>
                    <a:pt x="14919" y="91903"/>
                  </a:cubicBezTo>
                  <a:lnTo>
                    <a:pt x="9289" y="101335"/>
                  </a:lnTo>
                  <a:lnTo>
                    <a:pt x="881" y="103236"/>
                  </a:lnTo>
                  <a:cubicBezTo>
                    <a:pt x="428" y="103294"/>
                    <a:pt x="62" y="103660"/>
                    <a:pt x="3" y="104113"/>
                  </a:cubicBezTo>
                  <a:cubicBezTo>
                    <a:pt x="-33" y="104581"/>
                    <a:pt x="230" y="105020"/>
                    <a:pt x="662" y="10521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310F43A-161B-4E7F-A55D-8ADAA1C68312}"/>
                </a:ext>
              </a:extLst>
            </p:cNvPr>
            <p:cNvSpPr/>
            <p:nvPr/>
          </p:nvSpPr>
          <p:spPr>
            <a:xfrm>
              <a:off x="6014514" y="2280539"/>
              <a:ext cx="11954" cy="30562"/>
            </a:xfrm>
            <a:custGeom>
              <a:avLst/>
              <a:gdLst>
                <a:gd name="connsiteX0" fmla="*/ 6763 w 11954"/>
                <a:gd name="connsiteY0" fmla="*/ 19449 h 30562"/>
                <a:gd name="connsiteX1" fmla="*/ 4935 w 11954"/>
                <a:gd name="connsiteY1" fmla="*/ 29320 h 30562"/>
                <a:gd name="connsiteX2" fmla="*/ 5520 w 11954"/>
                <a:gd name="connsiteY2" fmla="*/ 30563 h 30562"/>
                <a:gd name="connsiteX3" fmla="*/ 5959 w 11954"/>
                <a:gd name="connsiteY3" fmla="*/ 30563 h 30562"/>
                <a:gd name="connsiteX4" fmla="*/ 6836 w 11954"/>
                <a:gd name="connsiteY4" fmla="*/ 30197 h 30562"/>
                <a:gd name="connsiteX5" fmla="*/ 11077 w 11954"/>
                <a:gd name="connsiteY5" fmla="*/ 24713 h 30562"/>
                <a:gd name="connsiteX6" fmla="*/ 11954 w 11954"/>
                <a:gd name="connsiteY6" fmla="*/ 9506 h 30562"/>
                <a:gd name="connsiteX7" fmla="*/ 9030 w 11954"/>
                <a:gd name="connsiteY7" fmla="*/ 732 h 30562"/>
                <a:gd name="connsiteX8" fmla="*/ 8006 w 11954"/>
                <a:gd name="connsiteY8" fmla="*/ 1 h 30562"/>
                <a:gd name="connsiteX9" fmla="*/ 8006 w 11954"/>
                <a:gd name="connsiteY9" fmla="*/ 1 h 30562"/>
                <a:gd name="connsiteX10" fmla="*/ 6982 w 11954"/>
                <a:gd name="connsiteY10" fmla="*/ 586 h 30562"/>
                <a:gd name="connsiteX11" fmla="*/ 110 w 11954"/>
                <a:gd name="connsiteY11" fmla="*/ 15209 h 30562"/>
                <a:gd name="connsiteX12" fmla="*/ 110 w 11954"/>
                <a:gd name="connsiteY12" fmla="*/ 16086 h 30562"/>
                <a:gd name="connsiteX13" fmla="*/ 622 w 11954"/>
                <a:gd name="connsiteY13" fmla="*/ 16744 h 30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954" h="30562">
                  <a:moveTo>
                    <a:pt x="6763" y="19449"/>
                  </a:moveTo>
                  <a:lnTo>
                    <a:pt x="4935" y="29320"/>
                  </a:lnTo>
                  <a:cubicBezTo>
                    <a:pt x="4811" y="29817"/>
                    <a:pt x="5060" y="30336"/>
                    <a:pt x="5520" y="30563"/>
                  </a:cubicBezTo>
                  <a:lnTo>
                    <a:pt x="5959" y="30563"/>
                  </a:lnTo>
                  <a:cubicBezTo>
                    <a:pt x="6288" y="30555"/>
                    <a:pt x="6602" y="30424"/>
                    <a:pt x="6836" y="30197"/>
                  </a:cubicBezTo>
                  <a:lnTo>
                    <a:pt x="11077" y="24713"/>
                  </a:lnTo>
                  <a:lnTo>
                    <a:pt x="11954" y="9506"/>
                  </a:lnTo>
                  <a:lnTo>
                    <a:pt x="9030" y="732"/>
                  </a:lnTo>
                  <a:cubicBezTo>
                    <a:pt x="8898" y="287"/>
                    <a:pt x="8474" y="-21"/>
                    <a:pt x="8006" y="1"/>
                  </a:cubicBezTo>
                  <a:lnTo>
                    <a:pt x="8006" y="1"/>
                  </a:lnTo>
                  <a:cubicBezTo>
                    <a:pt x="7582" y="-21"/>
                    <a:pt x="7180" y="206"/>
                    <a:pt x="6982" y="586"/>
                  </a:cubicBezTo>
                  <a:lnTo>
                    <a:pt x="110" y="15209"/>
                  </a:lnTo>
                  <a:cubicBezTo>
                    <a:pt x="-37" y="15487"/>
                    <a:pt x="-37" y="15808"/>
                    <a:pt x="110" y="16086"/>
                  </a:cubicBezTo>
                  <a:cubicBezTo>
                    <a:pt x="190" y="16364"/>
                    <a:pt x="373" y="16598"/>
                    <a:pt x="622" y="1674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61BD775-AE21-4054-9446-F6DBBBF2D5D0}"/>
                </a:ext>
              </a:extLst>
            </p:cNvPr>
            <p:cNvSpPr/>
            <p:nvPr/>
          </p:nvSpPr>
          <p:spPr>
            <a:xfrm>
              <a:off x="5916795" y="2392332"/>
              <a:ext cx="20625" cy="22297"/>
            </a:xfrm>
            <a:custGeom>
              <a:avLst/>
              <a:gdLst>
                <a:gd name="connsiteX0" fmla="*/ 8704 w 20625"/>
                <a:gd name="connsiteY0" fmla="*/ 71 h 22297"/>
                <a:gd name="connsiteX1" fmla="*/ 8704 w 20625"/>
                <a:gd name="connsiteY1" fmla="*/ 71 h 22297"/>
                <a:gd name="connsiteX2" fmla="*/ 7900 w 20625"/>
                <a:gd name="connsiteY2" fmla="*/ 71 h 22297"/>
                <a:gd name="connsiteX3" fmla="*/ 77 w 20625"/>
                <a:gd name="connsiteY3" fmla="*/ 9868 h 22297"/>
                <a:gd name="connsiteX4" fmla="*/ 77 w 20625"/>
                <a:gd name="connsiteY4" fmla="*/ 10819 h 22297"/>
                <a:gd name="connsiteX5" fmla="*/ 588 w 20625"/>
                <a:gd name="connsiteY5" fmla="*/ 11477 h 22297"/>
                <a:gd name="connsiteX6" fmla="*/ 17258 w 20625"/>
                <a:gd name="connsiteY6" fmla="*/ 22298 h 22297"/>
                <a:gd name="connsiteX7" fmla="*/ 17843 w 20625"/>
                <a:gd name="connsiteY7" fmla="*/ 22298 h 22297"/>
                <a:gd name="connsiteX8" fmla="*/ 17843 w 20625"/>
                <a:gd name="connsiteY8" fmla="*/ 22298 h 22297"/>
                <a:gd name="connsiteX9" fmla="*/ 18574 w 20625"/>
                <a:gd name="connsiteY9" fmla="*/ 21713 h 22297"/>
                <a:gd name="connsiteX10" fmla="*/ 20548 w 20625"/>
                <a:gd name="connsiteY10" fmla="*/ 16814 h 22297"/>
                <a:gd name="connsiteX11" fmla="*/ 20548 w 20625"/>
                <a:gd name="connsiteY11" fmla="*/ 15864 h 22297"/>
                <a:gd name="connsiteX12" fmla="*/ 19744 w 20625"/>
                <a:gd name="connsiteY12" fmla="*/ 15352 h 22297"/>
                <a:gd name="connsiteX13" fmla="*/ 14480 w 20625"/>
                <a:gd name="connsiteY13" fmla="*/ 14475 h 22297"/>
                <a:gd name="connsiteX14" fmla="*/ 9874 w 20625"/>
                <a:gd name="connsiteY14" fmla="*/ 364 h 22297"/>
                <a:gd name="connsiteX15" fmla="*/ 8704 w 20625"/>
                <a:gd name="connsiteY15" fmla="*/ 71 h 22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625" h="22297">
                  <a:moveTo>
                    <a:pt x="8704" y="71"/>
                  </a:moveTo>
                  <a:lnTo>
                    <a:pt x="8704" y="71"/>
                  </a:lnTo>
                  <a:cubicBezTo>
                    <a:pt x="8441" y="-24"/>
                    <a:pt x="8163" y="-24"/>
                    <a:pt x="7900" y="71"/>
                  </a:cubicBezTo>
                  <a:lnTo>
                    <a:pt x="77" y="9868"/>
                  </a:lnTo>
                  <a:cubicBezTo>
                    <a:pt x="-26" y="10175"/>
                    <a:pt x="-26" y="10512"/>
                    <a:pt x="77" y="10819"/>
                  </a:cubicBezTo>
                  <a:cubicBezTo>
                    <a:pt x="77" y="10819"/>
                    <a:pt x="77" y="11258"/>
                    <a:pt x="588" y="11477"/>
                  </a:cubicBezTo>
                  <a:lnTo>
                    <a:pt x="17258" y="22298"/>
                  </a:lnTo>
                  <a:lnTo>
                    <a:pt x="17843" y="22298"/>
                  </a:lnTo>
                  <a:lnTo>
                    <a:pt x="17843" y="22298"/>
                  </a:lnTo>
                  <a:cubicBezTo>
                    <a:pt x="18180" y="22261"/>
                    <a:pt x="18465" y="22034"/>
                    <a:pt x="18574" y="21713"/>
                  </a:cubicBezTo>
                  <a:lnTo>
                    <a:pt x="20548" y="16814"/>
                  </a:lnTo>
                  <a:cubicBezTo>
                    <a:pt x="20651" y="16507"/>
                    <a:pt x="20651" y="16171"/>
                    <a:pt x="20548" y="15864"/>
                  </a:cubicBezTo>
                  <a:cubicBezTo>
                    <a:pt x="20402" y="15549"/>
                    <a:pt x="20088" y="15352"/>
                    <a:pt x="19744" y="15352"/>
                  </a:cubicBezTo>
                  <a:lnTo>
                    <a:pt x="14480" y="14475"/>
                  </a:lnTo>
                  <a:lnTo>
                    <a:pt x="9874" y="364"/>
                  </a:lnTo>
                  <a:cubicBezTo>
                    <a:pt x="9574" y="42"/>
                    <a:pt x="9121" y="-75"/>
                    <a:pt x="8704" y="7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A02C15D2-116A-48E4-9DBC-62FF72B2D3BF}"/>
                </a:ext>
              </a:extLst>
            </p:cNvPr>
            <p:cNvSpPr/>
            <p:nvPr/>
          </p:nvSpPr>
          <p:spPr>
            <a:xfrm>
              <a:off x="5921454" y="2456520"/>
              <a:ext cx="9604" cy="9799"/>
            </a:xfrm>
            <a:custGeom>
              <a:avLst/>
              <a:gdLst>
                <a:gd name="connsiteX0" fmla="*/ 5947 w 9604"/>
                <a:gd name="connsiteY0" fmla="*/ 77 h 9799"/>
                <a:gd name="connsiteX1" fmla="*/ 5947 w 9604"/>
                <a:gd name="connsiteY1" fmla="*/ 77 h 9799"/>
                <a:gd name="connsiteX2" fmla="*/ 5143 w 9604"/>
                <a:gd name="connsiteY2" fmla="*/ 77 h 9799"/>
                <a:gd name="connsiteX3" fmla="*/ 244 w 9604"/>
                <a:gd name="connsiteY3" fmla="*/ 5999 h 9799"/>
                <a:gd name="connsiteX4" fmla="*/ 405 w 9604"/>
                <a:gd name="connsiteY4" fmla="*/ 7542 h 9799"/>
                <a:gd name="connsiteX5" fmla="*/ 829 w 9604"/>
                <a:gd name="connsiteY5" fmla="*/ 7754 h 9799"/>
                <a:gd name="connsiteX6" fmla="*/ 8652 w 9604"/>
                <a:gd name="connsiteY6" fmla="*/ 9728 h 9799"/>
                <a:gd name="connsiteX7" fmla="*/ 8652 w 9604"/>
                <a:gd name="connsiteY7" fmla="*/ 9728 h 9799"/>
                <a:gd name="connsiteX8" fmla="*/ 9456 w 9604"/>
                <a:gd name="connsiteY8" fmla="*/ 9728 h 9799"/>
                <a:gd name="connsiteX9" fmla="*/ 9456 w 9604"/>
                <a:gd name="connsiteY9" fmla="*/ 8631 h 9799"/>
                <a:gd name="connsiteX10" fmla="*/ 6605 w 9604"/>
                <a:gd name="connsiteY10" fmla="*/ 662 h 9799"/>
                <a:gd name="connsiteX11" fmla="*/ 5947 w 9604"/>
                <a:gd name="connsiteY11" fmla="*/ 77 h 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04" h="9799">
                  <a:moveTo>
                    <a:pt x="5947" y="77"/>
                  </a:moveTo>
                  <a:lnTo>
                    <a:pt x="5947" y="77"/>
                  </a:lnTo>
                  <a:cubicBezTo>
                    <a:pt x="5691" y="-26"/>
                    <a:pt x="5398" y="-26"/>
                    <a:pt x="5143" y="77"/>
                  </a:cubicBezTo>
                  <a:lnTo>
                    <a:pt x="244" y="5999"/>
                  </a:lnTo>
                  <a:cubicBezTo>
                    <a:pt x="-137" y="6467"/>
                    <a:pt x="-63" y="7161"/>
                    <a:pt x="405" y="7542"/>
                  </a:cubicBezTo>
                  <a:cubicBezTo>
                    <a:pt x="529" y="7644"/>
                    <a:pt x="675" y="7717"/>
                    <a:pt x="829" y="7754"/>
                  </a:cubicBezTo>
                  <a:lnTo>
                    <a:pt x="8652" y="9728"/>
                  </a:lnTo>
                  <a:lnTo>
                    <a:pt x="8652" y="9728"/>
                  </a:lnTo>
                  <a:cubicBezTo>
                    <a:pt x="8915" y="9823"/>
                    <a:pt x="9193" y="9823"/>
                    <a:pt x="9456" y="9728"/>
                  </a:cubicBezTo>
                  <a:cubicBezTo>
                    <a:pt x="9654" y="9391"/>
                    <a:pt x="9654" y="8967"/>
                    <a:pt x="9456" y="8631"/>
                  </a:cubicBezTo>
                  <a:lnTo>
                    <a:pt x="6605" y="662"/>
                  </a:lnTo>
                  <a:cubicBezTo>
                    <a:pt x="6480" y="384"/>
                    <a:pt x="6239" y="172"/>
                    <a:pt x="5947" y="7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D1FFB9F-1D61-4094-BD61-D02B04A2F705}"/>
                </a:ext>
              </a:extLst>
            </p:cNvPr>
            <p:cNvSpPr/>
            <p:nvPr/>
          </p:nvSpPr>
          <p:spPr>
            <a:xfrm>
              <a:off x="5954829" y="2506240"/>
              <a:ext cx="7886" cy="12942"/>
            </a:xfrm>
            <a:custGeom>
              <a:avLst/>
              <a:gdLst>
                <a:gd name="connsiteX0" fmla="*/ 1378 w 7886"/>
                <a:gd name="connsiteY0" fmla="*/ 12868 h 12942"/>
                <a:gd name="connsiteX1" fmla="*/ 7300 w 7886"/>
                <a:gd name="connsiteY1" fmla="*/ 9870 h 12942"/>
                <a:gd name="connsiteX2" fmla="*/ 7885 w 7886"/>
                <a:gd name="connsiteY2" fmla="*/ 8920 h 12942"/>
                <a:gd name="connsiteX3" fmla="*/ 7885 w 7886"/>
                <a:gd name="connsiteY3" fmla="*/ 1097 h 12942"/>
                <a:gd name="connsiteX4" fmla="*/ 7081 w 7886"/>
                <a:gd name="connsiteY4" fmla="*/ 0 h 12942"/>
                <a:gd name="connsiteX5" fmla="*/ 7081 w 7886"/>
                <a:gd name="connsiteY5" fmla="*/ 0 h 12942"/>
                <a:gd name="connsiteX6" fmla="*/ 6131 w 7886"/>
                <a:gd name="connsiteY6" fmla="*/ 585 h 12942"/>
                <a:gd name="connsiteX7" fmla="*/ 208 w 7886"/>
                <a:gd name="connsiteY7" fmla="*/ 11333 h 12942"/>
                <a:gd name="connsiteX8" fmla="*/ 208 w 7886"/>
                <a:gd name="connsiteY8" fmla="*/ 12576 h 12942"/>
                <a:gd name="connsiteX9" fmla="*/ 1013 w 7886"/>
                <a:gd name="connsiteY9" fmla="*/ 12941 h 12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86" h="12942">
                  <a:moveTo>
                    <a:pt x="1378" y="12868"/>
                  </a:moveTo>
                  <a:lnTo>
                    <a:pt x="7300" y="9870"/>
                  </a:lnTo>
                  <a:cubicBezTo>
                    <a:pt x="7666" y="9695"/>
                    <a:pt x="7893" y="9322"/>
                    <a:pt x="7885" y="8920"/>
                  </a:cubicBezTo>
                  <a:lnTo>
                    <a:pt x="7885" y="1097"/>
                  </a:lnTo>
                  <a:cubicBezTo>
                    <a:pt x="7907" y="592"/>
                    <a:pt x="7571" y="139"/>
                    <a:pt x="7081" y="0"/>
                  </a:cubicBezTo>
                  <a:lnTo>
                    <a:pt x="7081" y="0"/>
                  </a:lnTo>
                  <a:cubicBezTo>
                    <a:pt x="6679" y="-7"/>
                    <a:pt x="6306" y="220"/>
                    <a:pt x="6131" y="585"/>
                  </a:cubicBezTo>
                  <a:lnTo>
                    <a:pt x="208" y="11333"/>
                  </a:lnTo>
                  <a:cubicBezTo>
                    <a:pt x="-69" y="11698"/>
                    <a:pt x="-69" y="12210"/>
                    <a:pt x="208" y="12576"/>
                  </a:cubicBezTo>
                  <a:cubicBezTo>
                    <a:pt x="398" y="12824"/>
                    <a:pt x="698" y="12956"/>
                    <a:pt x="1013" y="1294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035EEC1-66A2-4F79-A3DE-2F9F06045FED}"/>
                </a:ext>
              </a:extLst>
            </p:cNvPr>
            <p:cNvSpPr/>
            <p:nvPr/>
          </p:nvSpPr>
          <p:spPr>
            <a:xfrm>
              <a:off x="5924924" y="2357601"/>
              <a:ext cx="153166" cy="287992"/>
            </a:xfrm>
            <a:custGeom>
              <a:avLst/>
              <a:gdLst>
                <a:gd name="connsiteX0" fmla="*/ 14760 w 153166"/>
                <a:gd name="connsiteY0" fmla="*/ 50156 h 287992"/>
                <a:gd name="connsiteX1" fmla="*/ 9350 w 153166"/>
                <a:gd name="connsiteY1" fmla="*/ 67337 h 287992"/>
                <a:gd name="connsiteX2" fmla="*/ 3062 w 153166"/>
                <a:gd name="connsiteY2" fmla="*/ 69092 h 287992"/>
                <a:gd name="connsiteX3" fmla="*/ 2331 w 153166"/>
                <a:gd name="connsiteY3" fmla="*/ 69896 h 287992"/>
                <a:gd name="connsiteX4" fmla="*/ 2331 w 153166"/>
                <a:gd name="connsiteY4" fmla="*/ 70993 h 287992"/>
                <a:gd name="connsiteX5" fmla="*/ 4524 w 153166"/>
                <a:gd name="connsiteY5" fmla="*/ 73186 h 287992"/>
                <a:gd name="connsiteX6" fmla="*/ 868 w 153166"/>
                <a:gd name="connsiteY6" fmla="*/ 74064 h 287992"/>
                <a:gd name="connsiteX7" fmla="*/ 137 w 153166"/>
                <a:gd name="connsiteY7" fmla="*/ 74649 h 287992"/>
                <a:gd name="connsiteX8" fmla="*/ 137 w 153166"/>
                <a:gd name="connsiteY8" fmla="*/ 75672 h 287992"/>
                <a:gd name="connsiteX9" fmla="*/ 4085 w 153166"/>
                <a:gd name="connsiteY9" fmla="*/ 82545 h 287992"/>
                <a:gd name="connsiteX10" fmla="*/ 4963 w 153166"/>
                <a:gd name="connsiteY10" fmla="*/ 83056 h 287992"/>
                <a:gd name="connsiteX11" fmla="*/ 10958 w 153166"/>
                <a:gd name="connsiteY11" fmla="*/ 83056 h 287992"/>
                <a:gd name="connsiteX12" fmla="*/ 11908 w 153166"/>
                <a:gd name="connsiteY12" fmla="*/ 82471 h 287992"/>
                <a:gd name="connsiteX13" fmla="*/ 11908 w 153166"/>
                <a:gd name="connsiteY13" fmla="*/ 81375 h 287992"/>
                <a:gd name="connsiteX14" fmla="*/ 9350 w 153166"/>
                <a:gd name="connsiteY14" fmla="*/ 77938 h 287992"/>
                <a:gd name="connsiteX15" fmla="*/ 11251 w 153166"/>
                <a:gd name="connsiteY15" fmla="*/ 79840 h 287992"/>
                <a:gd name="connsiteX16" fmla="*/ 12055 w 153166"/>
                <a:gd name="connsiteY16" fmla="*/ 79840 h 287992"/>
                <a:gd name="connsiteX17" fmla="*/ 12567 w 153166"/>
                <a:gd name="connsiteY17" fmla="*/ 79840 h 287992"/>
                <a:gd name="connsiteX18" fmla="*/ 19293 w 153166"/>
                <a:gd name="connsiteY18" fmla="*/ 76111 h 287992"/>
                <a:gd name="connsiteX19" fmla="*/ 16076 w 153166"/>
                <a:gd name="connsiteY19" fmla="*/ 90733 h 287992"/>
                <a:gd name="connsiteX20" fmla="*/ 11104 w 153166"/>
                <a:gd name="connsiteY20" fmla="*/ 90733 h 287992"/>
                <a:gd name="connsiteX21" fmla="*/ 10080 w 153166"/>
                <a:gd name="connsiteY21" fmla="*/ 91318 h 287992"/>
                <a:gd name="connsiteX22" fmla="*/ 5182 w 153166"/>
                <a:gd name="connsiteY22" fmla="*/ 101115 h 287992"/>
                <a:gd name="connsiteX23" fmla="*/ 5182 w 153166"/>
                <a:gd name="connsiteY23" fmla="*/ 102505 h 287992"/>
                <a:gd name="connsiteX24" fmla="*/ 5840 w 153166"/>
                <a:gd name="connsiteY24" fmla="*/ 102505 h 287992"/>
                <a:gd name="connsiteX25" fmla="*/ 6644 w 153166"/>
                <a:gd name="connsiteY25" fmla="*/ 102139 h 287992"/>
                <a:gd name="connsiteX26" fmla="*/ 15052 w 153166"/>
                <a:gd name="connsiteY26" fmla="*/ 93731 h 287992"/>
                <a:gd name="connsiteX27" fmla="*/ 9715 w 153166"/>
                <a:gd name="connsiteY27" fmla="*/ 117858 h 287992"/>
                <a:gd name="connsiteX28" fmla="*/ 10300 w 153166"/>
                <a:gd name="connsiteY28" fmla="*/ 119101 h 287992"/>
                <a:gd name="connsiteX29" fmla="*/ 10812 w 153166"/>
                <a:gd name="connsiteY29" fmla="*/ 119101 h 287992"/>
                <a:gd name="connsiteX30" fmla="*/ 11689 w 153166"/>
                <a:gd name="connsiteY30" fmla="*/ 118662 h 287992"/>
                <a:gd name="connsiteX31" fmla="*/ 19001 w 153166"/>
                <a:gd name="connsiteY31" fmla="*/ 106818 h 287992"/>
                <a:gd name="connsiteX32" fmla="*/ 20682 w 153166"/>
                <a:gd name="connsiteY32" fmla="*/ 114130 h 287992"/>
                <a:gd name="connsiteX33" fmla="*/ 21779 w 153166"/>
                <a:gd name="connsiteY33" fmla="*/ 114934 h 287992"/>
                <a:gd name="connsiteX34" fmla="*/ 22802 w 153166"/>
                <a:gd name="connsiteY34" fmla="*/ 114064 h 287992"/>
                <a:gd name="connsiteX35" fmla="*/ 22802 w 153166"/>
                <a:gd name="connsiteY35" fmla="*/ 114056 h 287992"/>
                <a:gd name="connsiteX36" fmla="*/ 23826 w 153166"/>
                <a:gd name="connsiteY36" fmla="*/ 105137 h 287992"/>
                <a:gd name="connsiteX37" fmla="*/ 23826 w 153166"/>
                <a:gd name="connsiteY37" fmla="*/ 104332 h 287992"/>
                <a:gd name="connsiteX38" fmla="*/ 22948 w 153166"/>
                <a:gd name="connsiteY38" fmla="*/ 103894 h 287992"/>
                <a:gd name="connsiteX39" fmla="*/ 20828 w 153166"/>
                <a:gd name="connsiteY39" fmla="*/ 103894 h 287992"/>
                <a:gd name="connsiteX40" fmla="*/ 20828 w 153166"/>
                <a:gd name="connsiteY40" fmla="*/ 103894 h 287992"/>
                <a:gd name="connsiteX41" fmla="*/ 20828 w 153166"/>
                <a:gd name="connsiteY41" fmla="*/ 103016 h 287992"/>
                <a:gd name="connsiteX42" fmla="*/ 19805 w 153166"/>
                <a:gd name="connsiteY42" fmla="*/ 100019 h 287992"/>
                <a:gd name="connsiteX43" fmla="*/ 20316 w 153166"/>
                <a:gd name="connsiteY43" fmla="*/ 100384 h 287992"/>
                <a:gd name="connsiteX44" fmla="*/ 20828 w 153166"/>
                <a:gd name="connsiteY44" fmla="*/ 100384 h 287992"/>
                <a:gd name="connsiteX45" fmla="*/ 21559 w 153166"/>
                <a:gd name="connsiteY45" fmla="*/ 100019 h 287992"/>
                <a:gd name="connsiteX46" fmla="*/ 26750 w 153166"/>
                <a:gd name="connsiteY46" fmla="*/ 94755 h 287992"/>
                <a:gd name="connsiteX47" fmla="*/ 30260 w 153166"/>
                <a:gd name="connsiteY47" fmla="*/ 97606 h 287992"/>
                <a:gd name="connsiteX48" fmla="*/ 27628 w 153166"/>
                <a:gd name="connsiteY48" fmla="*/ 104917 h 287992"/>
                <a:gd name="connsiteX49" fmla="*/ 27628 w 153166"/>
                <a:gd name="connsiteY49" fmla="*/ 105722 h 287992"/>
                <a:gd name="connsiteX50" fmla="*/ 30552 w 153166"/>
                <a:gd name="connsiteY50" fmla="*/ 113033 h 287992"/>
                <a:gd name="connsiteX51" fmla="*/ 24849 w 153166"/>
                <a:gd name="connsiteY51" fmla="*/ 129995 h 287992"/>
                <a:gd name="connsiteX52" fmla="*/ 21779 w 153166"/>
                <a:gd name="connsiteY52" fmla="*/ 129995 h 287992"/>
                <a:gd name="connsiteX53" fmla="*/ 20828 w 153166"/>
                <a:gd name="connsiteY53" fmla="*/ 130434 h 287992"/>
                <a:gd name="connsiteX54" fmla="*/ 20828 w 153166"/>
                <a:gd name="connsiteY54" fmla="*/ 131530 h 287992"/>
                <a:gd name="connsiteX55" fmla="*/ 24703 w 153166"/>
                <a:gd name="connsiteY55" fmla="*/ 140304 h 287992"/>
                <a:gd name="connsiteX56" fmla="*/ 25654 w 153166"/>
                <a:gd name="connsiteY56" fmla="*/ 141035 h 287992"/>
                <a:gd name="connsiteX57" fmla="*/ 25654 w 153166"/>
                <a:gd name="connsiteY57" fmla="*/ 141035 h 287992"/>
                <a:gd name="connsiteX58" fmla="*/ 26604 w 153166"/>
                <a:gd name="connsiteY58" fmla="*/ 140377 h 287992"/>
                <a:gd name="connsiteX59" fmla="*/ 28944 w 153166"/>
                <a:gd name="connsiteY59" fmla="*/ 135625 h 287992"/>
                <a:gd name="connsiteX60" fmla="*/ 35816 w 153166"/>
                <a:gd name="connsiteY60" fmla="*/ 140816 h 287992"/>
                <a:gd name="connsiteX61" fmla="*/ 36401 w 153166"/>
                <a:gd name="connsiteY61" fmla="*/ 140816 h 287992"/>
                <a:gd name="connsiteX62" fmla="*/ 36401 w 153166"/>
                <a:gd name="connsiteY62" fmla="*/ 140816 h 287992"/>
                <a:gd name="connsiteX63" fmla="*/ 37132 w 153166"/>
                <a:gd name="connsiteY63" fmla="*/ 140158 h 287992"/>
                <a:gd name="connsiteX64" fmla="*/ 38887 w 153166"/>
                <a:gd name="connsiteY64" fmla="*/ 135771 h 287992"/>
                <a:gd name="connsiteX65" fmla="*/ 59286 w 153166"/>
                <a:gd name="connsiteY65" fmla="*/ 132408 h 287992"/>
                <a:gd name="connsiteX66" fmla="*/ 50000 w 153166"/>
                <a:gd name="connsiteY66" fmla="*/ 146007 h 287992"/>
                <a:gd name="connsiteX67" fmla="*/ 50000 w 153166"/>
                <a:gd name="connsiteY67" fmla="*/ 147250 h 287992"/>
                <a:gd name="connsiteX68" fmla="*/ 58774 w 153166"/>
                <a:gd name="connsiteY68" fmla="*/ 159971 h 287992"/>
                <a:gd name="connsiteX69" fmla="*/ 59651 w 153166"/>
                <a:gd name="connsiteY69" fmla="*/ 160483 h 287992"/>
                <a:gd name="connsiteX70" fmla="*/ 60163 w 153166"/>
                <a:gd name="connsiteY70" fmla="*/ 160483 h 287992"/>
                <a:gd name="connsiteX71" fmla="*/ 67474 w 153166"/>
                <a:gd name="connsiteY71" fmla="*/ 156901 h 287992"/>
                <a:gd name="connsiteX72" fmla="*/ 62649 w 153166"/>
                <a:gd name="connsiteY72" fmla="*/ 168891 h 287992"/>
                <a:gd name="connsiteX73" fmla="*/ 62649 w 153166"/>
                <a:gd name="connsiteY73" fmla="*/ 169842 h 287992"/>
                <a:gd name="connsiteX74" fmla="*/ 63307 w 153166"/>
                <a:gd name="connsiteY74" fmla="*/ 170353 h 287992"/>
                <a:gd name="connsiteX75" fmla="*/ 66012 w 153166"/>
                <a:gd name="connsiteY75" fmla="*/ 171084 h 287992"/>
                <a:gd name="connsiteX76" fmla="*/ 62576 w 153166"/>
                <a:gd name="connsiteY76" fmla="*/ 178396 h 287992"/>
                <a:gd name="connsiteX77" fmla="*/ 62576 w 153166"/>
                <a:gd name="connsiteY77" fmla="*/ 179493 h 287992"/>
                <a:gd name="connsiteX78" fmla="*/ 63526 w 153166"/>
                <a:gd name="connsiteY78" fmla="*/ 180882 h 287992"/>
                <a:gd name="connsiteX79" fmla="*/ 48026 w 153166"/>
                <a:gd name="connsiteY79" fmla="*/ 182929 h 287992"/>
                <a:gd name="connsiteX80" fmla="*/ 44590 w 153166"/>
                <a:gd name="connsiteY80" fmla="*/ 186000 h 287992"/>
                <a:gd name="connsiteX81" fmla="*/ 44590 w 153166"/>
                <a:gd name="connsiteY81" fmla="*/ 186000 h 287992"/>
                <a:gd name="connsiteX82" fmla="*/ 35743 w 153166"/>
                <a:gd name="connsiteY82" fmla="*/ 179127 h 287992"/>
                <a:gd name="connsiteX83" fmla="*/ 35085 w 153166"/>
                <a:gd name="connsiteY83" fmla="*/ 179127 h 287992"/>
                <a:gd name="connsiteX84" fmla="*/ 34354 w 153166"/>
                <a:gd name="connsiteY84" fmla="*/ 179127 h 287992"/>
                <a:gd name="connsiteX85" fmla="*/ 34193 w 153166"/>
                <a:gd name="connsiteY85" fmla="*/ 180355 h 287992"/>
                <a:gd name="connsiteX86" fmla="*/ 34354 w 153166"/>
                <a:gd name="connsiteY86" fmla="*/ 180516 h 287992"/>
                <a:gd name="connsiteX87" fmla="*/ 39180 w 153166"/>
                <a:gd name="connsiteY87" fmla="*/ 187389 h 287992"/>
                <a:gd name="connsiteX88" fmla="*/ 40057 w 153166"/>
                <a:gd name="connsiteY88" fmla="*/ 187901 h 287992"/>
                <a:gd name="connsiteX89" fmla="*/ 42689 w 153166"/>
                <a:gd name="connsiteY89" fmla="*/ 187901 h 287992"/>
                <a:gd name="connsiteX90" fmla="*/ 30552 w 153166"/>
                <a:gd name="connsiteY90" fmla="*/ 198721 h 287992"/>
                <a:gd name="connsiteX91" fmla="*/ 30552 w 153166"/>
                <a:gd name="connsiteY91" fmla="*/ 200037 h 287992"/>
                <a:gd name="connsiteX92" fmla="*/ 31503 w 153166"/>
                <a:gd name="connsiteY92" fmla="*/ 200622 h 287992"/>
                <a:gd name="connsiteX93" fmla="*/ 31503 w 153166"/>
                <a:gd name="connsiteY93" fmla="*/ 200622 h 287992"/>
                <a:gd name="connsiteX94" fmla="*/ 41300 w 153166"/>
                <a:gd name="connsiteY94" fmla="*/ 197917 h 287992"/>
                <a:gd name="connsiteX95" fmla="*/ 44736 w 153166"/>
                <a:gd name="connsiteY95" fmla="*/ 209249 h 287992"/>
                <a:gd name="connsiteX96" fmla="*/ 41446 w 153166"/>
                <a:gd name="connsiteY96" fmla="*/ 216561 h 287992"/>
                <a:gd name="connsiteX97" fmla="*/ 19512 w 153166"/>
                <a:gd name="connsiteY97" fmla="*/ 230306 h 287992"/>
                <a:gd name="connsiteX98" fmla="*/ 19001 w 153166"/>
                <a:gd name="connsiteY98" fmla="*/ 231037 h 287992"/>
                <a:gd name="connsiteX99" fmla="*/ 19001 w 153166"/>
                <a:gd name="connsiteY99" fmla="*/ 231842 h 287992"/>
                <a:gd name="connsiteX100" fmla="*/ 23972 w 153166"/>
                <a:gd name="connsiteY100" fmla="*/ 238787 h 287992"/>
                <a:gd name="connsiteX101" fmla="*/ 24849 w 153166"/>
                <a:gd name="connsiteY101" fmla="*/ 239153 h 287992"/>
                <a:gd name="connsiteX102" fmla="*/ 25215 w 153166"/>
                <a:gd name="connsiteY102" fmla="*/ 239153 h 287992"/>
                <a:gd name="connsiteX103" fmla="*/ 35158 w 153166"/>
                <a:gd name="connsiteY103" fmla="*/ 234693 h 287992"/>
                <a:gd name="connsiteX104" fmla="*/ 37571 w 153166"/>
                <a:gd name="connsiteY104" fmla="*/ 239591 h 287992"/>
                <a:gd name="connsiteX105" fmla="*/ 38595 w 153166"/>
                <a:gd name="connsiteY105" fmla="*/ 240249 h 287992"/>
                <a:gd name="connsiteX106" fmla="*/ 38595 w 153166"/>
                <a:gd name="connsiteY106" fmla="*/ 240249 h 287992"/>
                <a:gd name="connsiteX107" fmla="*/ 46857 w 153166"/>
                <a:gd name="connsiteY107" fmla="*/ 238348 h 287992"/>
                <a:gd name="connsiteX108" fmla="*/ 54168 w 153166"/>
                <a:gd name="connsiteY108" fmla="*/ 246683 h 287992"/>
                <a:gd name="connsiteX109" fmla="*/ 54899 w 153166"/>
                <a:gd name="connsiteY109" fmla="*/ 247049 h 287992"/>
                <a:gd name="connsiteX110" fmla="*/ 55411 w 153166"/>
                <a:gd name="connsiteY110" fmla="*/ 247049 h 287992"/>
                <a:gd name="connsiteX111" fmla="*/ 69156 w 153166"/>
                <a:gd name="connsiteY111" fmla="*/ 239738 h 287992"/>
                <a:gd name="connsiteX112" fmla="*/ 61845 w 153166"/>
                <a:gd name="connsiteY112" fmla="*/ 249462 h 287992"/>
                <a:gd name="connsiteX113" fmla="*/ 40788 w 153166"/>
                <a:gd name="connsiteY113" fmla="*/ 251436 h 287992"/>
                <a:gd name="connsiteX114" fmla="*/ 39984 w 153166"/>
                <a:gd name="connsiteY114" fmla="*/ 251874 h 287992"/>
                <a:gd name="connsiteX115" fmla="*/ 12493 w 153166"/>
                <a:gd name="connsiteY115" fmla="*/ 286237 h 287992"/>
                <a:gd name="connsiteX116" fmla="*/ 12493 w 153166"/>
                <a:gd name="connsiteY116" fmla="*/ 287334 h 287992"/>
                <a:gd name="connsiteX117" fmla="*/ 13517 w 153166"/>
                <a:gd name="connsiteY117" fmla="*/ 287992 h 287992"/>
                <a:gd name="connsiteX118" fmla="*/ 21340 w 153166"/>
                <a:gd name="connsiteY118" fmla="*/ 287992 h 287992"/>
                <a:gd name="connsiteX119" fmla="*/ 22217 w 153166"/>
                <a:gd name="connsiteY119" fmla="*/ 287627 h 287992"/>
                <a:gd name="connsiteX120" fmla="*/ 30625 w 153166"/>
                <a:gd name="connsiteY120" fmla="*/ 278195 h 287992"/>
                <a:gd name="connsiteX121" fmla="*/ 49781 w 153166"/>
                <a:gd name="connsiteY121" fmla="*/ 281120 h 287992"/>
                <a:gd name="connsiteX122" fmla="*/ 50804 w 153166"/>
                <a:gd name="connsiteY122" fmla="*/ 280388 h 287992"/>
                <a:gd name="connsiteX123" fmla="*/ 55484 w 153166"/>
                <a:gd name="connsiteY123" fmla="*/ 269202 h 287992"/>
                <a:gd name="connsiteX124" fmla="*/ 67182 w 153166"/>
                <a:gd name="connsiteY124" fmla="*/ 266497 h 287992"/>
                <a:gd name="connsiteX125" fmla="*/ 72592 w 153166"/>
                <a:gd name="connsiteY125" fmla="*/ 271907 h 287992"/>
                <a:gd name="connsiteX126" fmla="*/ 73397 w 153166"/>
                <a:gd name="connsiteY126" fmla="*/ 272273 h 287992"/>
                <a:gd name="connsiteX127" fmla="*/ 73397 w 153166"/>
                <a:gd name="connsiteY127" fmla="*/ 272273 h 287992"/>
                <a:gd name="connsiteX128" fmla="*/ 90651 w 153166"/>
                <a:gd name="connsiteY128" fmla="*/ 266862 h 287992"/>
                <a:gd name="connsiteX129" fmla="*/ 94087 w 153166"/>
                <a:gd name="connsiteY129" fmla="*/ 261745 h 287992"/>
                <a:gd name="connsiteX130" fmla="*/ 105712 w 153166"/>
                <a:gd name="connsiteY130" fmla="*/ 266351 h 287992"/>
                <a:gd name="connsiteX131" fmla="*/ 139637 w 153166"/>
                <a:gd name="connsiteY131" fmla="*/ 259040 h 287992"/>
                <a:gd name="connsiteX132" fmla="*/ 148483 w 153166"/>
                <a:gd name="connsiteY132" fmla="*/ 248219 h 287992"/>
                <a:gd name="connsiteX133" fmla="*/ 148483 w 153166"/>
                <a:gd name="connsiteY133" fmla="*/ 247122 h 287992"/>
                <a:gd name="connsiteX134" fmla="*/ 147606 w 153166"/>
                <a:gd name="connsiteY134" fmla="*/ 246464 h 287992"/>
                <a:gd name="connsiteX135" fmla="*/ 135396 w 153166"/>
                <a:gd name="connsiteY135" fmla="*/ 245514 h 287992"/>
                <a:gd name="connsiteX136" fmla="*/ 133203 w 153166"/>
                <a:gd name="connsiteY136" fmla="*/ 241785 h 287992"/>
                <a:gd name="connsiteX137" fmla="*/ 152212 w 153166"/>
                <a:gd name="connsiteY137" fmla="*/ 222775 h 287992"/>
                <a:gd name="connsiteX138" fmla="*/ 152212 w 153166"/>
                <a:gd name="connsiteY138" fmla="*/ 222044 h 287992"/>
                <a:gd name="connsiteX139" fmla="*/ 153090 w 153166"/>
                <a:gd name="connsiteY139" fmla="*/ 203474 h 287992"/>
                <a:gd name="connsiteX140" fmla="*/ 153090 w 153166"/>
                <a:gd name="connsiteY140" fmla="*/ 202523 h 287992"/>
                <a:gd name="connsiteX141" fmla="*/ 145194 w 153166"/>
                <a:gd name="connsiteY141" fmla="*/ 195724 h 287992"/>
                <a:gd name="connsiteX142" fmla="*/ 144462 w 153166"/>
                <a:gd name="connsiteY142" fmla="*/ 195724 h 287992"/>
                <a:gd name="connsiteX143" fmla="*/ 122528 w 153166"/>
                <a:gd name="connsiteY143" fmla="*/ 198429 h 287992"/>
                <a:gd name="connsiteX144" fmla="*/ 127646 w 153166"/>
                <a:gd name="connsiteY144" fmla="*/ 186438 h 287992"/>
                <a:gd name="connsiteX145" fmla="*/ 127646 w 153166"/>
                <a:gd name="connsiteY145" fmla="*/ 185195 h 287992"/>
                <a:gd name="connsiteX146" fmla="*/ 119896 w 153166"/>
                <a:gd name="connsiteY146" fmla="*/ 175325 h 287992"/>
                <a:gd name="connsiteX147" fmla="*/ 124722 w 153166"/>
                <a:gd name="connsiteY147" fmla="*/ 177226 h 287992"/>
                <a:gd name="connsiteX148" fmla="*/ 125160 w 153166"/>
                <a:gd name="connsiteY148" fmla="*/ 177226 h 287992"/>
                <a:gd name="connsiteX149" fmla="*/ 125819 w 153166"/>
                <a:gd name="connsiteY149" fmla="*/ 177226 h 287992"/>
                <a:gd name="connsiteX150" fmla="*/ 126330 w 153166"/>
                <a:gd name="connsiteY150" fmla="*/ 176349 h 287992"/>
                <a:gd name="connsiteX151" fmla="*/ 126330 w 153166"/>
                <a:gd name="connsiteY151" fmla="*/ 169037 h 287992"/>
                <a:gd name="connsiteX152" fmla="*/ 111123 w 153166"/>
                <a:gd name="connsiteY152" fmla="*/ 144033 h 287992"/>
                <a:gd name="connsiteX153" fmla="*/ 101838 w 153166"/>
                <a:gd name="connsiteY153" fmla="*/ 140377 h 287992"/>
                <a:gd name="connsiteX154" fmla="*/ 92699 w 153166"/>
                <a:gd name="connsiteY154" fmla="*/ 109889 h 287992"/>
                <a:gd name="connsiteX155" fmla="*/ 72446 w 153166"/>
                <a:gd name="connsiteY155" fmla="*/ 93950 h 287992"/>
                <a:gd name="connsiteX156" fmla="*/ 63672 w 153166"/>
                <a:gd name="connsiteY156" fmla="*/ 93950 h 287992"/>
                <a:gd name="connsiteX157" fmla="*/ 72007 w 153166"/>
                <a:gd name="connsiteY157" fmla="*/ 89125 h 287992"/>
                <a:gd name="connsiteX158" fmla="*/ 72446 w 153166"/>
                <a:gd name="connsiteY158" fmla="*/ 88394 h 287992"/>
                <a:gd name="connsiteX159" fmla="*/ 72446 w 153166"/>
                <a:gd name="connsiteY159" fmla="*/ 87589 h 287992"/>
                <a:gd name="connsiteX160" fmla="*/ 67474 w 153166"/>
                <a:gd name="connsiteY160" fmla="*/ 80278 h 287992"/>
                <a:gd name="connsiteX161" fmla="*/ 71715 w 153166"/>
                <a:gd name="connsiteY161" fmla="*/ 79620 h 287992"/>
                <a:gd name="connsiteX162" fmla="*/ 72519 w 153166"/>
                <a:gd name="connsiteY162" fmla="*/ 79108 h 287992"/>
                <a:gd name="connsiteX163" fmla="*/ 80415 w 153166"/>
                <a:gd name="connsiteY163" fmla="*/ 66167 h 287992"/>
                <a:gd name="connsiteX164" fmla="*/ 89262 w 153166"/>
                <a:gd name="connsiteY164" fmla="*/ 45915 h 287992"/>
                <a:gd name="connsiteX165" fmla="*/ 87361 w 153166"/>
                <a:gd name="connsiteY165" fmla="*/ 36118 h 287992"/>
                <a:gd name="connsiteX166" fmla="*/ 86265 w 153166"/>
                <a:gd name="connsiteY166" fmla="*/ 35241 h 287992"/>
                <a:gd name="connsiteX167" fmla="*/ 42835 w 153166"/>
                <a:gd name="connsiteY167" fmla="*/ 39993 h 287992"/>
                <a:gd name="connsiteX168" fmla="*/ 41519 w 153166"/>
                <a:gd name="connsiteY168" fmla="*/ 36776 h 287992"/>
                <a:gd name="connsiteX169" fmla="*/ 49489 w 153166"/>
                <a:gd name="connsiteY169" fmla="*/ 32316 h 287992"/>
                <a:gd name="connsiteX170" fmla="*/ 50074 w 153166"/>
                <a:gd name="connsiteY170" fmla="*/ 31439 h 287992"/>
                <a:gd name="connsiteX171" fmla="*/ 49562 w 153166"/>
                <a:gd name="connsiteY171" fmla="*/ 30488 h 287992"/>
                <a:gd name="connsiteX172" fmla="*/ 44882 w 153166"/>
                <a:gd name="connsiteY172" fmla="*/ 27344 h 287992"/>
                <a:gd name="connsiteX173" fmla="*/ 62430 w 153166"/>
                <a:gd name="connsiteY173" fmla="*/ 12722 h 287992"/>
                <a:gd name="connsiteX174" fmla="*/ 62868 w 153166"/>
                <a:gd name="connsiteY174" fmla="*/ 11917 h 287992"/>
                <a:gd name="connsiteX175" fmla="*/ 62868 w 153166"/>
                <a:gd name="connsiteY175" fmla="*/ 2120 h 287992"/>
                <a:gd name="connsiteX176" fmla="*/ 62064 w 153166"/>
                <a:gd name="connsiteY176" fmla="*/ 1024 h 287992"/>
                <a:gd name="connsiteX177" fmla="*/ 58701 w 153166"/>
                <a:gd name="connsiteY177" fmla="*/ 0 h 287992"/>
                <a:gd name="connsiteX178" fmla="*/ 27335 w 153166"/>
                <a:gd name="connsiteY178" fmla="*/ 2998 h 287992"/>
                <a:gd name="connsiteX179" fmla="*/ 26385 w 153166"/>
                <a:gd name="connsiteY179" fmla="*/ 3729 h 287992"/>
                <a:gd name="connsiteX180" fmla="*/ 22656 w 153166"/>
                <a:gd name="connsiteY180" fmla="*/ 14915 h 287992"/>
                <a:gd name="connsiteX181" fmla="*/ 19293 w 153166"/>
                <a:gd name="connsiteY181" fmla="*/ 15792 h 287992"/>
                <a:gd name="connsiteX182" fmla="*/ 18562 w 153166"/>
                <a:gd name="connsiteY182" fmla="*/ 16450 h 287992"/>
                <a:gd name="connsiteX183" fmla="*/ 16588 w 153166"/>
                <a:gd name="connsiteY183" fmla="*/ 21276 h 287992"/>
                <a:gd name="connsiteX184" fmla="*/ 16588 w 153166"/>
                <a:gd name="connsiteY184" fmla="*/ 22373 h 287992"/>
                <a:gd name="connsiteX185" fmla="*/ 19658 w 153166"/>
                <a:gd name="connsiteY185" fmla="*/ 26248 h 287992"/>
                <a:gd name="connsiteX186" fmla="*/ 11031 w 153166"/>
                <a:gd name="connsiteY186" fmla="*/ 30561 h 287992"/>
                <a:gd name="connsiteX187" fmla="*/ 10446 w 153166"/>
                <a:gd name="connsiteY187" fmla="*/ 31731 h 287992"/>
                <a:gd name="connsiteX188" fmla="*/ 12128 w 153166"/>
                <a:gd name="connsiteY188" fmla="*/ 40285 h 287992"/>
                <a:gd name="connsiteX189" fmla="*/ 10227 w 153166"/>
                <a:gd name="connsiteY189" fmla="*/ 40285 h 287992"/>
                <a:gd name="connsiteX190" fmla="*/ 9130 w 153166"/>
                <a:gd name="connsiteY190" fmla="*/ 41382 h 287992"/>
                <a:gd name="connsiteX191" fmla="*/ 9130 w 153166"/>
                <a:gd name="connsiteY191" fmla="*/ 47231 h 287992"/>
                <a:gd name="connsiteX192" fmla="*/ 9715 w 153166"/>
                <a:gd name="connsiteY192" fmla="*/ 48181 h 287992"/>
                <a:gd name="connsiteX193" fmla="*/ 19951 w 153166"/>
                <a:gd name="connsiteY193" fmla="*/ 99507 h 287992"/>
                <a:gd name="connsiteX194" fmla="*/ 19951 w 153166"/>
                <a:gd name="connsiteY194" fmla="*/ 99872 h 287992"/>
                <a:gd name="connsiteX195" fmla="*/ 18269 w 153166"/>
                <a:gd name="connsiteY195" fmla="*/ 94974 h 287992"/>
                <a:gd name="connsiteX196" fmla="*/ 21194 w 153166"/>
                <a:gd name="connsiteY196" fmla="*/ 91538 h 287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</a:cxnLst>
              <a:rect l="l" t="t" r="r" b="b"/>
              <a:pathLst>
                <a:path w="153166" h="287992">
                  <a:moveTo>
                    <a:pt x="14760" y="50156"/>
                  </a:moveTo>
                  <a:lnTo>
                    <a:pt x="9350" y="67337"/>
                  </a:lnTo>
                  <a:lnTo>
                    <a:pt x="3062" y="69092"/>
                  </a:lnTo>
                  <a:cubicBezTo>
                    <a:pt x="3062" y="69092"/>
                    <a:pt x="2331" y="69531"/>
                    <a:pt x="2331" y="69896"/>
                  </a:cubicBezTo>
                  <a:cubicBezTo>
                    <a:pt x="2148" y="70240"/>
                    <a:pt x="2148" y="70649"/>
                    <a:pt x="2331" y="70993"/>
                  </a:cubicBezTo>
                  <a:lnTo>
                    <a:pt x="4524" y="73186"/>
                  </a:lnTo>
                  <a:lnTo>
                    <a:pt x="868" y="74064"/>
                  </a:lnTo>
                  <a:cubicBezTo>
                    <a:pt x="554" y="74151"/>
                    <a:pt x="291" y="74363"/>
                    <a:pt x="137" y="74649"/>
                  </a:cubicBezTo>
                  <a:cubicBezTo>
                    <a:pt x="-46" y="74963"/>
                    <a:pt x="-46" y="75358"/>
                    <a:pt x="137" y="75672"/>
                  </a:cubicBezTo>
                  <a:lnTo>
                    <a:pt x="4085" y="82545"/>
                  </a:lnTo>
                  <a:cubicBezTo>
                    <a:pt x="4275" y="82852"/>
                    <a:pt x="4605" y="83042"/>
                    <a:pt x="4963" y="83056"/>
                  </a:cubicBezTo>
                  <a:lnTo>
                    <a:pt x="10958" y="83056"/>
                  </a:lnTo>
                  <a:cubicBezTo>
                    <a:pt x="11353" y="83034"/>
                    <a:pt x="11711" y="82815"/>
                    <a:pt x="11908" y="82471"/>
                  </a:cubicBezTo>
                  <a:cubicBezTo>
                    <a:pt x="12091" y="82128"/>
                    <a:pt x="12091" y="81718"/>
                    <a:pt x="11908" y="81375"/>
                  </a:cubicBezTo>
                  <a:lnTo>
                    <a:pt x="9350" y="77938"/>
                  </a:lnTo>
                  <a:lnTo>
                    <a:pt x="11251" y="79840"/>
                  </a:lnTo>
                  <a:cubicBezTo>
                    <a:pt x="11506" y="79942"/>
                    <a:pt x="11799" y="79942"/>
                    <a:pt x="12055" y="79840"/>
                  </a:cubicBezTo>
                  <a:cubicBezTo>
                    <a:pt x="12223" y="79898"/>
                    <a:pt x="12398" y="79898"/>
                    <a:pt x="12567" y="79840"/>
                  </a:cubicBezTo>
                  <a:lnTo>
                    <a:pt x="19293" y="76111"/>
                  </a:lnTo>
                  <a:lnTo>
                    <a:pt x="16076" y="90733"/>
                  </a:lnTo>
                  <a:lnTo>
                    <a:pt x="11104" y="90733"/>
                  </a:lnTo>
                  <a:cubicBezTo>
                    <a:pt x="10673" y="90690"/>
                    <a:pt x="10263" y="90923"/>
                    <a:pt x="10080" y="91318"/>
                  </a:cubicBezTo>
                  <a:lnTo>
                    <a:pt x="5182" y="101115"/>
                  </a:lnTo>
                  <a:cubicBezTo>
                    <a:pt x="4853" y="101517"/>
                    <a:pt x="4853" y="102102"/>
                    <a:pt x="5182" y="102505"/>
                  </a:cubicBezTo>
                  <a:lnTo>
                    <a:pt x="5840" y="102505"/>
                  </a:lnTo>
                  <a:cubicBezTo>
                    <a:pt x="6147" y="102490"/>
                    <a:pt x="6432" y="102358"/>
                    <a:pt x="6644" y="102139"/>
                  </a:cubicBezTo>
                  <a:lnTo>
                    <a:pt x="15052" y="93731"/>
                  </a:lnTo>
                  <a:lnTo>
                    <a:pt x="9715" y="117858"/>
                  </a:lnTo>
                  <a:cubicBezTo>
                    <a:pt x="9561" y="118363"/>
                    <a:pt x="9817" y="118896"/>
                    <a:pt x="10300" y="119101"/>
                  </a:cubicBezTo>
                  <a:lnTo>
                    <a:pt x="10812" y="119101"/>
                  </a:lnTo>
                  <a:cubicBezTo>
                    <a:pt x="11155" y="119094"/>
                    <a:pt x="11477" y="118933"/>
                    <a:pt x="11689" y="118662"/>
                  </a:cubicBezTo>
                  <a:lnTo>
                    <a:pt x="19001" y="106818"/>
                  </a:lnTo>
                  <a:lnTo>
                    <a:pt x="20682" y="114130"/>
                  </a:lnTo>
                  <a:cubicBezTo>
                    <a:pt x="20835" y="114605"/>
                    <a:pt x="21282" y="114926"/>
                    <a:pt x="21779" y="114934"/>
                  </a:cubicBezTo>
                  <a:cubicBezTo>
                    <a:pt x="22305" y="114978"/>
                    <a:pt x="22758" y="114583"/>
                    <a:pt x="22802" y="114064"/>
                  </a:cubicBezTo>
                  <a:cubicBezTo>
                    <a:pt x="22802" y="114064"/>
                    <a:pt x="22802" y="114056"/>
                    <a:pt x="22802" y="114056"/>
                  </a:cubicBezTo>
                  <a:lnTo>
                    <a:pt x="23826" y="105137"/>
                  </a:lnTo>
                  <a:cubicBezTo>
                    <a:pt x="23936" y="104881"/>
                    <a:pt x="23936" y="104588"/>
                    <a:pt x="23826" y="104332"/>
                  </a:cubicBezTo>
                  <a:cubicBezTo>
                    <a:pt x="23614" y="104062"/>
                    <a:pt x="23292" y="103901"/>
                    <a:pt x="22948" y="103894"/>
                  </a:cubicBezTo>
                  <a:lnTo>
                    <a:pt x="20828" y="103894"/>
                  </a:lnTo>
                  <a:lnTo>
                    <a:pt x="20828" y="103894"/>
                  </a:lnTo>
                  <a:cubicBezTo>
                    <a:pt x="20974" y="103616"/>
                    <a:pt x="20974" y="103294"/>
                    <a:pt x="20828" y="103016"/>
                  </a:cubicBezTo>
                  <a:lnTo>
                    <a:pt x="19805" y="100019"/>
                  </a:lnTo>
                  <a:cubicBezTo>
                    <a:pt x="19936" y="100194"/>
                    <a:pt x="20112" y="100318"/>
                    <a:pt x="20316" y="100384"/>
                  </a:cubicBezTo>
                  <a:cubicBezTo>
                    <a:pt x="20485" y="100443"/>
                    <a:pt x="20660" y="100443"/>
                    <a:pt x="20828" y="100384"/>
                  </a:cubicBezTo>
                  <a:cubicBezTo>
                    <a:pt x="21099" y="100318"/>
                    <a:pt x="21347" y="100194"/>
                    <a:pt x="21559" y="100019"/>
                  </a:cubicBezTo>
                  <a:lnTo>
                    <a:pt x="26750" y="94755"/>
                  </a:lnTo>
                  <a:lnTo>
                    <a:pt x="30260" y="97606"/>
                  </a:lnTo>
                  <a:lnTo>
                    <a:pt x="27628" y="104917"/>
                  </a:lnTo>
                  <a:cubicBezTo>
                    <a:pt x="27555" y="105180"/>
                    <a:pt x="27555" y="105458"/>
                    <a:pt x="27628" y="105722"/>
                  </a:cubicBezTo>
                  <a:lnTo>
                    <a:pt x="30552" y="113033"/>
                  </a:lnTo>
                  <a:lnTo>
                    <a:pt x="24849" y="129995"/>
                  </a:lnTo>
                  <a:lnTo>
                    <a:pt x="21779" y="129995"/>
                  </a:lnTo>
                  <a:cubicBezTo>
                    <a:pt x="21413" y="129980"/>
                    <a:pt x="21062" y="130148"/>
                    <a:pt x="20828" y="130434"/>
                  </a:cubicBezTo>
                  <a:cubicBezTo>
                    <a:pt x="20645" y="130777"/>
                    <a:pt x="20645" y="131187"/>
                    <a:pt x="20828" y="131530"/>
                  </a:cubicBezTo>
                  <a:lnTo>
                    <a:pt x="24703" y="140304"/>
                  </a:lnTo>
                  <a:cubicBezTo>
                    <a:pt x="24849" y="140713"/>
                    <a:pt x="25223" y="140998"/>
                    <a:pt x="25654" y="141035"/>
                  </a:cubicBezTo>
                  <a:lnTo>
                    <a:pt x="25654" y="141035"/>
                  </a:lnTo>
                  <a:cubicBezTo>
                    <a:pt x="26056" y="140984"/>
                    <a:pt x="26414" y="140743"/>
                    <a:pt x="26604" y="140377"/>
                  </a:cubicBezTo>
                  <a:lnTo>
                    <a:pt x="28944" y="135625"/>
                  </a:lnTo>
                  <a:lnTo>
                    <a:pt x="35816" y="140816"/>
                  </a:lnTo>
                  <a:cubicBezTo>
                    <a:pt x="36007" y="140860"/>
                    <a:pt x="36211" y="140860"/>
                    <a:pt x="36401" y="140816"/>
                  </a:cubicBezTo>
                  <a:lnTo>
                    <a:pt x="36401" y="140816"/>
                  </a:lnTo>
                  <a:cubicBezTo>
                    <a:pt x="36401" y="140816"/>
                    <a:pt x="37059" y="140450"/>
                    <a:pt x="37132" y="140158"/>
                  </a:cubicBezTo>
                  <a:lnTo>
                    <a:pt x="38887" y="135771"/>
                  </a:lnTo>
                  <a:lnTo>
                    <a:pt x="59286" y="132408"/>
                  </a:lnTo>
                  <a:lnTo>
                    <a:pt x="50000" y="146007"/>
                  </a:lnTo>
                  <a:cubicBezTo>
                    <a:pt x="49722" y="146372"/>
                    <a:pt x="49722" y="146884"/>
                    <a:pt x="50000" y="147250"/>
                  </a:cubicBezTo>
                  <a:lnTo>
                    <a:pt x="58774" y="159971"/>
                  </a:lnTo>
                  <a:cubicBezTo>
                    <a:pt x="58957" y="160286"/>
                    <a:pt x="59286" y="160483"/>
                    <a:pt x="59651" y="160483"/>
                  </a:cubicBezTo>
                  <a:lnTo>
                    <a:pt x="60163" y="160483"/>
                  </a:lnTo>
                  <a:lnTo>
                    <a:pt x="67474" y="156901"/>
                  </a:lnTo>
                  <a:lnTo>
                    <a:pt x="62649" y="168891"/>
                  </a:lnTo>
                  <a:cubicBezTo>
                    <a:pt x="62547" y="169198"/>
                    <a:pt x="62547" y="169535"/>
                    <a:pt x="62649" y="169842"/>
                  </a:cubicBezTo>
                  <a:cubicBezTo>
                    <a:pt x="62780" y="170105"/>
                    <a:pt x="63022" y="170295"/>
                    <a:pt x="63307" y="170353"/>
                  </a:cubicBezTo>
                  <a:lnTo>
                    <a:pt x="66012" y="171084"/>
                  </a:lnTo>
                  <a:lnTo>
                    <a:pt x="62576" y="178396"/>
                  </a:lnTo>
                  <a:cubicBezTo>
                    <a:pt x="62393" y="178740"/>
                    <a:pt x="62393" y="179149"/>
                    <a:pt x="62576" y="179493"/>
                  </a:cubicBezTo>
                  <a:lnTo>
                    <a:pt x="63526" y="180882"/>
                  </a:lnTo>
                  <a:lnTo>
                    <a:pt x="48026" y="182929"/>
                  </a:lnTo>
                  <a:lnTo>
                    <a:pt x="44590" y="186000"/>
                  </a:lnTo>
                  <a:cubicBezTo>
                    <a:pt x="44590" y="186000"/>
                    <a:pt x="44590" y="186000"/>
                    <a:pt x="44590" y="186000"/>
                  </a:cubicBezTo>
                  <a:lnTo>
                    <a:pt x="35743" y="179127"/>
                  </a:lnTo>
                  <a:cubicBezTo>
                    <a:pt x="35531" y="179061"/>
                    <a:pt x="35297" y="179061"/>
                    <a:pt x="35085" y="179127"/>
                  </a:cubicBezTo>
                  <a:cubicBezTo>
                    <a:pt x="34851" y="179017"/>
                    <a:pt x="34588" y="179017"/>
                    <a:pt x="34354" y="179127"/>
                  </a:cubicBezTo>
                  <a:cubicBezTo>
                    <a:pt x="33967" y="179419"/>
                    <a:pt x="33901" y="179975"/>
                    <a:pt x="34193" y="180355"/>
                  </a:cubicBezTo>
                  <a:cubicBezTo>
                    <a:pt x="34244" y="180414"/>
                    <a:pt x="34296" y="180472"/>
                    <a:pt x="34354" y="180516"/>
                  </a:cubicBezTo>
                  <a:lnTo>
                    <a:pt x="39180" y="187389"/>
                  </a:lnTo>
                  <a:cubicBezTo>
                    <a:pt x="39362" y="187703"/>
                    <a:pt x="39692" y="187901"/>
                    <a:pt x="40057" y="187901"/>
                  </a:cubicBezTo>
                  <a:lnTo>
                    <a:pt x="42689" y="187901"/>
                  </a:lnTo>
                  <a:lnTo>
                    <a:pt x="30552" y="198721"/>
                  </a:lnTo>
                  <a:cubicBezTo>
                    <a:pt x="30260" y="199109"/>
                    <a:pt x="30260" y="199650"/>
                    <a:pt x="30552" y="200037"/>
                  </a:cubicBezTo>
                  <a:cubicBezTo>
                    <a:pt x="30728" y="200403"/>
                    <a:pt x="31100" y="200629"/>
                    <a:pt x="31503" y="200622"/>
                  </a:cubicBezTo>
                  <a:lnTo>
                    <a:pt x="31503" y="200622"/>
                  </a:lnTo>
                  <a:lnTo>
                    <a:pt x="41300" y="197917"/>
                  </a:lnTo>
                  <a:lnTo>
                    <a:pt x="44736" y="209249"/>
                  </a:lnTo>
                  <a:lnTo>
                    <a:pt x="41446" y="216561"/>
                  </a:lnTo>
                  <a:lnTo>
                    <a:pt x="19512" y="230306"/>
                  </a:lnTo>
                  <a:cubicBezTo>
                    <a:pt x="19512" y="230306"/>
                    <a:pt x="19074" y="230745"/>
                    <a:pt x="19001" y="231037"/>
                  </a:cubicBezTo>
                  <a:cubicBezTo>
                    <a:pt x="18891" y="231293"/>
                    <a:pt x="18891" y="231586"/>
                    <a:pt x="19001" y="231842"/>
                  </a:cubicBezTo>
                  <a:lnTo>
                    <a:pt x="23972" y="238787"/>
                  </a:lnTo>
                  <a:cubicBezTo>
                    <a:pt x="24191" y="239036"/>
                    <a:pt x="24513" y="239167"/>
                    <a:pt x="24849" y="239153"/>
                  </a:cubicBezTo>
                  <a:lnTo>
                    <a:pt x="25215" y="239153"/>
                  </a:lnTo>
                  <a:lnTo>
                    <a:pt x="35158" y="234693"/>
                  </a:lnTo>
                  <a:lnTo>
                    <a:pt x="37571" y="239591"/>
                  </a:lnTo>
                  <a:cubicBezTo>
                    <a:pt x="37710" y="240030"/>
                    <a:pt x="38141" y="240308"/>
                    <a:pt x="38595" y="240249"/>
                  </a:cubicBezTo>
                  <a:lnTo>
                    <a:pt x="38595" y="240249"/>
                  </a:lnTo>
                  <a:lnTo>
                    <a:pt x="46857" y="238348"/>
                  </a:lnTo>
                  <a:lnTo>
                    <a:pt x="54168" y="246683"/>
                  </a:lnTo>
                  <a:cubicBezTo>
                    <a:pt x="54314" y="246947"/>
                    <a:pt x="54607" y="247086"/>
                    <a:pt x="54899" y="247049"/>
                  </a:cubicBezTo>
                  <a:lnTo>
                    <a:pt x="55411" y="247049"/>
                  </a:lnTo>
                  <a:lnTo>
                    <a:pt x="69156" y="239738"/>
                  </a:lnTo>
                  <a:lnTo>
                    <a:pt x="61845" y="249462"/>
                  </a:lnTo>
                  <a:lnTo>
                    <a:pt x="40788" y="251436"/>
                  </a:lnTo>
                  <a:cubicBezTo>
                    <a:pt x="40788" y="251436"/>
                    <a:pt x="40130" y="251436"/>
                    <a:pt x="39984" y="251874"/>
                  </a:cubicBezTo>
                  <a:lnTo>
                    <a:pt x="12493" y="286237"/>
                  </a:lnTo>
                  <a:cubicBezTo>
                    <a:pt x="12281" y="286574"/>
                    <a:pt x="12281" y="286998"/>
                    <a:pt x="12493" y="287334"/>
                  </a:cubicBezTo>
                  <a:cubicBezTo>
                    <a:pt x="12683" y="287729"/>
                    <a:pt x="13078" y="287985"/>
                    <a:pt x="13517" y="287992"/>
                  </a:cubicBezTo>
                  <a:lnTo>
                    <a:pt x="21340" y="287992"/>
                  </a:lnTo>
                  <a:cubicBezTo>
                    <a:pt x="21669" y="287985"/>
                    <a:pt x="21983" y="287853"/>
                    <a:pt x="22217" y="287627"/>
                  </a:cubicBezTo>
                  <a:lnTo>
                    <a:pt x="30625" y="278195"/>
                  </a:lnTo>
                  <a:lnTo>
                    <a:pt x="49781" y="281120"/>
                  </a:lnTo>
                  <a:cubicBezTo>
                    <a:pt x="50242" y="281112"/>
                    <a:pt x="50651" y="280820"/>
                    <a:pt x="50804" y="280388"/>
                  </a:cubicBezTo>
                  <a:lnTo>
                    <a:pt x="55484" y="269202"/>
                  </a:lnTo>
                  <a:lnTo>
                    <a:pt x="67182" y="266497"/>
                  </a:lnTo>
                  <a:lnTo>
                    <a:pt x="72592" y="271907"/>
                  </a:lnTo>
                  <a:cubicBezTo>
                    <a:pt x="72804" y="272127"/>
                    <a:pt x="73090" y="272258"/>
                    <a:pt x="73397" y="272273"/>
                  </a:cubicBezTo>
                  <a:lnTo>
                    <a:pt x="73397" y="272273"/>
                  </a:lnTo>
                  <a:lnTo>
                    <a:pt x="90651" y="266862"/>
                  </a:lnTo>
                  <a:lnTo>
                    <a:pt x="94087" y="261745"/>
                  </a:lnTo>
                  <a:lnTo>
                    <a:pt x="105712" y="266351"/>
                  </a:lnTo>
                  <a:lnTo>
                    <a:pt x="139637" y="259040"/>
                  </a:lnTo>
                  <a:lnTo>
                    <a:pt x="148483" y="248219"/>
                  </a:lnTo>
                  <a:cubicBezTo>
                    <a:pt x="148696" y="247883"/>
                    <a:pt x="148696" y="247458"/>
                    <a:pt x="148483" y="247122"/>
                  </a:cubicBezTo>
                  <a:cubicBezTo>
                    <a:pt x="148359" y="246742"/>
                    <a:pt x="148008" y="246479"/>
                    <a:pt x="147606" y="246464"/>
                  </a:cubicBezTo>
                  <a:lnTo>
                    <a:pt x="135396" y="245514"/>
                  </a:lnTo>
                  <a:lnTo>
                    <a:pt x="133203" y="241785"/>
                  </a:lnTo>
                  <a:lnTo>
                    <a:pt x="152212" y="222775"/>
                  </a:lnTo>
                  <a:cubicBezTo>
                    <a:pt x="152293" y="222542"/>
                    <a:pt x="152293" y="222278"/>
                    <a:pt x="152212" y="222044"/>
                  </a:cubicBezTo>
                  <a:lnTo>
                    <a:pt x="153090" y="203474"/>
                  </a:lnTo>
                  <a:cubicBezTo>
                    <a:pt x="153192" y="203166"/>
                    <a:pt x="153192" y="202830"/>
                    <a:pt x="153090" y="202523"/>
                  </a:cubicBezTo>
                  <a:lnTo>
                    <a:pt x="145194" y="195724"/>
                  </a:lnTo>
                  <a:cubicBezTo>
                    <a:pt x="144959" y="195629"/>
                    <a:pt x="144697" y="195629"/>
                    <a:pt x="144462" y="195724"/>
                  </a:cubicBezTo>
                  <a:lnTo>
                    <a:pt x="122528" y="198429"/>
                  </a:lnTo>
                  <a:lnTo>
                    <a:pt x="127646" y="186438"/>
                  </a:lnTo>
                  <a:cubicBezTo>
                    <a:pt x="127902" y="186065"/>
                    <a:pt x="127902" y="185568"/>
                    <a:pt x="127646" y="185195"/>
                  </a:cubicBezTo>
                  <a:lnTo>
                    <a:pt x="119896" y="175325"/>
                  </a:lnTo>
                  <a:lnTo>
                    <a:pt x="124722" y="177226"/>
                  </a:lnTo>
                  <a:lnTo>
                    <a:pt x="125160" y="177226"/>
                  </a:lnTo>
                  <a:lnTo>
                    <a:pt x="125819" y="177226"/>
                  </a:lnTo>
                  <a:cubicBezTo>
                    <a:pt x="126097" y="177007"/>
                    <a:pt x="126279" y="176692"/>
                    <a:pt x="126330" y="176349"/>
                  </a:cubicBezTo>
                  <a:lnTo>
                    <a:pt x="126330" y="169037"/>
                  </a:lnTo>
                  <a:lnTo>
                    <a:pt x="111123" y="144033"/>
                  </a:lnTo>
                  <a:lnTo>
                    <a:pt x="101838" y="140377"/>
                  </a:lnTo>
                  <a:lnTo>
                    <a:pt x="92699" y="109889"/>
                  </a:lnTo>
                  <a:lnTo>
                    <a:pt x="72446" y="93950"/>
                  </a:lnTo>
                  <a:lnTo>
                    <a:pt x="63672" y="93950"/>
                  </a:lnTo>
                  <a:lnTo>
                    <a:pt x="72007" y="89125"/>
                  </a:lnTo>
                  <a:cubicBezTo>
                    <a:pt x="72007" y="89125"/>
                    <a:pt x="72446" y="88759"/>
                    <a:pt x="72446" y="88394"/>
                  </a:cubicBezTo>
                  <a:cubicBezTo>
                    <a:pt x="72592" y="88145"/>
                    <a:pt x="72592" y="87838"/>
                    <a:pt x="72446" y="87589"/>
                  </a:cubicBezTo>
                  <a:lnTo>
                    <a:pt x="67474" y="80278"/>
                  </a:lnTo>
                  <a:lnTo>
                    <a:pt x="71715" y="79620"/>
                  </a:lnTo>
                  <a:cubicBezTo>
                    <a:pt x="72015" y="79510"/>
                    <a:pt x="72293" y="79335"/>
                    <a:pt x="72519" y="79108"/>
                  </a:cubicBezTo>
                  <a:lnTo>
                    <a:pt x="80415" y="66167"/>
                  </a:lnTo>
                  <a:lnTo>
                    <a:pt x="89262" y="45915"/>
                  </a:lnTo>
                  <a:lnTo>
                    <a:pt x="87361" y="36118"/>
                  </a:lnTo>
                  <a:cubicBezTo>
                    <a:pt x="87259" y="35599"/>
                    <a:pt x="86791" y="35233"/>
                    <a:pt x="86265" y="35241"/>
                  </a:cubicBezTo>
                  <a:lnTo>
                    <a:pt x="42835" y="39993"/>
                  </a:lnTo>
                  <a:lnTo>
                    <a:pt x="41519" y="36776"/>
                  </a:lnTo>
                  <a:lnTo>
                    <a:pt x="49489" y="32316"/>
                  </a:lnTo>
                  <a:cubicBezTo>
                    <a:pt x="49817" y="32140"/>
                    <a:pt x="50044" y="31812"/>
                    <a:pt x="50074" y="31439"/>
                  </a:cubicBezTo>
                  <a:cubicBezTo>
                    <a:pt x="50117" y="31044"/>
                    <a:pt x="49912" y="30671"/>
                    <a:pt x="49562" y="30488"/>
                  </a:cubicBezTo>
                  <a:lnTo>
                    <a:pt x="44882" y="27344"/>
                  </a:lnTo>
                  <a:lnTo>
                    <a:pt x="62430" y="12722"/>
                  </a:lnTo>
                  <a:cubicBezTo>
                    <a:pt x="62693" y="12539"/>
                    <a:pt x="62854" y="12239"/>
                    <a:pt x="62868" y="11917"/>
                  </a:cubicBezTo>
                  <a:lnTo>
                    <a:pt x="62868" y="2120"/>
                  </a:lnTo>
                  <a:cubicBezTo>
                    <a:pt x="62861" y="1623"/>
                    <a:pt x="62539" y="1177"/>
                    <a:pt x="62064" y="1024"/>
                  </a:cubicBezTo>
                  <a:lnTo>
                    <a:pt x="58701" y="0"/>
                  </a:lnTo>
                  <a:lnTo>
                    <a:pt x="27335" y="2998"/>
                  </a:lnTo>
                  <a:cubicBezTo>
                    <a:pt x="26889" y="2983"/>
                    <a:pt x="26487" y="3290"/>
                    <a:pt x="26385" y="3729"/>
                  </a:cubicBezTo>
                  <a:lnTo>
                    <a:pt x="22656" y="14915"/>
                  </a:lnTo>
                  <a:lnTo>
                    <a:pt x="19293" y="15792"/>
                  </a:lnTo>
                  <a:cubicBezTo>
                    <a:pt x="18934" y="15844"/>
                    <a:pt x="18649" y="16099"/>
                    <a:pt x="18562" y="16450"/>
                  </a:cubicBezTo>
                  <a:lnTo>
                    <a:pt x="16588" y="21276"/>
                  </a:lnTo>
                  <a:cubicBezTo>
                    <a:pt x="16332" y="21598"/>
                    <a:pt x="16332" y="22051"/>
                    <a:pt x="16588" y="22373"/>
                  </a:cubicBezTo>
                  <a:lnTo>
                    <a:pt x="19658" y="26248"/>
                  </a:lnTo>
                  <a:lnTo>
                    <a:pt x="11031" y="30561"/>
                  </a:lnTo>
                  <a:cubicBezTo>
                    <a:pt x="10556" y="30737"/>
                    <a:pt x="10300" y="31249"/>
                    <a:pt x="10446" y="31731"/>
                  </a:cubicBezTo>
                  <a:lnTo>
                    <a:pt x="12128" y="40285"/>
                  </a:lnTo>
                  <a:lnTo>
                    <a:pt x="10227" y="40285"/>
                  </a:lnTo>
                  <a:cubicBezTo>
                    <a:pt x="9620" y="40285"/>
                    <a:pt x="9130" y="40775"/>
                    <a:pt x="9130" y="41382"/>
                  </a:cubicBezTo>
                  <a:lnTo>
                    <a:pt x="9130" y="47231"/>
                  </a:lnTo>
                  <a:cubicBezTo>
                    <a:pt x="9101" y="47641"/>
                    <a:pt x="9335" y="48028"/>
                    <a:pt x="9715" y="48181"/>
                  </a:cubicBezTo>
                  <a:close/>
                  <a:moveTo>
                    <a:pt x="19951" y="99507"/>
                  </a:moveTo>
                  <a:lnTo>
                    <a:pt x="19951" y="99872"/>
                  </a:lnTo>
                  <a:lnTo>
                    <a:pt x="18269" y="94974"/>
                  </a:lnTo>
                  <a:lnTo>
                    <a:pt x="21194" y="9153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BCDF0DA-3472-4CC7-8D82-118FB5648C7F}"/>
                </a:ext>
              </a:extLst>
            </p:cNvPr>
            <p:cNvSpPr/>
            <p:nvPr/>
          </p:nvSpPr>
          <p:spPr>
            <a:xfrm>
              <a:off x="5910499" y="2364059"/>
              <a:ext cx="17567" cy="26497"/>
            </a:xfrm>
            <a:custGeom>
              <a:avLst/>
              <a:gdLst>
                <a:gd name="connsiteX0" fmla="*/ 12 w 17567"/>
                <a:gd name="connsiteY0" fmla="*/ 9773 h 26497"/>
                <a:gd name="connsiteX1" fmla="*/ 12 w 17567"/>
                <a:gd name="connsiteY1" fmla="*/ 25420 h 26497"/>
                <a:gd name="connsiteX2" fmla="*/ 597 w 17567"/>
                <a:gd name="connsiteY2" fmla="*/ 26443 h 26497"/>
                <a:gd name="connsiteX3" fmla="*/ 1036 w 17567"/>
                <a:gd name="connsiteY3" fmla="*/ 26443 h 26497"/>
                <a:gd name="connsiteX4" fmla="*/ 1694 w 17567"/>
                <a:gd name="connsiteY4" fmla="*/ 26443 h 26497"/>
                <a:gd name="connsiteX5" fmla="*/ 14489 w 17567"/>
                <a:gd name="connsiteY5" fmla="*/ 17596 h 26497"/>
                <a:gd name="connsiteX6" fmla="*/ 14489 w 17567"/>
                <a:gd name="connsiteY6" fmla="*/ 16280 h 26497"/>
                <a:gd name="connsiteX7" fmla="*/ 12954 w 17567"/>
                <a:gd name="connsiteY7" fmla="*/ 13063 h 26497"/>
                <a:gd name="connsiteX8" fmla="*/ 17194 w 17567"/>
                <a:gd name="connsiteY8" fmla="*/ 9700 h 26497"/>
                <a:gd name="connsiteX9" fmla="*/ 17560 w 17567"/>
                <a:gd name="connsiteY9" fmla="*/ 8750 h 26497"/>
                <a:gd name="connsiteX10" fmla="*/ 16536 w 17567"/>
                <a:gd name="connsiteY10" fmla="*/ 927 h 26497"/>
                <a:gd name="connsiteX11" fmla="*/ 15951 w 17567"/>
                <a:gd name="connsiteY11" fmla="*/ 49 h 26497"/>
                <a:gd name="connsiteX12" fmla="*/ 15512 w 17567"/>
                <a:gd name="connsiteY12" fmla="*/ 49 h 26497"/>
                <a:gd name="connsiteX13" fmla="*/ 14927 w 17567"/>
                <a:gd name="connsiteY13" fmla="*/ 49 h 26497"/>
                <a:gd name="connsiteX14" fmla="*/ 305 w 17567"/>
                <a:gd name="connsiteY14" fmla="*/ 8896 h 26497"/>
                <a:gd name="connsiteX15" fmla="*/ 12 w 17567"/>
                <a:gd name="connsiteY15" fmla="*/ 9773 h 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567" h="26497">
                  <a:moveTo>
                    <a:pt x="12" y="9773"/>
                  </a:moveTo>
                  <a:lnTo>
                    <a:pt x="12" y="25420"/>
                  </a:lnTo>
                  <a:cubicBezTo>
                    <a:pt x="-9" y="25844"/>
                    <a:pt x="217" y="26246"/>
                    <a:pt x="597" y="26443"/>
                  </a:cubicBezTo>
                  <a:lnTo>
                    <a:pt x="1036" y="26443"/>
                  </a:lnTo>
                  <a:cubicBezTo>
                    <a:pt x="1248" y="26516"/>
                    <a:pt x="1482" y="26516"/>
                    <a:pt x="1694" y="26443"/>
                  </a:cubicBezTo>
                  <a:lnTo>
                    <a:pt x="14489" y="17596"/>
                  </a:lnTo>
                  <a:cubicBezTo>
                    <a:pt x="14840" y="17231"/>
                    <a:pt x="14840" y="16646"/>
                    <a:pt x="14489" y="16280"/>
                  </a:cubicBezTo>
                  <a:lnTo>
                    <a:pt x="12954" y="13063"/>
                  </a:lnTo>
                  <a:lnTo>
                    <a:pt x="17194" y="9700"/>
                  </a:lnTo>
                  <a:cubicBezTo>
                    <a:pt x="17465" y="9466"/>
                    <a:pt x="17603" y="9108"/>
                    <a:pt x="17560" y="8750"/>
                  </a:cubicBezTo>
                  <a:lnTo>
                    <a:pt x="16536" y="927"/>
                  </a:lnTo>
                  <a:cubicBezTo>
                    <a:pt x="16536" y="546"/>
                    <a:pt x="16302" y="196"/>
                    <a:pt x="15951" y="49"/>
                  </a:cubicBezTo>
                  <a:lnTo>
                    <a:pt x="15512" y="49"/>
                  </a:lnTo>
                  <a:cubicBezTo>
                    <a:pt x="15322" y="-16"/>
                    <a:pt x="15117" y="-16"/>
                    <a:pt x="14927" y="49"/>
                  </a:cubicBezTo>
                  <a:lnTo>
                    <a:pt x="305" y="8896"/>
                  </a:lnTo>
                  <a:cubicBezTo>
                    <a:pt x="71" y="9123"/>
                    <a:pt x="-39" y="9452"/>
                    <a:pt x="12" y="977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7B73E792-C487-498E-BF5C-DEE0D8C11733}"/>
                </a:ext>
              </a:extLst>
            </p:cNvPr>
            <p:cNvSpPr/>
            <p:nvPr/>
          </p:nvSpPr>
          <p:spPr>
            <a:xfrm>
              <a:off x="7481710" y="1660396"/>
              <a:ext cx="12721" cy="10747"/>
            </a:xfrm>
            <a:custGeom>
              <a:avLst/>
              <a:gdLst>
                <a:gd name="connsiteX0" fmla="*/ 12722 w 12721"/>
                <a:gd name="connsiteY0" fmla="*/ 0 h 10747"/>
                <a:gd name="connsiteX1" fmla="*/ 0 w 12721"/>
                <a:gd name="connsiteY1" fmla="*/ 0 h 10747"/>
                <a:gd name="connsiteX2" fmla="*/ 8920 w 12721"/>
                <a:gd name="connsiteY2" fmla="*/ 10748 h 10747"/>
                <a:gd name="connsiteX3" fmla="*/ 12722 w 12721"/>
                <a:gd name="connsiteY3" fmla="*/ 0 h 1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21" h="10747">
                  <a:moveTo>
                    <a:pt x="12722" y="0"/>
                  </a:moveTo>
                  <a:lnTo>
                    <a:pt x="0" y="0"/>
                  </a:lnTo>
                  <a:lnTo>
                    <a:pt x="8920" y="10748"/>
                  </a:lnTo>
                  <a:lnTo>
                    <a:pt x="12722" y="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69B5815A-30D9-4E39-BF66-16AECBC54E6B}"/>
                </a:ext>
              </a:extLst>
            </p:cNvPr>
            <p:cNvSpPr/>
            <p:nvPr/>
          </p:nvSpPr>
          <p:spPr>
            <a:xfrm>
              <a:off x="9254042" y="2476922"/>
              <a:ext cx="15646" cy="20617"/>
            </a:xfrm>
            <a:custGeom>
              <a:avLst/>
              <a:gdLst>
                <a:gd name="connsiteX0" fmla="*/ 3948 w 15646"/>
                <a:gd name="connsiteY0" fmla="*/ 0 h 20617"/>
                <a:gd name="connsiteX1" fmla="*/ 0 w 15646"/>
                <a:gd name="connsiteY1" fmla="*/ 1901 h 20617"/>
                <a:gd name="connsiteX2" fmla="*/ 7824 w 15646"/>
                <a:gd name="connsiteY2" fmla="*/ 15646 h 20617"/>
                <a:gd name="connsiteX3" fmla="*/ 15646 w 15646"/>
                <a:gd name="connsiteY3" fmla="*/ 20618 h 20617"/>
                <a:gd name="connsiteX4" fmla="*/ 7824 w 15646"/>
                <a:gd name="connsiteY4" fmla="*/ 951 h 20617"/>
                <a:gd name="connsiteX5" fmla="*/ 3948 w 15646"/>
                <a:gd name="connsiteY5" fmla="*/ 0 h 2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46" h="20617">
                  <a:moveTo>
                    <a:pt x="3948" y="0"/>
                  </a:moveTo>
                  <a:lnTo>
                    <a:pt x="0" y="1901"/>
                  </a:lnTo>
                  <a:lnTo>
                    <a:pt x="7824" y="15646"/>
                  </a:lnTo>
                  <a:lnTo>
                    <a:pt x="15646" y="20618"/>
                  </a:lnTo>
                  <a:lnTo>
                    <a:pt x="7824" y="951"/>
                  </a:lnTo>
                  <a:lnTo>
                    <a:pt x="3948" y="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0E63FC9F-4CF7-4EE0-A192-EDD6C1A504C6}"/>
                </a:ext>
              </a:extLst>
            </p:cNvPr>
            <p:cNvSpPr/>
            <p:nvPr/>
          </p:nvSpPr>
          <p:spPr>
            <a:xfrm>
              <a:off x="8890890" y="2775223"/>
              <a:ext cx="37287" cy="29391"/>
            </a:xfrm>
            <a:custGeom>
              <a:avLst/>
              <a:gdLst>
                <a:gd name="connsiteX0" fmla="*/ 24639 w 37287"/>
                <a:gd name="connsiteY0" fmla="*/ 6800 h 29391"/>
                <a:gd name="connsiteX1" fmla="*/ 17766 w 37287"/>
                <a:gd name="connsiteY1" fmla="*/ 5849 h 29391"/>
                <a:gd name="connsiteX2" fmla="*/ 0 w 37287"/>
                <a:gd name="connsiteY2" fmla="*/ 29392 h 29391"/>
                <a:gd name="connsiteX3" fmla="*/ 37287 w 37287"/>
                <a:gd name="connsiteY3" fmla="*/ 3948 h 29391"/>
                <a:gd name="connsiteX4" fmla="*/ 35313 w 37287"/>
                <a:gd name="connsiteY4" fmla="*/ 0 h 29391"/>
                <a:gd name="connsiteX5" fmla="*/ 24639 w 37287"/>
                <a:gd name="connsiteY5" fmla="*/ 6800 h 2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87" h="29391">
                  <a:moveTo>
                    <a:pt x="24639" y="6800"/>
                  </a:moveTo>
                  <a:lnTo>
                    <a:pt x="17766" y="5849"/>
                  </a:lnTo>
                  <a:lnTo>
                    <a:pt x="0" y="29392"/>
                  </a:lnTo>
                  <a:lnTo>
                    <a:pt x="37287" y="3948"/>
                  </a:lnTo>
                  <a:lnTo>
                    <a:pt x="35313" y="0"/>
                  </a:lnTo>
                  <a:lnTo>
                    <a:pt x="24639" y="680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A35871F-96FF-408D-AED4-0C62C2FAB635}"/>
                </a:ext>
              </a:extLst>
            </p:cNvPr>
            <p:cNvSpPr/>
            <p:nvPr/>
          </p:nvSpPr>
          <p:spPr>
            <a:xfrm>
              <a:off x="8861499" y="2804614"/>
              <a:ext cx="17693" cy="20690"/>
            </a:xfrm>
            <a:custGeom>
              <a:avLst/>
              <a:gdLst>
                <a:gd name="connsiteX0" fmla="*/ 0 w 17693"/>
                <a:gd name="connsiteY0" fmla="*/ 16670 h 20690"/>
                <a:gd name="connsiteX1" fmla="*/ 951 w 17693"/>
                <a:gd name="connsiteY1" fmla="*/ 20691 h 20690"/>
                <a:gd name="connsiteX2" fmla="*/ 17693 w 17693"/>
                <a:gd name="connsiteY2" fmla="*/ 3948 h 20690"/>
                <a:gd name="connsiteX3" fmla="*/ 13818 w 17693"/>
                <a:gd name="connsiteY3" fmla="*/ 0 h 20690"/>
                <a:gd name="connsiteX4" fmla="*/ 0 w 17693"/>
                <a:gd name="connsiteY4" fmla="*/ 16670 h 20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93" h="20690">
                  <a:moveTo>
                    <a:pt x="0" y="16670"/>
                  </a:moveTo>
                  <a:lnTo>
                    <a:pt x="951" y="20691"/>
                  </a:lnTo>
                  <a:lnTo>
                    <a:pt x="17693" y="3948"/>
                  </a:lnTo>
                  <a:lnTo>
                    <a:pt x="13818" y="0"/>
                  </a:lnTo>
                  <a:lnTo>
                    <a:pt x="0" y="1667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25DE4175-9A42-4DC4-BF26-0D27047D87AA}"/>
                </a:ext>
              </a:extLst>
            </p:cNvPr>
            <p:cNvSpPr/>
            <p:nvPr/>
          </p:nvSpPr>
          <p:spPr>
            <a:xfrm>
              <a:off x="7640722" y="1812325"/>
              <a:ext cx="11835" cy="19740"/>
            </a:xfrm>
            <a:custGeom>
              <a:avLst/>
              <a:gdLst>
                <a:gd name="connsiteX0" fmla="*/ 4835 w 11835"/>
                <a:gd name="connsiteY0" fmla="*/ 146 h 19740"/>
                <a:gd name="connsiteX1" fmla="*/ 4030 w 11835"/>
                <a:gd name="connsiteY1" fmla="*/ 658 h 19740"/>
                <a:gd name="connsiteX2" fmla="*/ 82 w 11835"/>
                <a:gd name="connsiteY2" fmla="*/ 7531 h 19740"/>
                <a:gd name="connsiteX3" fmla="*/ 82 w 11835"/>
                <a:gd name="connsiteY3" fmla="*/ 8335 h 19740"/>
                <a:gd name="connsiteX4" fmla="*/ 3080 w 11835"/>
                <a:gd name="connsiteY4" fmla="*/ 19156 h 19740"/>
                <a:gd name="connsiteX5" fmla="*/ 3665 w 11835"/>
                <a:gd name="connsiteY5" fmla="*/ 19740 h 19740"/>
                <a:gd name="connsiteX6" fmla="*/ 4176 w 11835"/>
                <a:gd name="connsiteY6" fmla="*/ 19740 h 19740"/>
                <a:gd name="connsiteX7" fmla="*/ 4176 w 11835"/>
                <a:gd name="connsiteY7" fmla="*/ 19740 h 19740"/>
                <a:gd name="connsiteX8" fmla="*/ 11049 w 11835"/>
                <a:gd name="connsiteY8" fmla="*/ 17766 h 19740"/>
                <a:gd name="connsiteX9" fmla="*/ 11780 w 11835"/>
                <a:gd name="connsiteY9" fmla="*/ 17181 h 19740"/>
                <a:gd name="connsiteX10" fmla="*/ 11780 w 11835"/>
                <a:gd name="connsiteY10" fmla="*/ 16377 h 19740"/>
                <a:gd name="connsiteX11" fmla="*/ 5931 w 11835"/>
                <a:gd name="connsiteY11" fmla="*/ 658 h 19740"/>
                <a:gd name="connsiteX12" fmla="*/ 5054 w 11835"/>
                <a:gd name="connsiteY12" fmla="*/ 0 h 1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835" h="19740">
                  <a:moveTo>
                    <a:pt x="4835" y="146"/>
                  </a:moveTo>
                  <a:cubicBezTo>
                    <a:pt x="4396" y="146"/>
                    <a:pt x="4104" y="146"/>
                    <a:pt x="4030" y="658"/>
                  </a:cubicBezTo>
                  <a:lnTo>
                    <a:pt x="82" y="7531"/>
                  </a:lnTo>
                  <a:cubicBezTo>
                    <a:pt x="-27" y="7787"/>
                    <a:pt x="-27" y="8079"/>
                    <a:pt x="82" y="8335"/>
                  </a:cubicBezTo>
                  <a:lnTo>
                    <a:pt x="3080" y="19156"/>
                  </a:lnTo>
                  <a:cubicBezTo>
                    <a:pt x="3190" y="19419"/>
                    <a:pt x="3402" y="19631"/>
                    <a:pt x="3665" y="19740"/>
                  </a:cubicBezTo>
                  <a:cubicBezTo>
                    <a:pt x="3665" y="19740"/>
                    <a:pt x="3665" y="19740"/>
                    <a:pt x="4176" y="19740"/>
                  </a:cubicBezTo>
                  <a:lnTo>
                    <a:pt x="4176" y="19740"/>
                  </a:lnTo>
                  <a:lnTo>
                    <a:pt x="11049" y="17766"/>
                  </a:lnTo>
                  <a:cubicBezTo>
                    <a:pt x="11356" y="17664"/>
                    <a:pt x="11612" y="17452"/>
                    <a:pt x="11780" y="17181"/>
                  </a:cubicBezTo>
                  <a:cubicBezTo>
                    <a:pt x="11854" y="16918"/>
                    <a:pt x="11854" y="16641"/>
                    <a:pt x="11780" y="16377"/>
                  </a:cubicBezTo>
                  <a:lnTo>
                    <a:pt x="5931" y="658"/>
                  </a:lnTo>
                  <a:cubicBezTo>
                    <a:pt x="5792" y="285"/>
                    <a:pt x="5449" y="29"/>
                    <a:pt x="5054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68681BA-2B82-4333-8721-735B3AB4425A}"/>
                </a:ext>
              </a:extLst>
            </p:cNvPr>
            <p:cNvSpPr/>
            <p:nvPr/>
          </p:nvSpPr>
          <p:spPr>
            <a:xfrm>
              <a:off x="7407062" y="2011704"/>
              <a:ext cx="24639" cy="17620"/>
            </a:xfrm>
            <a:custGeom>
              <a:avLst/>
              <a:gdLst>
                <a:gd name="connsiteX0" fmla="*/ 8993 w 24639"/>
                <a:gd name="connsiteY0" fmla="*/ 17620 h 17620"/>
                <a:gd name="connsiteX1" fmla="*/ 24639 w 24639"/>
                <a:gd name="connsiteY1" fmla="*/ 9797 h 17620"/>
                <a:gd name="connsiteX2" fmla="*/ 21642 w 24639"/>
                <a:gd name="connsiteY2" fmla="*/ 0 h 17620"/>
                <a:gd name="connsiteX3" fmla="*/ 0 w 24639"/>
                <a:gd name="connsiteY3" fmla="*/ 9797 h 17620"/>
                <a:gd name="connsiteX4" fmla="*/ 8993 w 24639"/>
                <a:gd name="connsiteY4" fmla="*/ 17620 h 1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39" h="17620">
                  <a:moveTo>
                    <a:pt x="8993" y="17620"/>
                  </a:moveTo>
                  <a:lnTo>
                    <a:pt x="24639" y="9797"/>
                  </a:lnTo>
                  <a:lnTo>
                    <a:pt x="21642" y="0"/>
                  </a:lnTo>
                  <a:lnTo>
                    <a:pt x="0" y="9797"/>
                  </a:lnTo>
                  <a:lnTo>
                    <a:pt x="8993" y="1762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88D48927-B879-4F80-AC14-DDBA56922B86}"/>
                </a:ext>
              </a:extLst>
            </p:cNvPr>
            <p:cNvSpPr/>
            <p:nvPr/>
          </p:nvSpPr>
          <p:spPr>
            <a:xfrm>
              <a:off x="7623037" y="1481854"/>
              <a:ext cx="12794" cy="24492"/>
            </a:xfrm>
            <a:custGeom>
              <a:avLst/>
              <a:gdLst>
                <a:gd name="connsiteX0" fmla="*/ 12795 w 12794"/>
                <a:gd name="connsiteY0" fmla="*/ 7750 h 24492"/>
                <a:gd name="connsiteX1" fmla="*/ 5922 w 12794"/>
                <a:gd name="connsiteY1" fmla="*/ 0 h 24492"/>
                <a:gd name="connsiteX2" fmla="*/ 0 w 12794"/>
                <a:gd name="connsiteY2" fmla="*/ 9797 h 24492"/>
                <a:gd name="connsiteX3" fmla="*/ 9797 w 12794"/>
                <a:gd name="connsiteY3" fmla="*/ 24493 h 24492"/>
                <a:gd name="connsiteX4" fmla="*/ 12795 w 12794"/>
                <a:gd name="connsiteY4" fmla="*/ 7750 h 2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94" h="24492">
                  <a:moveTo>
                    <a:pt x="12795" y="7750"/>
                  </a:moveTo>
                  <a:lnTo>
                    <a:pt x="5922" y="0"/>
                  </a:lnTo>
                  <a:lnTo>
                    <a:pt x="0" y="9797"/>
                  </a:lnTo>
                  <a:lnTo>
                    <a:pt x="9797" y="24493"/>
                  </a:lnTo>
                  <a:lnTo>
                    <a:pt x="12795" y="775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843270A0-57A8-4346-82E7-6D7376150349}"/>
                </a:ext>
              </a:extLst>
            </p:cNvPr>
            <p:cNvSpPr/>
            <p:nvPr/>
          </p:nvSpPr>
          <p:spPr>
            <a:xfrm>
              <a:off x="7535740" y="1692785"/>
              <a:ext cx="25443" cy="17620"/>
            </a:xfrm>
            <a:custGeom>
              <a:avLst/>
              <a:gdLst>
                <a:gd name="connsiteX0" fmla="*/ 7750 w 25443"/>
                <a:gd name="connsiteY0" fmla="*/ 0 h 17620"/>
                <a:gd name="connsiteX1" fmla="*/ 0 w 25443"/>
                <a:gd name="connsiteY1" fmla="*/ 17620 h 17620"/>
                <a:gd name="connsiteX2" fmla="*/ 25444 w 25443"/>
                <a:gd name="connsiteY2" fmla="*/ 2924 h 17620"/>
                <a:gd name="connsiteX3" fmla="*/ 7750 w 25443"/>
                <a:gd name="connsiteY3" fmla="*/ 0 h 17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43" h="17620">
                  <a:moveTo>
                    <a:pt x="7750" y="0"/>
                  </a:moveTo>
                  <a:lnTo>
                    <a:pt x="0" y="17620"/>
                  </a:lnTo>
                  <a:lnTo>
                    <a:pt x="25444" y="2924"/>
                  </a:lnTo>
                  <a:lnTo>
                    <a:pt x="7750" y="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FAC0845-F79D-45AA-98BD-9600101A6C29}"/>
                </a:ext>
              </a:extLst>
            </p:cNvPr>
            <p:cNvSpPr/>
            <p:nvPr/>
          </p:nvSpPr>
          <p:spPr>
            <a:xfrm>
              <a:off x="7569080" y="1660396"/>
              <a:ext cx="15719" cy="20617"/>
            </a:xfrm>
            <a:custGeom>
              <a:avLst/>
              <a:gdLst>
                <a:gd name="connsiteX0" fmla="*/ 10748 w 15719"/>
                <a:gd name="connsiteY0" fmla="*/ 0 h 20617"/>
                <a:gd name="connsiteX1" fmla="*/ 0 w 15719"/>
                <a:gd name="connsiteY1" fmla="*/ 12795 h 20617"/>
                <a:gd name="connsiteX2" fmla="*/ 15719 w 15719"/>
                <a:gd name="connsiteY2" fmla="*/ 20618 h 20617"/>
                <a:gd name="connsiteX3" fmla="*/ 10748 w 15719"/>
                <a:gd name="connsiteY3" fmla="*/ 0 h 2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19" h="20617">
                  <a:moveTo>
                    <a:pt x="10748" y="0"/>
                  </a:moveTo>
                  <a:lnTo>
                    <a:pt x="0" y="12795"/>
                  </a:lnTo>
                  <a:lnTo>
                    <a:pt x="15719" y="20618"/>
                  </a:lnTo>
                  <a:lnTo>
                    <a:pt x="10748" y="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2B23D07-35B9-4359-B985-7A5B08B34C3C}"/>
                </a:ext>
              </a:extLst>
            </p:cNvPr>
            <p:cNvSpPr/>
            <p:nvPr/>
          </p:nvSpPr>
          <p:spPr>
            <a:xfrm>
              <a:off x="7404210" y="1631955"/>
              <a:ext cx="27490" cy="28440"/>
            </a:xfrm>
            <a:custGeom>
              <a:avLst/>
              <a:gdLst>
                <a:gd name="connsiteX0" fmla="*/ 15719 w 27490"/>
                <a:gd name="connsiteY0" fmla="*/ 11698 h 28440"/>
                <a:gd name="connsiteX1" fmla="*/ 18571 w 27490"/>
                <a:gd name="connsiteY1" fmla="*/ 2924 h 28440"/>
                <a:gd name="connsiteX2" fmla="*/ 17693 w 27490"/>
                <a:gd name="connsiteY2" fmla="*/ 0 h 28440"/>
                <a:gd name="connsiteX3" fmla="*/ 4898 w 27490"/>
                <a:gd name="connsiteY3" fmla="*/ 0 h 28440"/>
                <a:gd name="connsiteX4" fmla="*/ 0 w 27490"/>
                <a:gd name="connsiteY4" fmla="*/ 10821 h 28440"/>
                <a:gd name="connsiteX5" fmla="*/ 0 w 27490"/>
                <a:gd name="connsiteY5" fmla="*/ 28441 h 28440"/>
                <a:gd name="connsiteX6" fmla="*/ 27491 w 27490"/>
                <a:gd name="connsiteY6" fmla="*/ 16670 h 28440"/>
                <a:gd name="connsiteX7" fmla="*/ 15719 w 27490"/>
                <a:gd name="connsiteY7" fmla="*/ 11698 h 2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490" h="28440">
                  <a:moveTo>
                    <a:pt x="15719" y="11698"/>
                  </a:moveTo>
                  <a:lnTo>
                    <a:pt x="18571" y="2924"/>
                  </a:lnTo>
                  <a:lnTo>
                    <a:pt x="17693" y="0"/>
                  </a:lnTo>
                  <a:lnTo>
                    <a:pt x="4898" y="0"/>
                  </a:lnTo>
                  <a:lnTo>
                    <a:pt x="0" y="10821"/>
                  </a:lnTo>
                  <a:lnTo>
                    <a:pt x="0" y="28441"/>
                  </a:lnTo>
                  <a:lnTo>
                    <a:pt x="27491" y="16670"/>
                  </a:lnTo>
                  <a:lnTo>
                    <a:pt x="15719" y="1169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E8C8DDC-CFD5-43F5-8C23-639AFB1E0A54}"/>
                </a:ext>
              </a:extLst>
            </p:cNvPr>
            <p:cNvSpPr/>
            <p:nvPr/>
          </p:nvSpPr>
          <p:spPr>
            <a:xfrm>
              <a:off x="7177486" y="1819417"/>
              <a:ext cx="40212" cy="43136"/>
            </a:xfrm>
            <a:custGeom>
              <a:avLst/>
              <a:gdLst>
                <a:gd name="connsiteX0" fmla="*/ 40212 w 40212"/>
                <a:gd name="connsiteY0" fmla="*/ 38238 h 43136"/>
                <a:gd name="connsiteX1" fmla="*/ 9797 w 40212"/>
                <a:gd name="connsiteY1" fmla="*/ 0 h 43136"/>
                <a:gd name="connsiteX2" fmla="*/ 2998 w 40212"/>
                <a:gd name="connsiteY2" fmla="*/ 9797 h 43136"/>
                <a:gd name="connsiteX3" fmla="*/ 6799 w 40212"/>
                <a:gd name="connsiteY3" fmla="*/ 13745 h 43136"/>
                <a:gd name="connsiteX4" fmla="*/ 0 w 40212"/>
                <a:gd name="connsiteY4" fmla="*/ 13745 h 43136"/>
                <a:gd name="connsiteX5" fmla="*/ 5849 w 40212"/>
                <a:gd name="connsiteY5" fmla="*/ 27490 h 43136"/>
                <a:gd name="connsiteX6" fmla="*/ 10821 w 40212"/>
                <a:gd name="connsiteY6" fmla="*/ 37288 h 43136"/>
                <a:gd name="connsiteX7" fmla="*/ 9797 w 40212"/>
                <a:gd name="connsiteY7" fmla="*/ 29391 h 43136"/>
                <a:gd name="connsiteX8" fmla="*/ 25516 w 40212"/>
                <a:gd name="connsiteY8" fmla="*/ 43137 h 43136"/>
                <a:gd name="connsiteX9" fmla="*/ 40212 w 40212"/>
                <a:gd name="connsiteY9" fmla="*/ 38238 h 43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12" h="43136">
                  <a:moveTo>
                    <a:pt x="40212" y="38238"/>
                  </a:moveTo>
                  <a:lnTo>
                    <a:pt x="9797" y="0"/>
                  </a:lnTo>
                  <a:lnTo>
                    <a:pt x="2998" y="9797"/>
                  </a:lnTo>
                  <a:lnTo>
                    <a:pt x="6799" y="13745"/>
                  </a:lnTo>
                  <a:lnTo>
                    <a:pt x="0" y="13745"/>
                  </a:lnTo>
                  <a:lnTo>
                    <a:pt x="5849" y="27490"/>
                  </a:lnTo>
                  <a:lnTo>
                    <a:pt x="10821" y="37288"/>
                  </a:lnTo>
                  <a:lnTo>
                    <a:pt x="9797" y="29391"/>
                  </a:lnTo>
                  <a:lnTo>
                    <a:pt x="25516" y="43137"/>
                  </a:lnTo>
                  <a:lnTo>
                    <a:pt x="40212" y="3823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588DD790-2219-4E23-988B-83FE6CFC5EDB}"/>
                </a:ext>
              </a:extLst>
            </p:cNvPr>
            <p:cNvSpPr/>
            <p:nvPr/>
          </p:nvSpPr>
          <p:spPr>
            <a:xfrm>
              <a:off x="7056850" y="1769334"/>
              <a:ext cx="17620" cy="22591"/>
            </a:xfrm>
            <a:custGeom>
              <a:avLst/>
              <a:gdLst>
                <a:gd name="connsiteX0" fmla="*/ 17620 w 17620"/>
                <a:gd name="connsiteY0" fmla="*/ 22592 h 22591"/>
                <a:gd name="connsiteX1" fmla="*/ 17620 w 17620"/>
                <a:gd name="connsiteY1" fmla="*/ 5849 h 22591"/>
                <a:gd name="connsiteX2" fmla="*/ 12722 w 17620"/>
                <a:gd name="connsiteY2" fmla="*/ 0 h 22591"/>
                <a:gd name="connsiteX3" fmla="*/ 0 w 17620"/>
                <a:gd name="connsiteY3" fmla="*/ 0 h 22591"/>
                <a:gd name="connsiteX4" fmla="*/ 17620 w 17620"/>
                <a:gd name="connsiteY4" fmla="*/ 22592 h 2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20" h="22591">
                  <a:moveTo>
                    <a:pt x="17620" y="22592"/>
                  </a:moveTo>
                  <a:lnTo>
                    <a:pt x="17620" y="5849"/>
                  </a:lnTo>
                  <a:lnTo>
                    <a:pt x="12722" y="0"/>
                  </a:lnTo>
                  <a:lnTo>
                    <a:pt x="0" y="0"/>
                  </a:lnTo>
                  <a:lnTo>
                    <a:pt x="17620" y="2259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2CB7EC55-09F4-43C0-AB53-B3454B1C1BDF}"/>
                </a:ext>
              </a:extLst>
            </p:cNvPr>
            <p:cNvSpPr/>
            <p:nvPr/>
          </p:nvSpPr>
          <p:spPr>
            <a:xfrm>
              <a:off x="7084267" y="1366043"/>
              <a:ext cx="296327" cy="280607"/>
            </a:xfrm>
            <a:custGeom>
              <a:avLst/>
              <a:gdLst>
                <a:gd name="connsiteX0" fmla="*/ 27491 w 296327"/>
                <a:gd name="connsiteY0" fmla="*/ 249242 h 280607"/>
                <a:gd name="connsiteX1" fmla="*/ 8847 w 296327"/>
                <a:gd name="connsiteY1" fmla="*/ 272785 h 280607"/>
                <a:gd name="connsiteX2" fmla="*/ 28368 w 296327"/>
                <a:gd name="connsiteY2" fmla="*/ 267886 h 280607"/>
                <a:gd name="connsiteX3" fmla="*/ 58856 w 296327"/>
                <a:gd name="connsiteY3" fmla="*/ 280608 h 280607"/>
                <a:gd name="connsiteX4" fmla="*/ 67703 w 296327"/>
                <a:gd name="connsiteY4" fmla="*/ 266862 h 280607"/>
                <a:gd name="connsiteX5" fmla="*/ 60830 w 296327"/>
                <a:gd name="connsiteY5" fmla="*/ 251216 h 280607"/>
                <a:gd name="connsiteX6" fmla="*/ 73625 w 296327"/>
                <a:gd name="connsiteY6" fmla="*/ 255091 h 280607"/>
                <a:gd name="connsiteX7" fmla="*/ 59880 w 296327"/>
                <a:gd name="connsiteY7" fmla="*/ 239445 h 280607"/>
                <a:gd name="connsiteX8" fmla="*/ 79474 w 296327"/>
                <a:gd name="connsiteY8" fmla="*/ 246318 h 280607"/>
                <a:gd name="connsiteX9" fmla="*/ 80497 w 296327"/>
                <a:gd name="connsiteY9" fmla="*/ 235497 h 280607"/>
                <a:gd name="connsiteX10" fmla="*/ 69677 w 296327"/>
                <a:gd name="connsiteY10" fmla="*/ 225700 h 280607"/>
                <a:gd name="connsiteX11" fmla="*/ 74575 w 296327"/>
                <a:gd name="connsiteY11" fmla="*/ 211955 h 280607"/>
                <a:gd name="connsiteX12" fmla="*/ 86346 w 296327"/>
                <a:gd name="connsiteY12" fmla="*/ 229648 h 280607"/>
                <a:gd name="connsiteX13" fmla="*/ 98191 w 296327"/>
                <a:gd name="connsiteY13" fmla="*/ 212905 h 280607"/>
                <a:gd name="connsiteX14" fmla="*/ 88394 w 296327"/>
                <a:gd name="connsiteY14" fmla="*/ 188412 h 280607"/>
                <a:gd name="connsiteX15" fmla="*/ 100019 w 296327"/>
                <a:gd name="connsiteY15" fmla="*/ 200183 h 280607"/>
                <a:gd name="connsiteX16" fmla="*/ 107038 w 296327"/>
                <a:gd name="connsiteY16" fmla="*/ 192360 h 280607"/>
                <a:gd name="connsiteX17" fmla="*/ 103016 w 296327"/>
                <a:gd name="connsiteY17" fmla="*/ 182490 h 280607"/>
                <a:gd name="connsiteX18" fmla="*/ 119686 w 296327"/>
                <a:gd name="connsiteY18" fmla="*/ 190313 h 280607"/>
                <a:gd name="connsiteX19" fmla="*/ 111936 w 296327"/>
                <a:gd name="connsiteY19" fmla="*/ 174667 h 280607"/>
                <a:gd name="connsiteX20" fmla="*/ 126559 w 296327"/>
                <a:gd name="connsiteY20" fmla="*/ 179566 h 280607"/>
                <a:gd name="connsiteX21" fmla="*/ 136429 w 296327"/>
                <a:gd name="connsiteY21" fmla="*/ 162896 h 280607"/>
                <a:gd name="connsiteX22" fmla="*/ 128533 w 296327"/>
                <a:gd name="connsiteY22" fmla="*/ 156974 h 280607"/>
                <a:gd name="connsiteX23" fmla="*/ 131530 w 296327"/>
                <a:gd name="connsiteY23" fmla="*/ 150101 h 280607"/>
                <a:gd name="connsiteX24" fmla="*/ 148127 w 296327"/>
                <a:gd name="connsiteY24" fmla="*/ 150101 h 280607"/>
                <a:gd name="connsiteX25" fmla="*/ 191410 w 296327"/>
                <a:gd name="connsiteY25" fmla="*/ 101042 h 280607"/>
                <a:gd name="connsiteX26" fmla="*/ 196236 w 296327"/>
                <a:gd name="connsiteY26" fmla="*/ 108865 h 280607"/>
                <a:gd name="connsiteX27" fmla="*/ 284556 w 296327"/>
                <a:gd name="connsiteY27" fmla="*/ 65656 h 280607"/>
                <a:gd name="connsiteX28" fmla="*/ 296327 w 296327"/>
                <a:gd name="connsiteY28" fmla="*/ 39189 h 280607"/>
                <a:gd name="connsiteX29" fmla="*/ 292452 w 296327"/>
                <a:gd name="connsiteY29" fmla="*/ 39189 h 280607"/>
                <a:gd name="connsiteX30" fmla="*/ 296327 w 296327"/>
                <a:gd name="connsiteY30" fmla="*/ 25516 h 280607"/>
                <a:gd name="connsiteX31" fmla="*/ 285579 w 296327"/>
                <a:gd name="connsiteY31" fmla="*/ 2925 h 280607"/>
                <a:gd name="connsiteX32" fmla="*/ 264961 w 296327"/>
                <a:gd name="connsiteY32" fmla="*/ 0 h 280607"/>
                <a:gd name="connsiteX33" fmla="*/ 206106 w 296327"/>
                <a:gd name="connsiteY33" fmla="*/ 52934 h 280607"/>
                <a:gd name="connsiteX34" fmla="*/ 168745 w 296327"/>
                <a:gd name="connsiteY34" fmla="*/ 65656 h 280607"/>
                <a:gd name="connsiteX35" fmla="*/ 142351 w 296327"/>
                <a:gd name="connsiteY35" fmla="*/ 54908 h 280607"/>
                <a:gd name="connsiteX36" fmla="*/ 142351 w 296327"/>
                <a:gd name="connsiteY36" fmla="*/ 74575 h 280607"/>
                <a:gd name="connsiteX37" fmla="*/ 129556 w 296327"/>
                <a:gd name="connsiteY37" fmla="*/ 80424 h 280607"/>
                <a:gd name="connsiteX38" fmla="*/ 135405 w 296327"/>
                <a:gd name="connsiteY38" fmla="*/ 70627 h 280607"/>
                <a:gd name="connsiteX39" fmla="*/ 131530 w 296327"/>
                <a:gd name="connsiteY39" fmla="*/ 68653 h 280607"/>
                <a:gd name="connsiteX40" fmla="*/ 98191 w 296327"/>
                <a:gd name="connsiteY40" fmla="*/ 94170 h 280607"/>
                <a:gd name="connsiteX41" fmla="*/ 73625 w 296327"/>
                <a:gd name="connsiteY41" fmla="*/ 134382 h 280607"/>
                <a:gd name="connsiteX42" fmla="*/ 47158 w 296327"/>
                <a:gd name="connsiteY42" fmla="*/ 151052 h 280607"/>
                <a:gd name="connsiteX43" fmla="*/ 37361 w 296327"/>
                <a:gd name="connsiteY43" fmla="*/ 143228 h 280607"/>
                <a:gd name="connsiteX44" fmla="*/ 34363 w 296327"/>
                <a:gd name="connsiteY44" fmla="*/ 153026 h 280607"/>
                <a:gd name="connsiteX45" fmla="*/ 35314 w 296327"/>
                <a:gd name="connsiteY45" fmla="*/ 159898 h 280607"/>
                <a:gd name="connsiteX46" fmla="*/ 43210 w 296327"/>
                <a:gd name="connsiteY46" fmla="*/ 159898 h 280607"/>
                <a:gd name="connsiteX47" fmla="*/ 38311 w 296327"/>
                <a:gd name="connsiteY47" fmla="*/ 174667 h 280607"/>
                <a:gd name="connsiteX48" fmla="*/ 57906 w 296327"/>
                <a:gd name="connsiteY48" fmla="*/ 179566 h 280607"/>
                <a:gd name="connsiteX49" fmla="*/ 35314 w 296327"/>
                <a:gd name="connsiteY49" fmla="*/ 182490 h 280607"/>
                <a:gd name="connsiteX50" fmla="*/ 45184 w 296327"/>
                <a:gd name="connsiteY50" fmla="*/ 198209 h 280607"/>
                <a:gd name="connsiteX51" fmla="*/ 29465 w 296327"/>
                <a:gd name="connsiteY51" fmla="*/ 200183 h 280607"/>
                <a:gd name="connsiteX52" fmla="*/ 38311 w 296327"/>
                <a:gd name="connsiteY52" fmla="*/ 208006 h 280607"/>
                <a:gd name="connsiteX53" fmla="*/ 27491 w 296327"/>
                <a:gd name="connsiteY53" fmla="*/ 211955 h 280607"/>
                <a:gd name="connsiteX54" fmla="*/ 47158 w 296327"/>
                <a:gd name="connsiteY54" fmla="*/ 226650 h 280607"/>
                <a:gd name="connsiteX55" fmla="*/ 27491 w 296327"/>
                <a:gd name="connsiteY55" fmla="*/ 217804 h 280607"/>
                <a:gd name="connsiteX56" fmla="*/ 0 w 296327"/>
                <a:gd name="connsiteY56" fmla="*/ 243393 h 280607"/>
                <a:gd name="connsiteX57" fmla="*/ 5849 w 296327"/>
                <a:gd name="connsiteY57" fmla="*/ 255091 h 280607"/>
                <a:gd name="connsiteX58" fmla="*/ 27491 w 296327"/>
                <a:gd name="connsiteY58" fmla="*/ 249242 h 280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96327" h="280607">
                  <a:moveTo>
                    <a:pt x="27491" y="249242"/>
                  </a:moveTo>
                  <a:lnTo>
                    <a:pt x="8847" y="272785"/>
                  </a:lnTo>
                  <a:lnTo>
                    <a:pt x="28368" y="267886"/>
                  </a:lnTo>
                  <a:lnTo>
                    <a:pt x="58856" y="280608"/>
                  </a:lnTo>
                  <a:lnTo>
                    <a:pt x="67703" y="266862"/>
                  </a:lnTo>
                  <a:lnTo>
                    <a:pt x="60830" y="251216"/>
                  </a:lnTo>
                  <a:lnTo>
                    <a:pt x="73625" y="255091"/>
                  </a:lnTo>
                  <a:lnTo>
                    <a:pt x="59880" y="239445"/>
                  </a:lnTo>
                  <a:lnTo>
                    <a:pt x="79474" y="246318"/>
                  </a:lnTo>
                  <a:lnTo>
                    <a:pt x="80497" y="235497"/>
                  </a:lnTo>
                  <a:lnTo>
                    <a:pt x="69677" y="225700"/>
                  </a:lnTo>
                  <a:lnTo>
                    <a:pt x="74575" y="211955"/>
                  </a:lnTo>
                  <a:lnTo>
                    <a:pt x="86346" y="229648"/>
                  </a:lnTo>
                  <a:lnTo>
                    <a:pt x="98191" y="212905"/>
                  </a:lnTo>
                  <a:lnTo>
                    <a:pt x="88394" y="188412"/>
                  </a:lnTo>
                  <a:lnTo>
                    <a:pt x="100019" y="200183"/>
                  </a:lnTo>
                  <a:lnTo>
                    <a:pt x="107038" y="192360"/>
                  </a:lnTo>
                  <a:lnTo>
                    <a:pt x="103016" y="182490"/>
                  </a:lnTo>
                  <a:lnTo>
                    <a:pt x="119686" y="190313"/>
                  </a:lnTo>
                  <a:lnTo>
                    <a:pt x="111936" y="174667"/>
                  </a:lnTo>
                  <a:lnTo>
                    <a:pt x="126559" y="179566"/>
                  </a:lnTo>
                  <a:lnTo>
                    <a:pt x="136429" y="162896"/>
                  </a:lnTo>
                  <a:lnTo>
                    <a:pt x="128533" y="156974"/>
                  </a:lnTo>
                  <a:lnTo>
                    <a:pt x="131530" y="150101"/>
                  </a:lnTo>
                  <a:lnTo>
                    <a:pt x="148127" y="150101"/>
                  </a:lnTo>
                  <a:lnTo>
                    <a:pt x="191410" y="101042"/>
                  </a:lnTo>
                  <a:lnTo>
                    <a:pt x="196236" y="108865"/>
                  </a:lnTo>
                  <a:lnTo>
                    <a:pt x="284556" y="65656"/>
                  </a:lnTo>
                  <a:lnTo>
                    <a:pt x="296327" y="39189"/>
                  </a:lnTo>
                  <a:lnTo>
                    <a:pt x="292452" y="39189"/>
                  </a:lnTo>
                  <a:lnTo>
                    <a:pt x="296327" y="25516"/>
                  </a:lnTo>
                  <a:lnTo>
                    <a:pt x="285579" y="2925"/>
                  </a:lnTo>
                  <a:lnTo>
                    <a:pt x="264961" y="0"/>
                  </a:lnTo>
                  <a:lnTo>
                    <a:pt x="206106" y="52934"/>
                  </a:lnTo>
                  <a:lnTo>
                    <a:pt x="168745" y="65656"/>
                  </a:lnTo>
                  <a:lnTo>
                    <a:pt x="142351" y="54908"/>
                  </a:lnTo>
                  <a:lnTo>
                    <a:pt x="142351" y="74575"/>
                  </a:lnTo>
                  <a:lnTo>
                    <a:pt x="129556" y="80424"/>
                  </a:lnTo>
                  <a:lnTo>
                    <a:pt x="135405" y="70627"/>
                  </a:lnTo>
                  <a:lnTo>
                    <a:pt x="131530" y="68653"/>
                  </a:lnTo>
                  <a:lnTo>
                    <a:pt x="98191" y="94170"/>
                  </a:lnTo>
                  <a:lnTo>
                    <a:pt x="73625" y="134382"/>
                  </a:lnTo>
                  <a:lnTo>
                    <a:pt x="47158" y="151052"/>
                  </a:lnTo>
                  <a:lnTo>
                    <a:pt x="37361" y="143228"/>
                  </a:lnTo>
                  <a:lnTo>
                    <a:pt x="34363" y="153026"/>
                  </a:lnTo>
                  <a:lnTo>
                    <a:pt x="35314" y="159898"/>
                  </a:lnTo>
                  <a:lnTo>
                    <a:pt x="43210" y="159898"/>
                  </a:lnTo>
                  <a:lnTo>
                    <a:pt x="38311" y="174667"/>
                  </a:lnTo>
                  <a:lnTo>
                    <a:pt x="57906" y="179566"/>
                  </a:lnTo>
                  <a:lnTo>
                    <a:pt x="35314" y="182490"/>
                  </a:lnTo>
                  <a:lnTo>
                    <a:pt x="45184" y="198209"/>
                  </a:lnTo>
                  <a:lnTo>
                    <a:pt x="29465" y="200183"/>
                  </a:lnTo>
                  <a:lnTo>
                    <a:pt x="38311" y="208006"/>
                  </a:lnTo>
                  <a:lnTo>
                    <a:pt x="27491" y="211955"/>
                  </a:lnTo>
                  <a:lnTo>
                    <a:pt x="47158" y="226650"/>
                  </a:lnTo>
                  <a:lnTo>
                    <a:pt x="27491" y="217804"/>
                  </a:lnTo>
                  <a:lnTo>
                    <a:pt x="0" y="243393"/>
                  </a:lnTo>
                  <a:lnTo>
                    <a:pt x="5849" y="255091"/>
                  </a:lnTo>
                  <a:lnTo>
                    <a:pt x="27491" y="24924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5F4D3DD5-390D-47D7-80B7-104653056639}"/>
                </a:ext>
              </a:extLst>
            </p:cNvPr>
            <p:cNvSpPr/>
            <p:nvPr/>
          </p:nvSpPr>
          <p:spPr>
            <a:xfrm>
              <a:off x="7147510" y="1810131"/>
              <a:ext cx="6433" cy="5337"/>
            </a:xfrm>
            <a:custGeom>
              <a:avLst/>
              <a:gdLst>
                <a:gd name="connsiteX0" fmla="*/ 6434 w 6433"/>
                <a:gd name="connsiteY0" fmla="*/ 1389 h 5337"/>
                <a:gd name="connsiteX1" fmla="*/ 0 w 6433"/>
                <a:gd name="connsiteY1" fmla="*/ 0 h 5337"/>
                <a:gd name="connsiteX2" fmla="*/ 3436 w 6433"/>
                <a:gd name="connsiteY2" fmla="*/ 5337 h 5337"/>
                <a:gd name="connsiteX3" fmla="*/ 6434 w 6433"/>
                <a:gd name="connsiteY3" fmla="*/ 1389 h 5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3" h="5337">
                  <a:moveTo>
                    <a:pt x="6434" y="1389"/>
                  </a:moveTo>
                  <a:lnTo>
                    <a:pt x="0" y="0"/>
                  </a:lnTo>
                  <a:lnTo>
                    <a:pt x="3436" y="5337"/>
                  </a:lnTo>
                  <a:lnTo>
                    <a:pt x="6434" y="1389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1EEECB9-A323-407E-8392-9799B77584A9}"/>
                </a:ext>
              </a:extLst>
            </p:cNvPr>
            <p:cNvSpPr/>
            <p:nvPr/>
          </p:nvSpPr>
          <p:spPr>
            <a:xfrm>
              <a:off x="7041131" y="1636854"/>
              <a:ext cx="119685" cy="176640"/>
            </a:xfrm>
            <a:custGeom>
              <a:avLst/>
              <a:gdLst>
                <a:gd name="connsiteX0" fmla="*/ 38165 w 119685"/>
                <a:gd name="connsiteY0" fmla="*/ 118735 h 176640"/>
                <a:gd name="connsiteX1" fmla="*/ 38165 w 119685"/>
                <a:gd name="connsiteY1" fmla="*/ 133431 h 176640"/>
                <a:gd name="connsiteX2" fmla="*/ 48985 w 119685"/>
                <a:gd name="connsiteY2" fmla="*/ 122684 h 176640"/>
                <a:gd name="connsiteX3" fmla="*/ 41163 w 119685"/>
                <a:gd name="connsiteY3" fmla="*/ 135405 h 176640"/>
                <a:gd name="connsiteX4" fmla="*/ 54835 w 119685"/>
                <a:gd name="connsiteY4" fmla="*/ 145202 h 176640"/>
                <a:gd name="connsiteX5" fmla="*/ 43136 w 119685"/>
                <a:gd name="connsiteY5" fmla="*/ 149224 h 176640"/>
                <a:gd name="connsiteX6" fmla="*/ 45111 w 119685"/>
                <a:gd name="connsiteY6" fmla="*/ 162896 h 176640"/>
                <a:gd name="connsiteX7" fmla="*/ 67775 w 119685"/>
                <a:gd name="connsiteY7" fmla="*/ 163846 h 176640"/>
                <a:gd name="connsiteX8" fmla="*/ 62804 w 119685"/>
                <a:gd name="connsiteY8" fmla="*/ 166844 h 176640"/>
                <a:gd name="connsiteX9" fmla="*/ 71504 w 119685"/>
                <a:gd name="connsiteY9" fmla="*/ 176641 h 176640"/>
                <a:gd name="connsiteX10" fmla="*/ 77500 w 119685"/>
                <a:gd name="connsiteY10" fmla="*/ 167867 h 176640"/>
                <a:gd name="connsiteX11" fmla="*/ 97167 w 119685"/>
                <a:gd name="connsiteY11" fmla="*/ 174667 h 176640"/>
                <a:gd name="connsiteX12" fmla="*/ 92195 w 119685"/>
                <a:gd name="connsiteY12" fmla="*/ 168818 h 176640"/>
                <a:gd name="connsiteX13" fmla="*/ 101042 w 119685"/>
                <a:gd name="connsiteY13" fmla="*/ 164870 h 176640"/>
                <a:gd name="connsiteX14" fmla="*/ 105648 w 119685"/>
                <a:gd name="connsiteY14" fmla="*/ 172108 h 176640"/>
                <a:gd name="connsiteX15" fmla="*/ 119686 w 119685"/>
                <a:gd name="connsiteY15" fmla="*/ 166844 h 176640"/>
                <a:gd name="connsiteX16" fmla="*/ 90294 w 119685"/>
                <a:gd name="connsiteY16" fmla="*/ 138330 h 176640"/>
                <a:gd name="connsiteX17" fmla="*/ 77500 w 119685"/>
                <a:gd name="connsiteY17" fmla="*/ 94169 h 176640"/>
                <a:gd name="connsiteX18" fmla="*/ 77500 w 119685"/>
                <a:gd name="connsiteY18" fmla="*/ 62804 h 176640"/>
                <a:gd name="connsiteX19" fmla="*/ 86346 w 119685"/>
                <a:gd name="connsiteY19" fmla="*/ 45184 h 176640"/>
                <a:gd name="connsiteX20" fmla="*/ 78450 w 119685"/>
                <a:gd name="connsiteY20" fmla="*/ 43137 h 176640"/>
                <a:gd name="connsiteX21" fmla="*/ 92195 w 119685"/>
                <a:gd name="connsiteY21" fmla="*/ 35314 h 176640"/>
                <a:gd name="connsiteX22" fmla="*/ 93146 w 119685"/>
                <a:gd name="connsiteY22" fmla="*/ 27490 h 176640"/>
                <a:gd name="connsiteX23" fmla="*/ 82471 w 119685"/>
                <a:gd name="connsiteY23" fmla="*/ 30415 h 176640"/>
                <a:gd name="connsiteX24" fmla="*/ 97167 w 119685"/>
                <a:gd name="connsiteY24" fmla="*/ 15719 h 176640"/>
                <a:gd name="connsiteX25" fmla="*/ 70627 w 119685"/>
                <a:gd name="connsiteY25" fmla="*/ 0 h 176640"/>
                <a:gd name="connsiteX26" fmla="*/ 44160 w 119685"/>
                <a:gd name="connsiteY26" fmla="*/ 6873 h 176640"/>
                <a:gd name="connsiteX27" fmla="*/ 32316 w 119685"/>
                <a:gd name="connsiteY27" fmla="*/ 17620 h 176640"/>
                <a:gd name="connsiteX28" fmla="*/ 35313 w 119685"/>
                <a:gd name="connsiteY28" fmla="*/ 25516 h 176640"/>
                <a:gd name="connsiteX29" fmla="*/ 32316 w 119685"/>
                <a:gd name="connsiteY29" fmla="*/ 27490 h 176640"/>
                <a:gd name="connsiteX30" fmla="*/ 37214 w 119685"/>
                <a:gd name="connsiteY30" fmla="*/ 30415 h 176640"/>
                <a:gd name="connsiteX31" fmla="*/ 19667 w 119685"/>
                <a:gd name="connsiteY31" fmla="*/ 39262 h 176640"/>
                <a:gd name="connsiteX32" fmla="*/ 27491 w 119685"/>
                <a:gd name="connsiteY32" fmla="*/ 55931 h 176640"/>
                <a:gd name="connsiteX33" fmla="*/ 31439 w 119685"/>
                <a:gd name="connsiteY33" fmla="*/ 53007 h 176640"/>
                <a:gd name="connsiteX34" fmla="*/ 17620 w 119685"/>
                <a:gd name="connsiteY34" fmla="*/ 88321 h 176640"/>
                <a:gd name="connsiteX35" fmla="*/ 2924 w 119685"/>
                <a:gd name="connsiteY35" fmla="*/ 86346 h 176640"/>
                <a:gd name="connsiteX36" fmla="*/ 0 w 119685"/>
                <a:gd name="connsiteY36" fmla="*/ 104040 h 176640"/>
                <a:gd name="connsiteX37" fmla="*/ 3948 w 119685"/>
                <a:gd name="connsiteY37" fmla="*/ 115811 h 176640"/>
                <a:gd name="connsiteX38" fmla="*/ 38165 w 119685"/>
                <a:gd name="connsiteY38" fmla="*/ 118735 h 17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9685" h="176640">
                  <a:moveTo>
                    <a:pt x="38165" y="118735"/>
                  </a:moveTo>
                  <a:lnTo>
                    <a:pt x="38165" y="133431"/>
                  </a:lnTo>
                  <a:lnTo>
                    <a:pt x="48985" y="122684"/>
                  </a:lnTo>
                  <a:lnTo>
                    <a:pt x="41163" y="135405"/>
                  </a:lnTo>
                  <a:lnTo>
                    <a:pt x="54835" y="145202"/>
                  </a:lnTo>
                  <a:lnTo>
                    <a:pt x="43136" y="149224"/>
                  </a:lnTo>
                  <a:lnTo>
                    <a:pt x="45111" y="162896"/>
                  </a:lnTo>
                  <a:lnTo>
                    <a:pt x="67775" y="163846"/>
                  </a:lnTo>
                  <a:lnTo>
                    <a:pt x="62804" y="166844"/>
                  </a:lnTo>
                  <a:lnTo>
                    <a:pt x="71504" y="176641"/>
                  </a:lnTo>
                  <a:lnTo>
                    <a:pt x="77500" y="167867"/>
                  </a:lnTo>
                  <a:lnTo>
                    <a:pt x="97167" y="174667"/>
                  </a:lnTo>
                  <a:lnTo>
                    <a:pt x="92195" y="168818"/>
                  </a:lnTo>
                  <a:lnTo>
                    <a:pt x="101042" y="164870"/>
                  </a:lnTo>
                  <a:lnTo>
                    <a:pt x="105648" y="172108"/>
                  </a:lnTo>
                  <a:lnTo>
                    <a:pt x="119686" y="166844"/>
                  </a:lnTo>
                  <a:lnTo>
                    <a:pt x="90294" y="138330"/>
                  </a:lnTo>
                  <a:lnTo>
                    <a:pt x="77500" y="94169"/>
                  </a:lnTo>
                  <a:lnTo>
                    <a:pt x="77500" y="62804"/>
                  </a:lnTo>
                  <a:lnTo>
                    <a:pt x="86346" y="45184"/>
                  </a:lnTo>
                  <a:lnTo>
                    <a:pt x="78450" y="43137"/>
                  </a:lnTo>
                  <a:lnTo>
                    <a:pt x="92195" y="35314"/>
                  </a:lnTo>
                  <a:lnTo>
                    <a:pt x="93146" y="27490"/>
                  </a:lnTo>
                  <a:lnTo>
                    <a:pt x="82471" y="30415"/>
                  </a:lnTo>
                  <a:lnTo>
                    <a:pt x="97167" y="15719"/>
                  </a:lnTo>
                  <a:lnTo>
                    <a:pt x="70627" y="0"/>
                  </a:lnTo>
                  <a:lnTo>
                    <a:pt x="44160" y="6873"/>
                  </a:lnTo>
                  <a:lnTo>
                    <a:pt x="32316" y="17620"/>
                  </a:lnTo>
                  <a:lnTo>
                    <a:pt x="35313" y="25516"/>
                  </a:lnTo>
                  <a:lnTo>
                    <a:pt x="32316" y="27490"/>
                  </a:lnTo>
                  <a:lnTo>
                    <a:pt x="37214" y="30415"/>
                  </a:lnTo>
                  <a:lnTo>
                    <a:pt x="19667" y="39262"/>
                  </a:lnTo>
                  <a:lnTo>
                    <a:pt x="27491" y="55931"/>
                  </a:lnTo>
                  <a:lnTo>
                    <a:pt x="31439" y="53007"/>
                  </a:lnTo>
                  <a:lnTo>
                    <a:pt x="17620" y="88321"/>
                  </a:lnTo>
                  <a:lnTo>
                    <a:pt x="2924" y="86346"/>
                  </a:lnTo>
                  <a:lnTo>
                    <a:pt x="0" y="104040"/>
                  </a:lnTo>
                  <a:lnTo>
                    <a:pt x="3948" y="115811"/>
                  </a:lnTo>
                  <a:lnTo>
                    <a:pt x="38165" y="118735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D1391BC4-8FD4-4D0B-9A60-0592D234E210}"/>
                </a:ext>
              </a:extLst>
            </p:cNvPr>
            <p:cNvSpPr/>
            <p:nvPr/>
          </p:nvSpPr>
          <p:spPr>
            <a:xfrm>
              <a:off x="7145097" y="1808961"/>
              <a:ext cx="2412" cy="1169"/>
            </a:xfrm>
            <a:custGeom>
              <a:avLst/>
              <a:gdLst>
                <a:gd name="connsiteX0" fmla="*/ 2413 w 2412"/>
                <a:gd name="connsiteY0" fmla="*/ 1170 h 1169"/>
                <a:gd name="connsiteX1" fmla="*/ 1681 w 2412"/>
                <a:gd name="connsiteY1" fmla="*/ 0 h 1169"/>
                <a:gd name="connsiteX2" fmla="*/ 0 w 2412"/>
                <a:gd name="connsiteY2" fmla="*/ 585 h 1169"/>
                <a:gd name="connsiteX3" fmla="*/ 2413 w 2412"/>
                <a:gd name="connsiteY3" fmla="*/ 1170 h 1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69">
                  <a:moveTo>
                    <a:pt x="2413" y="1170"/>
                  </a:moveTo>
                  <a:lnTo>
                    <a:pt x="1681" y="0"/>
                  </a:lnTo>
                  <a:lnTo>
                    <a:pt x="0" y="585"/>
                  </a:lnTo>
                  <a:lnTo>
                    <a:pt x="2413" y="117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E1A36D3-697C-4A65-AABC-C2375ACB8583}"/>
                </a:ext>
              </a:extLst>
            </p:cNvPr>
            <p:cNvSpPr/>
            <p:nvPr/>
          </p:nvSpPr>
          <p:spPr>
            <a:xfrm>
              <a:off x="6977230" y="1872424"/>
              <a:ext cx="42332" cy="44087"/>
            </a:xfrm>
            <a:custGeom>
              <a:avLst/>
              <a:gdLst>
                <a:gd name="connsiteX0" fmla="*/ 3071 w 42332"/>
                <a:gd name="connsiteY0" fmla="*/ 36264 h 44087"/>
                <a:gd name="connsiteX1" fmla="*/ 16816 w 42332"/>
                <a:gd name="connsiteY1" fmla="*/ 44087 h 44087"/>
                <a:gd name="connsiteX2" fmla="*/ 42332 w 42332"/>
                <a:gd name="connsiteY2" fmla="*/ 23469 h 44087"/>
                <a:gd name="connsiteX3" fmla="*/ 19667 w 42332"/>
                <a:gd name="connsiteY3" fmla="*/ 0 h 44087"/>
                <a:gd name="connsiteX4" fmla="*/ 9943 w 42332"/>
                <a:gd name="connsiteY4" fmla="*/ 3875 h 44087"/>
                <a:gd name="connsiteX5" fmla="*/ 1096 w 42332"/>
                <a:gd name="connsiteY5" fmla="*/ 19594 h 44087"/>
                <a:gd name="connsiteX6" fmla="*/ 0 w 42332"/>
                <a:gd name="connsiteY6" fmla="*/ 36264 h 44087"/>
                <a:gd name="connsiteX7" fmla="*/ 3071 w 42332"/>
                <a:gd name="connsiteY7" fmla="*/ 44087 h 44087"/>
                <a:gd name="connsiteX8" fmla="*/ 3071 w 42332"/>
                <a:gd name="connsiteY8" fmla="*/ 36264 h 4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332" h="44087">
                  <a:moveTo>
                    <a:pt x="3071" y="36264"/>
                  </a:moveTo>
                  <a:lnTo>
                    <a:pt x="16816" y="44087"/>
                  </a:lnTo>
                  <a:lnTo>
                    <a:pt x="42332" y="23469"/>
                  </a:lnTo>
                  <a:lnTo>
                    <a:pt x="19667" y="0"/>
                  </a:lnTo>
                  <a:lnTo>
                    <a:pt x="9943" y="3875"/>
                  </a:lnTo>
                  <a:lnTo>
                    <a:pt x="1096" y="19594"/>
                  </a:lnTo>
                  <a:lnTo>
                    <a:pt x="0" y="36264"/>
                  </a:lnTo>
                  <a:lnTo>
                    <a:pt x="3071" y="44087"/>
                  </a:lnTo>
                  <a:lnTo>
                    <a:pt x="3071" y="36264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6354680E-CEF2-4793-99D8-0D1561952880}"/>
                </a:ext>
              </a:extLst>
            </p:cNvPr>
            <p:cNvSpPr/>
            <p:nvPr/>
          </p:nvSpPr>
          <p:spPr>
            <a:xfrm>
              <a:off x="8940899" y="2757530"/>
              <a:ext cx="18790" cy="15719"/>
            </a:xfrm>
            <a:custGeom>
              <a:avLst/>
              <a:gdLst>
                <a:gd name="connsiteX0" fmla="*/ 0 w 18790"/>
                <a:gd name="connsiteY0" fmla="*/ 15719 h 15719"/>
                <a:gd name="connsiteX1" fmla="*/ 18791 w 18790"/>
                <a:gd name="connsiteY1" fmla="*/ 0 h 15719"/>
                <a:gd name="connsiteX2" fmla="*/ 8993 w 18790"/>
                <a:gd name="connsiteY2" fmla="*/ 3948 h 15719"/>
                <a:gd name="connsiteX3" fmla="*/ 0 w 18790"/>
                <a:gd name="connsiteY3" fmla="*/ 15719 h 1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90" h="15719">
                  <a:moveTo>
                    <a:pt x="0" y="15719"/>
                  </a:moveTo>
                  <a:lnTo>
                    <a:pt x="18791" y="0"/>
                  </a:lnTo>
                  <a:lnTo>
                    <a:pt x="8993" y="3948"/>
                  </a:lnTo>
                  <a:lnTo>
                    <a:pt x="0" y="15719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BD7E9DD-94AC-4341-809D-E9A241523A42}"/>
                </a:ext>
              </a:extLst>
            </p:cNvPr>
            <p:cNvSpPr/>
            <p:nvPr/>
          </p:nvSpPr>
          <p:spPr>
            <a:xfrm>
              <a:off x="9499263" y="1751714"/>
              <a:ext cx="74648" cy="44087"/>
            </a:xfrm>
            <a:custGeom>
              <a:avLst/>
              <a:gdLst>
                <a:gd name="connsiteX0" fmla="*/ 27491 w 74648"/>
                <a:gd name="connsiteY0" fmla="*/ 36264 h 44087"/>
                <a:gd name="connsiteX1" fmla="*/ 47158 w 74648"/>
                <a:gd name="connsiteY1" fmla="*/ 40212 h 44087"/>
                <a:gd name="connsiteX2" fmla="*/ 71724 w 74648"/>
                <a:gd name="connsiteY2" fmla="*/ 30342 h 44087"/>
                <a:gd name="connsiteX3" fmla="*/ 74648 w 74648"/>
                <a:gd name="connsiteY3" fmla="*/ 19594 h 44087"/>
                <a:gd name="connsiteX4" fmla="*/ 47158 w 74648"/>
                <a:gd name="connsiteY4" fmla="*/ 0 h 44087"/>
                <a:gd name="connsiteX5" fmla="*/ 30488 w 74648"/>
                <a:gd name="connsiteY5" fmla="*/ 2925 h 44087"/>
                <a:gd name="connsiteX6" fmla="*/ 25590 w 74648"/>
                <a:gd name="connsiteY6" fmla="*/ 2925 h 44087"/>
                <a:gd name="connsiteX7" fmla="*/ 0 w 74648"/>
                <a:gd name="connsiteY7" fmla="*/ 33340 h 44087"/>
                <a:gd name="connsiteX8" fmla="*/ 5849 w 74648"/>
                <a:gd name="connsiteY8" fmla="*/ 44087 h 44087"/>
                <a:gd name="connsiteX9" fmla="*/ 27491 w 74648"/>
                <a:gd name="connsiteY9" fmla="*/ 36264 h 4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44087">
                  <a:moveTo>
                    <a:pt x="27491" y="36264"/>
                  </a:moveTo>
                  <a:lnTo>
                    <a:pt x="47158" y="40212"/>
                  </a:lnTo>
                  <a:lnTo>
                    <a:pt x="71724" y="30342"/>
                  </a:lnTo>
                  <a:lnTo>
                    <a:pt x="74648" y="19594"/>
                  </a:lnTo>
                  <a:lnTo>
                    <a:pt x="47158" y="0"/>
                  </a:lnTo>
                  <a:lnTo>
                    <a:pt x="30488" y="2925"/>
                  </a:lnTo>
                  <a:lnTo>
                    <a:pt x="25590" y="2925"/>
                  </a:lnTo>
                  <a:lnTo>
                    <a:pt x="0" y="33340"/>
                  </a:lnTo>
                  <a:lnTo>
                    <a:pt x="5849" y="44087"/>
                  </a:lnTo>
                  <a:lnTo>
                    <a:pt x="27491" y="36264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7636C29C-D465-4065-9B90-E041EA25A735}"/>
                </a:ext>
              </a:extLst>
            </p:cNvPr>
            <p:cNvSpPr/>
            <p:nvPr/>
          </p:nvSpPr>
          <p:spPr>
            <a:xfrm>
              <a:off x="9293231" y="1844933"/>
              <a:ext cx="29463" cy="24492"/>
            </a:xfrm>
            <a:custGeom>
              <a:avLst/>
              <a:gdLst>
                <a:gd name="connsiteX0" fmla="*/ 27563 w 29463"/>
                <a:gd name="connsiteY0" fmla="*/ 24493 h 24492"/>
                <a:gd name="connsiteX1" fmla="*/ 29464 w 29463"/>
                <a:gd name="connsiteY1" fmla="*/ 11771 h 24492"/>
                <a:gd name="connsiteX2" fmla="*/ 4898 w 29463"/>
                <a:gd name="connsiteY2" fmla="*/ 0 h 24492"/>
                <a:gd name="connsiteX3" fmla="*/ 0 w 29463"/>
                <a:gd name="connsiteY3" fmla="*/ 4825 h 24492"/>
                <a:gd name="connsiteX4" fmla="*/ 13818 w 29463"/>
                <a:gd name="connsiteY4" fmla="*/ 22519 h 24492"/>
                <a:gd name="connsiteX5" fmla="*/ 27563 w 29463"/>
                <a:gd name="connsiteY5" fmla="*/ 24493 h 2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3" h="24492">
                  <a:moveTo>
                    <a:pt x="27563" y="24493"/>
                  </a:moveTo>
                  <a:lnTo>
                    <a:pt x="29464" y="11771"/>
                  </a:lnTo>
                  <a:lnTo>
                    <a:pt x="4898" y="0"/>
                  </a:lnTo>
                  <a:lnTo>
                    <a:pt x="0" y="4825"/>
                  </a:lnTo>
                  <a:lnTo>
                    <a:pt x="13818" y="22519"/>
                  </a:lnTo>
                  <a:lnTo>
                    <a:pt x="27563" y="24493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3783AFF-8577-48B4-BF98-9A62B34C74A4}"/>
                </a:ext>
              </a:extLst>
            </p:cNvPr>
            <p:cNvSpPr/>
            <p:nvPr/>
          </p:nvSpPr>
          <p:spPr>
            <a:xfrm>
              <a:off x="9050861" y="2625049"/>
              <a:ext cx="16742" cy="19667"/>
            </a:xfrm>
            <a:custGeom>
              <a:avLst/>
              <a:gdLst>
                <a:gd name="connsiteX0" fmla="*/ 951 w 16742"/>
                <a:gd name="connsiteY0" fmla="*/ 13745 h 19667"/>
                <a:gd name="connsiteX1" fmla="*/ 0 w 16742"/>
                <a:gd name="connsiteY1" fmla="*/ 19667 h 19667"/>
                <a:gd name="connsiteX2" fmla="*/ 14696 w 16742"/>
                <a:gd name="connsiteY2" fmla="*/ 10748 h 19667"/>
                <a:gd name="connsiteX3" fmla="*/ 16742 w 16742"/>
                <a:gd name="connsiteY3" fmla="*/ 6873 h 19667"/>
                <a:gd name="connsiteX4" fmla="*/ 15719 w 16742"/>
                <a:gd name="connsiteY4" fmla="*/ 0 h 19667"/>
                <a:gd name="connsiteX5" fmla="*/ 951 w 16742"/>
                <a:gd name="connsiteY5" fmla="*/ 13745 h 1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2" h="19667">
                  <a:moveTo>
                    <a:pt x="951" y="13745"/>
                  </a:moveTo>
                  <a:lnTo>
                    <a:pt x="0" y="19667"/>
                  </a:lnTo>
                  <a:lnTo>
                    <a:pt x="14696" y="10748"/>
                  </a:lnTo>
                  <a:lnTo>
                    <a:pt x="16742" y="6873"/>
                  </a:lnTo>
                  <a:lnTo>
                    <a:pt x="15719" y="0"/>
                  </a:lnTo>
                  <a:lnTo>
                    <a:pt x="951" y="13745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9C63E93-6C20-46A4-82B2-76B4A3FE294F}"/>
                </a:ext>
              </a:extLst>
            </p:cNvPr>
            <p:cNvSpPr/>
            <p:nvPr/>
          </p:nvSpPr>
          <p:spPr>
            <a:xfrm>
              <a:off x="8733916" y="1692785"/>
              <a:ext cx="29391" cy="14768"/>
            </a:xfrm>
            <a:custGeom>
              <a:avLst/>
              <a:gdLst>
                <a:gd name="connsiteX0" fmla="*/ 5849 w 29391"/>
                <a:gd name="connsiteY0" fmla="*/ 0 h 14768"/>
                <a:gd name="connsiteX1" fmla="*/ 0 w 29391"/>
                <a:gd name="connsiteY1" fmla="*/ 14769 h 14768"/>
                <a:gd name="connsiteX2" fmla="*/ 24493 w 29391"/>
                <a:gd name="connsiteY2" fmla="*/ 14769 h 14768"/>
                <a:gd name="connsiteX3" fmla="*/ 29392 w 29391"/>
                <a:gd name="connsiteY3" fmla="*/ 0 h 14768"/>
                <a:gd name="connsiteX4" fmla="*/ 15719 w 29391"/>
                <a:gd name="connsiteY4" fmla="*/ 951 h 14768"/>
                <a:gd name="connsiteX5" fmla="*/ 5849 w 29391"/>
                <a:gd name="connsiteY5" fmla="*/ 0 h 1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91" h="14768">
                  <a:moveTo>
                    <a:pt x="5849" y="0"/>
                  </a:moveTo>
                  <a:lnTo>
                    <a:pt x="0" y="14769"/>
                  </a:lnTo>
                  <a:lnTo>
                    <a:pt x="24493" y="14769"/>
                  </a:lnTo>
                  <a:lnTo>
                    <a:pt x="29392" y="0"/>
                  </a:lnTo>
                  <a:lnTo>
                    <a:pt x="15719" y="951"/>
                  </a:lnTo>
                  <a:lnTo>
                    <a:pt x="5849" y="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E7F603DF-477A-4476-A6C5-222BFEE301C8}"/>
                </a:ext>
              </a:extLst>
            </p:cNvPr>
            <p:cNvSpPr/>
            <p:nvPr/>
          </p:nvSpPr>
          <p:spPr>
            <a:xfrm>
              <a:off x="8713298" y="1746815"/>
              <a:ext cx="20617" cy="19594"/>
            </a:xfrm>
            <a:custGeom>
              <a:avLst/>
              <a:gdLst>
                <a:gd name="connsiteX0" fmla="*/ 20618 w 20617"/>
                <a:gd name="connsiteY0" fmla="*/ 9724 h 19594"/>
                <a:gd name="connsiteX1" fmla="*/ 14696 w 20617"/>
                <a:gd name="connsiteY1" fmla="*/ 0 h 19594"/>
                <a:gd name="connsiteX2" fmla="*/ 3948 w 20617"/>
                <a:gd name="connsiteY2" fmla="*/ 7823 h 19594"/>
                <a:gd name="connsiteX3" fmla="*/ 0 w 20617"/>
                <a:gd name="connsiteY3" fmla="*/ 18571 h 19594"/>
                <a:gd name="connsiteX4" fmla="*/ 4826 w 20617"/>
                <a:gd name="connsiteY4" fmla="*/ 19594 h 19594"/>
                <a:gd name="connsiteX5" fmla="*/ 20618 w 20617"/>
                <a:gd name="connsiteY5" fmla="*/ 9724 h 19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17" h="19594">
                  <a:moveTo>
                    <a:pt x="20618" y="9724"/>
                  </a:moveTo>
                  <a:lnTo>
                    <a:pt x="14696" y="0"/>
                  </a:lnTo>
                  <a:lnTo>
                    <a:pt x="3948" y="7823"/>
                  </a:lnTo>
                  <a:lnTo>
                    <a:pt x="0" y="18571"/>
                  </a:lnTo>
                  <a:lnTo>
                    <a:pt x="4826" y="19594"/>
                  </a:lnTo>
                  <a:lnTo>
                    <a:pt x="20618" y="9724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3B04CDDF-BC67-4FD9-90A1-316F8B2441A7}"/>
                </a:ext>
              </a:extLst>
            </p:cNvPr>
            <p:cNvSpPr/>
            <p:nvPr/>
          </p:nvSpPr>
          <p:spPr>
            <a:xfrm>
              <a:off x="8690780" y="1748716"/>
              <a:ext cx="23542" cy="10820"/>
            </a:xfrm>
            <a:custGeom>
              <a:avLst/>
              <a:gdLst>
                <a:gd name="connsiteX0" fmla="*/ 0 w 23542"/>
                <a:gd name="connsiteY0" fmla="*/ 3948 h 10820"/>
                <a:gd name="connsiteX1" fmla="*/ 13818 w 23542"/>
                <a:gd name="connsiteY1" fmla="*/ 10821 h 10820"/>
                <a:gd name="connsiteX2" fmla="*/ 23542 w 23542"/>
                <a:gd name="connsiteY2" fmla="*/ 3948 h 10820"/>
                <a:gd name="connsiteX3" fmla="*/ 4825 w 23542"/>
                <a:gd name="connsiteY3" fmla="*/ 0 h 10820"/>
                <a:gd name="connsiteX4" fmla="*/ 0 w 23542"/>
                <a:gd name="connsiteY4" fmla="*/ 3948 h 10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42" h="10820">
                  <a:moveTo>
                    <a:pt x="0" y="3948"/>
                  </a:moveTo>
                  <a:lnTo>
                    <a:pt x="13818" y="10821"/>
                  </a:lnTo>
                  <a:lnTo>
                    <a:pt x="23542" y="3948"/>
                  </a:lnTo>
                  <a:lnTo>
                    <a:pt x="4825" y="0"/>
                  </a:lnTo>
                  <a:lnTo>
                    <a:pt x="0" y="394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617296F-7E3F-42B7-98E6-BACC60A5192D}"/>
                </a:ext>
              </a:extLst>
            </p:cNvPr>
            <p:cNvSpPr/>
            <p:nvPr/>
          </p:nvSpPr>
          <p:spPr>
            <a:xfrm>
              <a:off x="8747588" y="1601540"/>
              <a:ext cx="74721" cy="45110"/>
            </a:xfrm>
            <a:custGeom>
              <a:avLst/>
              <a:gdLst>
                <a:gd name="connsiteX0" fmla="*/ 72674 w 74721"/>
                <a:gd name="connsiteY0" fmla="*/ 23542 h 45110"/>
                <a:gd name="connsiteX1" fmla="*/ 55054 w 74721"/>
                <a:gd name="connsiteY1" fmla="*/ 2924 h 45110"/>
                <a:gd name="connsiteX2" fmla="*/ 33413 w 74721"/>
                <a:gd name="connsiteY2" fmla="*/ 0 h 45110"/>
                <a:gd name="connsiteX3" fmla="*/ 23616 w 74721"/>
                <a:gd name="connsiteY3" fmla="*/ 0 h 45110"/>
                <a:gd name="connsiteX4" fmla="*/ 13818 w 74721"/>
                <a:gd name="connsiteY4" fmla="*/ 26467 h 45110"/>
                <a:gd name="connsiteX5" fmla="*/ 0 w 74721"/>
                <a:gd name="connsiteY5" fmla="*/ 30415 h 45110"/>
                <a:gd name="connsiteX6" fmla="*/ 4021 w 74721"/>
                <a:gd name="connsiteY6" fmla="*/ 35314 h 45110"/>
                <a:gd name="connsiteX7" fmla="*/ 74722 w 74721"/>
                <a:gd name="connsiteY7" fmla="*/ 45111 h 45110"/>
                <a:gd name="connsiteX8" fmla="*/ 72674 w 74721"/>
                <a:gd name="connsiteY8" fmla="*/ 23542 h 4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21" h="45110">
                  <a:moveTo>
                    <a:pt x="72674" y="23542"/>
                  </a:moveTo>
                  <a:lnTo>
                    <a:pt x="55054" y="2924"/>
                  </a:lnTo>
                  <a:lnTo>
                    <a:pt x="33413" y="0"/>
                  </a:lnTo>
                  <a:lnTo>
                    <a:pt x="23616" y="0"/>
                  </a:lnTo>
                  <a:lnTo>
                    <a:pt x="13818" y="26467"/>
                  </a:lnTo>
                  <a:lnTo>
                    <a:pt x="0" y="30415"/>
                  </a:lnTo>
                  <a:lnTo>
                    <a:pt x="4021" y="35314"/>
                  </a:lnTo>
                  <a:lnTo>
                    <a:pt x="74722" y="45111"/>
                  </a:lnTo>
                  <a:lnTo>
                    <a:pt x="72674" y="2354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639E3746-3C85-4C2F-B839-A042F202FEF0}"/>
                </a:ext>
              </a:extLst>
            </p:cNvPr>
            <p:cNvSpPr/>
            <p:nvPr/>
          </p:nvSpPr>
          <p:spPr>
            <a:xfrm>
              <a:off x="8756508" y="1572148"/>
              <a:ext cx="16596" cy="29391"/>
            </a:xfrm>
            <a:custGeom>
              <a:avLst/>
              <a:gdLst>
                <a:gd name="connsiteX0" fmla="*/ 16596 w 16596"/>
                <a:gd name="connsiteY0" fmla="*/ 10748 h 29391"/>
                <a:gd name="connsiteX1" fmla="*/ 7823 w 16596"/>
                <a:gd name="connsiteY1" fmla="*/ 0 h 29391"/>
                <a:gd name="connsiteX2" fmla="*/ 0 w 16596"/>
                <a:gd name="connsiteY2" fmla="*/ 9797 h 29391"/>
                <a:gd name="connsiteX3" fmla="*/ 951 w 16596"/>
                <a:gd name="connsiteY3" fmla="*/ 23542 h 29391"/>
                <a:gd name="connsiteX4" fmla="*/ 6799 w 16596"/>
                <a:gd name="connsiteY4" fmla="*/ 29391 h 29391"/>
                <a:gd name="connsiteX5" fmla="*/ 16596 w 16596"/>
                <a:gd name="connsiteY5" fmla="*/ 10748 h 2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96" h="29391">
                  <a:moveTo>
                    <a:pt x="16596" y="10748"/>
                  </a:moveTo>
                  <a:lnTo>
                    <a:pt x="7823" y="0"/>
                  </a:lnTo>
                  <a:lnTo>
                    <a:pt x="0" y="9797"/>
                  </a:lnTo>
                  <a:lnTo>
                    <a:pt x="951" y="23542"/>
                  </a:lnTo>
                  <a:lnTo>
                    <a:pt x="6799" y="29391"/>
                  </a:lnTo>
                  <a:lnTo>
                    <a:pt x="16596" y="1074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808ED25-3BFE-4993-8877-939ACEC6E0C7}"/>
                </a:ext>
              </a:extLst>
            </p:cNvPr>
            <p:cNvSpPr/>
            <p:nvPr/>
          </p:nvSpPr>
          <p:spPr>
            <a:xfrm>
              <a:off x="8876194" y="1477906"/>
              <a:ext cx="93219" cy="61780"/>
            </a:xfrm>
            <a:custGeom>
              <a:avLst/>
              <a:gdLst>
                <a:gd name="connsiteX0" fmla="*/ 54981 w 93219"/>
                <a:gd name="connsiteY0" fmla="*/ 61780 h 61780"/>
                <a:gd name="connsiteX1" fmla="*/ 84373 w 93219"/>
                <a:gd name="connsiteY1" fmla="*/ 54908 h 61780"/>
                <a:gd name="connsiteX2" fmla="*/ 93219 w 93219"/>
                <a:gd name="connsiteY2" fmla="*/ 35314 h 61780"/>
                <a:gd name="connsiteX3" fmla="*/ 37214 w 93219"/>
                <a:gd name="connsiteY3" fmla="*/ 23542 h 61780"/>
                <a:gd name="connsiteX4" fmla="*/ 44161 w 93219"/>
                <a:gd name="connsiteY4" fmla="*/ 13672 h 61780"/>
                <a:gd name="connsiteX5" fmla="*/ 0 w 93219"/>
                <a:gd name="connsiteY5" fmla="*/ 0 h 61780"/>
                <a:gd name="connsiteX6" fmla="*/ 14696 w 93219"/>
                <a:gd name="connsiteY6" fmla="*/ 38238 h 61780"/>
                <a:gd name="connsiteX7" fmla="*/ 54981 w 93219"/>
                <a:gd name="connsiteY7" fmla="*/ 61780 h 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219" h="61780">
                  <a:moveTo>
                    <a:pt x="54981" y="61780"/>
                  </a:moveTo>
                  <a:lnTo>
                    <a:pt x="84373" y="54908"/>
                  </a:lnTo>
                  <a:lnTo>
                    <a:pt x="93219" y="35314"/>
                  </a:lnTo>
                  <a:lnTo>
                    <a:pt x="37214" y="23542"/>
                  </a:lnTo>
                  <a:lnTo>
                    <a:pt x="44161" y="13672"/>
                  </a:lnTo>
                  <a:lnTo>
                    <a:pt x="0" y="0"/>
                  </a:lnTo>
                  <a:lnTo>
                    <a:pt x="14696" y="38238"/>
                  </a:lnTo>
                  <a:lnTo>
                    <a:pt x="54981" y="6178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A241475-8674-4CB3-8CB4-D20236C279B5}"/>
                </a:ext>
              </a:extLst>
            </p:cNvPr>
            <p:cNvSpPr/>
            <p:nvPr/>
          </p:nvSpPr>
          <p:spPr>
            <a:xfrm>
              <a:off x="8781001" y="1431698"/>
              <a:ext cx="78523" cy="82471"/>
            </a:xfrm>
            <a:custGeom>
              <a:avLst/>
              <a:gdLst>
                <a:gd name="connsiteX0" fmla="*/ 17620 w 78523"/>
                <a:gd name="connsiteY0" fmla="*/ 57905 h 82471"/>
                <a:gd name="connsiteX1" fmla="*/ 31293 w 78523"/>
                <a:gd name="connsiteY1" fmla="*/ 82471 h 82471"/>
                <a:gd name="connsiteX2" fmla="*/ 56955 w 78523"/>
                <a:gd name="connsiteY2" fmla="*/ 82471 h 82471"/>
                <a:gd name="connsiteX3" fmla="*/ 65729 w 78523"/>
                <a:gd name="connsiteY3" fmla="*/ 68726 h 82471"/>
                <a:gd name="connsiteX4" fmla="*/ 63828 w 78523"/>
                <a:gd name="connsiteY4" fmla="*/ 54981 h 82471"/>
                <a:gd name="connsiteX5" fmla="*/ 78523 w 78523"/>
                <a:gd name="connsiteY5" fmla="*/ 52056 h 82471"/>
                <a:gd name="connsiteX6" fmla="*/ 0 w 78523"/>
                <a:gd name="connsiteY6" fmla="*/ 0 h 82471"/>
                <a:gd name="connsiteX7" fmla="*/ 25516 w 78523"/>
                <a:gd name="connsiteY7" fmla="*/ 29538 h 82471"/>
                <a:gd name="connsiteX8" fmla="*/ 17620 w 78523"/>
                <a:gd name="connsiteY8" fmla="*/ 57905 h 82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523" h="82471">
                  <a:moveTo>
                    <a:pt x="17620" y="57905"/>
                  </a:moveTo>
                  <a:lnTo>
                    <a:pt x="31293" y="82471"/>
                  </a:lnTo>
                  <a:lnTo>
                    <a:pt x="56955" y="82471"/>
                  </a:lnTo>
                  <a:lnTo>
                    <a:pt x="65729" y="68726"/>
                  </a:lnTo>
                  <a:lnTo>
                    <a:pt x="63828" y="54981"/>
                  </a:lnTo>
                  <a:lnTo>
                    <a:pt x="78523" y="52056"/>
                  </a:lnTo>
                  <a:lnTo>
                    <a:pt x="0" y="0"/>
                  </a:lnTo>
                  <a:lnTo>
                    <a:pt x="25516" y="29538"/>
                  </a:lnTo>
                  <a:lnTo>
                    <a:pt x="17620" y="57905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550A7EF0-1FB9-4DE9-905B-05B0E670634F}"/>
                </a:ext>
              </a:extLst>
            </p:cNvPr>
            <p:cNvSpPr/>
            <p:nvPr/>
          </p:nvSpPr>
          <p:spPr>
            <a:xfrm>
              <a:off x="8689756" y="1425922"/>
              <a:ext cx="128605" cy="116688"/>
            </a:xfrm>
            <a:custGeom>
              <a:avLst/>
              <a:gdLst>
                <a:gd name="connsiteX0" fmla="*/ 24566 w 128605"/>
                <a:gd name="connsiteY0" fmla="*/ 107842 h 116688"/>
                <a:gd name="connsiteX1" fmla="*/ 50009 w 128605"/>
                <a:gd name="connsiteY1" fmla="*/ 116688 h 116688"/>
                <a:gd name="connsiteX2" fmla="*/ 54908 w 128605"/>
                <a:gd name="connsiteY2" fmla="*/ 100019 h 116688"/>
                <a:gd name="connsiteX3" fmla="*/ 52056 w 128605"/>
                <a:gd name="connsiteY3" fmla="*/ 101042 h 116688"/>
                <a:gd name="connsiteX4" fmla="*/ 53007 w 128605"/>
                <a:gd name="connsiteY4" fmla="*/ 93146 h 116688"/>
                <a:gd name="connsiteX5" fmla="*/ 57832 w 128605"/>
                <a:gd name="connsiteY5" fmla="*/ 90221 h 116688"/>
                <a:gd name="connsiteX6" fmla="*/ 63754 w 128605"/>
                <a:gd name="connsiteY6" fmla="*/ 103967 h 116688"/>
                <a:gd name="connsiteX7" fmla="*/ 58856 w 128605"/>
                <a:gd name="connsiteY7" fmla="*/ 106891 h 116688"/>
                <a:gd name="connsiteX8" fmla="*/ 61853 w 128605"/>
                <a:gd name="connsiteY8" fmla="*/ 109889 h 116688"/>
                <a:gd name="connsiteX9" fmla="*/ 99068 w 128605"/>
                <a:gd name="connsiteY9" fmla="*/ 89198 h 116688"/>
                <a:gd name="connsiteX10" fmla="*/ 107915 w 128605"/>
                <a:gd name="connsiteY10" fmla="*/ 106891 h 116688"/>
                <a:gd name="connsiteX11" fmla="*/ 128606 w 128605"/>
                <a:gd name="connsiteY11" fmla="*/ 99068 h 116688"/>
                <a:gd name="connsiteX12" fmla="*/ 108865 w 128605"/>
                <a:gd name="connsiteY12" fmla="*/ 81448 h 116688"/>
                <a:gd name="connsiteX13" fmla="*/ 106014 w 128605"/>
                <a:gd name="connsiteY13" fmla="*/ 63681 h 116688"/>
                <a:gd name="connsiteX14" fmla="*/ 111790 w 128605"/>
                <a:gd name="connsiteY14" fmla="*/ 40139 h 116688"/>
                <a:gd name="connsiteX15" fmla="*/ 94243 w 128605"/>
                <a:gd name="connsiteY15" fmla="*/ 16670 h 116688"/>
                <a:gd name="connsiteX16" fmla="*/ 79547 w 128605"/>
                <a:gd name="connsiteY16" fmla="*/ 16670 h 116688"/>
                <a:gd name="connsiteX17" fmla="*/ 82399 w 128605"/>
                <a:gd name="connsiteY17" fmla="*/ 36337 h 116688"/>
                <a:gd name="connsiteX18" fmla="*/ 79547 w 128605"/>
                <a:gd name="connsiteY18" fmla="*/ 48986 h 116688"/>
                <a:gd name="connsiteX19" fmla="*/ 69604 w 128605"/>
                <a:gd name="connsiteY19" fmla="*/ 48035 h 116688"/>
                <a:gd name="connsiteX20" fmla="*/ 71651 w 128605"/>
                <a:gd name="connsiteY20" fmla="*/ 32316 h 116688"/>
                <a:gd name="connsiteX21" fmla="*/ 62804 w 128605"/>
                <a:gd name="connsiteY21" fmla="*/ 30342 h 116688"/>
                <a:gd name="connsiteX22" fmla="*/ 43136 w 128605"/>
                <a:gd name="connsiteY22" fmla="*/ 0 h 116688"/>
                <a:gd name="connsiteX23" fmla="*/ 9797 w 128605"/>
                <a:gd name="connsiteY23" fmla="*/ 21568 h 116688"/>
                <a:gd name="connsiteX24" fmla="*/ 15646 w 128605"/>
                <a:gd name="connsiteY24" fmla="*/ 34290 h 116688"/>
                <a:gd name="connsiteX25" fmla="*/ 2852 w 128605"/>
                <a:gd name="connsiteY25" fmla="*/ 50009 h 116688"/>
                <a:gd name="connsiteX26" fmla="*/ 12795 w 128605"/>
                <a:gd name="connsiteY26" fmla="*/ 67703 h 116688"/>
                <a:gd name="connsiteX27" fmla="*/ 0 w 128605"/>
                <a:gd name="connsiteY27" fmla="*/ 69604 h 116688"/>
                <a:gd name="connsiteX28" fmla="*/ 24566 w 128605"/>
                <a:gd name="connsiteY28" fmla="*/ 107842 h 116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8605" h="116688">
                  <a:moveTo>
                    <a:pt x="24566" y="107842"/>
                  </a:moveTo>
                  <a:lnTo>
                    <a:pt x="50009" y="116688"/>
                  </a:lnTo>
                  <a:lnTo>
                    <a:pt x="54908" y="100019"/>
                  </a:lnTo>
                  <a:lnTo>
                    <a:pt x="52056" y="101042"/>
                  </a:lnTo>
                  <a:lnTo>
                    <a:pt x="53007" y="93146"/>
                  </a:lnTo>
                  <a:lnTo>
                    <a:pt x="57832" y="90221"/>
                  </a:lnTo>
                  <a:lnTo>
                    <a:pt x="63754" y="103967"/>
                  </a:lnTo>
                  <a:lnTo>
                    <a:pt x="58856" y="106891"/>
                  </a:lnTo>
                  <a:lnTo>
                    <a:pt x="61853" y="109889"/>
                  </a:lnTo>
                  <a:lnTo>
                    <a:pt x="99068" y="89198"/>
                  </a:lnTo>
                  <a:lnTo>
                    <a:pt x="107915" y="106891"/>
                  </a:lnTo>
                  <a:lnTo>
                    <a:pt x="128606" y="99068"/>
                  </a:lnTo>
                  <a:lnTo>
                    <a:pt x="108865" y="81448"/>
                  </a:lnTo>
                  <a:lnTo>
                    <a:pt x="106014" y="63681"/>
                  </a:lnTo>
                  <a:lnTo>
                    <a:pt x="111790" y="40139"/>
                  </a:lnTo>
                  <a:lnTo>
                    <a:pt x="94243" y="16670"/>
                  </a:lnTo>
                  <a:lnTo>
                    <a:pt x="79547" y="16670"/>
                  </a:lnTo>
                  <a:lnTo>
                    <a:pt x="82399" y="36337"/>
                  </a:lnTo>
                  <a:lnTo>
                    <a:pt x="79547" y="48986"/>
                  </a:lnTo>
                  <a:lnTo>
                    <a:pt x="69604" y="48035"/>
                  </a:lnTo>
                  <a:lnTo>
                    <a:pt x="71651" y="32316"/>
                  </a:lnTo>
                  <a:lnTo>
                    <a:pt x="62804" y="30342"/>
                  </a:lnTo>
                  <a:lnTo>
                    <a:pt x="43136" y="0"/>
                  </a:lnTo>
                  <a:lnTo>
                    <a:pt x="9797" y="21568"/>
                  </a:lnTo>
                  <a:lnTo>
                    <a:pt x="15646" y="34290"/>
                  </a:lnTo>
                  <a:lnTo>
                    <a:pt x="2852" y="50009"/>
                  </a:lnTo>
                  <a:lnTo>
                    <a:pt x="12795" y="67703"/>
                  </a:lnTo>
                  <a:lnTo>
                    <a:pt x="0" y="69604"/>
                  </a:lnTo>
                  <a:lnTo>
                    <a:pt x="24566" y="10784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24A6F21-2164-4B33-801A-EA46017927D8}"/>
                </a:ext>
              </a:extLst>
            </p:cNvPr>
            <p:cNvSpPr/>
            <p:nvPr/>
          </p:nvSpPr>
          <p:spPr>
            <a:xfrm>
              <a:off x="8665190" y="1455241"/>
              <a:ext cx="10820" cy="39261"/>
            </a:xfrm>
            <a:custGeom>
              <a:avLst/>
              <a:gdLst>
                <a:gd name="connsiteX0" fmla="*/ 8846 w 10820"/>
                <a:gd name="connsiteY0" fmla="*/ 22665 h 39261"/>
                <a:gd name="connsiteX1" fmla="*/ 10821 w 10820"/>
                <a:gd name="connsiteY1" fmla="*/ 18717 h 39261"/>
                <a:gd name="connsiteX2" fmla="*/ 3071 w 10820"/>
                <a:gd name="connsiteY2" fmla="*/ 0 h 39261"/>
                <a:gd name="connsiteX3" fmla="*/ 0 w 10820"/>
                <a:gd name="connsiteY3" fmla="*/ 32462 h 39261"/>
                <a:gd name="connsiteX4" fmla="*/ 5922 w 10820"/>
                <a:gd name="connsiteY4" fmla="*/ 39262 h 39261"/>
                <a:gd name="connsiteX5" fmla="*/ 8846 w 10820"/>
                <a:gd name="connsiteY5" fmla="*/ 22665 h 3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20" h="39261">
                  <a:moveTo>
                    <a:pt x="8846" y="22665"/>
                  </a:moveTo>
                  <a:lnTo>
                    <a:pt x="10821" y="18717"/>
                  </a:lnTo>
                  <a:lnTo>
                    <a:pt x="3071" y="0"/>
                  </a:lnTo>
                  <a:lnTo>
                    <a:pt x="0" y="32462"/>
                  </a:lnTo>
                  <a:lnTo>
                    <a:pt x="5922" y="39262"/>
                  </a:lnTo>
                  <a:lnTo>
                    <a:pt x="8846" y="22665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CD2ECD6D-D5EB-4BE7-8CBB-74A5A03D4E63}"/>
                </a:ext>
              </a:extLst>
            </p:cNvPr>
            <p:cNvSpPr/>
            <p:nvPr/>
          </p:nvSpPr>
          <p:spPr>
            <a:xfrm>
              <a:off x="8666214" y="1576023"/>
              <a:ext cx="16743" cy="25516"/>
            </a:xfrm>
            <a:custGeom>
              <a:avLst/>
              <a:gdLst>
                <a:gd name="connsiteX0" fmla="*/ 12722 w 16743"/>
                <a:gd name="connsiteY0" fmla="*/ 25516 h 25516"/>
                <a:gd name="connsiteX1" fmla="*/ 16743 w 16743"/>
                <a:gd name="connsiteY1" fmla="*/ 19667 h 25516"/>
                <a:gd name="connsiteX2" fmla="*/ 11698 w 16743"/>
                <a:gd name="connsiteY2" fmla="*/ 12795 h 25516"/>
                <a:gd name="connsiteX3" fmla="*/ 0 w 16743"/>
                <a:gd name="connsiteY3" fmla="*/ 0 h 25516"/>
                <a:gd name="connsiteX4" fmla="*/ 12722 w 16743"/>
                <a:gd name="connsiteY4" fmla="*/ 25516 h 25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3" h="25516">
                  <a:moveTo>
                    <a:pt x="12722" y="25516"/>
                  </a:moveTo>
                  <a:lnTo>
                    <a:pt x="16743" y="19667"/>
                  </a:lnTo>
                  <a:lnTo>
                    <a:pt x="11698" y="12795"/>
                  </a:lnTo>
                  <a:lnTo>
                    <a:pt x="0" y="0"/>
                  </a:lnTo>
                  <a:lnTo>
                    <a:pt x="12722" y="25516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9A528B93-1DAB-4084-98F5-61038F287F3D}"/>
                </a:ext>
              </a:extLst>
            </p:cNvPr>
            <p:cNvSpPr/>
            <p:nvPr/>
          </p:nvSpPr>
          <p:spPr>
            <a:xfrm>
              <a:off x="9205934" y="2339470"/>
              <a:ext cx="24419" cy="27490"/>
            </a:xfrm>
            <a:custGeom>
              <a:avLst/>
              <a:gdLst>
                <a:gd name="connsiteX0" fmla="*/ 24419 w 24419"/>
                <a:gd name="connsiteY0" fmla="*/ 8847 h 27490"/>
                <a:gd name="connsiteX1" fmla="*/ 19595 w 24419"/>
                <a:gd name="connsiteY1" fmla="*/ 0 h 27490"/>
                <a:gd name="connsiteX2" fmla="*/ 6873 w 24419"/>
                <a:gd name="connsiteY2" fmla="*/ 7896 h 27490"/>
                <a:gd name="connsiteX3" fmla="*/ 8774 w 24419"/>
                <a:gd name="connsiteY3" fmla="*/ 8847 h 27490"/>
                <a:gd name="connsiteX4" fmla="*/ 0 w 24419"/>
                <a:gd name="connsiteY4" fmla="*/ 27490 h 27490"/>
                <a:gd name="connsiteX5" fmla="*/ 24419 w 24419"/>
                <a:gd name="connsiteY5" fmla="*/ 8847 h 2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419" h="27490">
                  <a:moveTo>
                    <a:pt x="24419" y="8847"/>
                  </a:moveTo>
                  <a:lnTo>
                    <a:pt x="19595" y="0"/>
                  </a:lnTo>
                  <a:lnTo>
                    <a:pt x="6873" y="7896"/>
                  </a:lnTo>
                  <a:lnTo>
                    <a:pt x="8774" y="8847"/>
                  </a:lnTo>
                  <a:lnTo>
                    <a:pt x="0" y="27490"/>
                  </a:lnTo>
                  <a:lnTo>
                    <a:pt x="24419" y="8847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FC8F49-F644-4B3B-BE9E-3E62B786B1FA}"/>
                </a:ext>
              </a:extLst>
            </p:cNvPr>
            <p:cNvSpPr/>
            <p:nvPr/>
          </p:nvSpPr>
          <p:spPr>
            <a:xfrm>
              <a:off x="8701432" y="2480724"/>
              <a:ext cx="18410" cy="20764"/>
            </a:xfrm>
            <a:custGeom>
              <a:avLst/>
              <a:gdLst>
                <a:gd name="connsiteX0" fmla="*/ 7992 w 18410"/>
                <a:gd name="connsiteY0" fmla="*/ 0 h 20764"/>
                <a:gd name="connsiteX1" fmla="*/ 7553 w 18410"/>
                <a:gd name="connsiteY1" fmla="*/ 0 h 20764"/>
                <a:gd name="connsiteX2" fmla="*/ 6968 w 18410"/>
                <a:gd name="connsiteY2" fmla="*/ 585 h 20764"/>
                <a:gd name="connsiteX3" fmla="*/ 1046 w 18410"/>
                <a:gd name="connsiteY3" fmla="*/ 13526 h 20764"/>
                <a:gd name="connsiteX4" fmla="*/ 22 w 18410"/>
                <a:gd name="connsiteY4" fmla="*/ 16450 h 20764"/>
                <a:gd name="connsiteX5" fmla="*/ 754 w 18410"/>
                <a:gd name="connsiteY5" fmla="*/ 17767 h 20764"/>
                <a:gd name="connsiteX6" fmla="*/ 8577 w 18410"/>
                <a:gd name="connsiteY6" fmla="*/ 20764 h 20764"/>
                <a:gd name="connsiteX7" fmla="*/ 8577 w 18410"/>
                <a:gd name="connsiteY7" fmla="*/ 20764 h 20764"/>
                <a:gd name="connsiteX8" fmla="*/ 9600 w 18410"/>
                <a:gd name="connsiteY8" fmla="*/ 20252 h 20764"/>
                <a:gd name="connsiteX9" fmla="*/ 18300 w 18410"/>
                <a:gd name="connsiteY9" fmla="*/ 6507 h 20764"/>
                <a:gd name="connsiteX10" fmla="*/ 18300 w 18410"/>
                <a:gd name="connsiteY10" fmla="*/ 5557 h 20764"/>
                <a:gd name="connsiteX11" fmla="*/ 17716 w 18410"/>
                <a:gd name="connsiteY11" fmla="*/ 4899 h 20764"/>
                <a:gd name="connsiteX12" fmla="*/ 7992 w 18410"/>
                <a:gd name="connsiteY12" fmla="*/ 0 h 20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410" h="20764">
                  <a:moveTo>
                    <a:pt x="7992" y="0"/>
                  </a:moveTo>
                  <a:lnTo>
                    <a:pt x="7553" y="0"/>
                  </a:lnTo>
                  <a:cubicBezTo>
                    <a:pt x="7553" y="0"/>
                    <a:pt x="7114" y="366"/>
                    <a:pt x="6968" y="585"/>
                  </a:cubicBezTo>
                  <a:lnTo>
                    <a:pt x="1046" y="13526"/>
                  </a:lnTo>
                  <a:lnTo>
                    <a:pt x="22" y="16450"/>
                  </a:lnTo>
                  <a:cubicBezTo>
                    <a:pt x="-88" y="17006"/>
                    <a:pt x="220" y="17562"/>
                    <a:pt x="754" y="17767"/>
                  </a:cubicBezTo>
                  <a:lnTo>
                    <a:pt x="8577" y="20764"/>
                  </a:lnTo>
                  <a:lnTo>
                    <a:pt x="8577" y="20764"/>
                  </a:lnTo>
                  <a:cubicBezTo>
                    <a:pt x="8979" y="20771"/>
                    <a:pt x="9366" y="20581"/>
                    <a:pt x="9600" y="20252"/>
                  </a:cubicBezTo>
                  <a:lnTo>
                    <a:pt x="18300" y="6507"/>
                  </a:lnTo>
                  <a:cubicBezTo>
                    <a:pt x="18447" y="6207"/>
                    <a:pt x="18447" y="5857"/>
                    <a:pt x="18300" y="5557"/>
                  </a:cubicBezTo>
                  <a:cubicBezTo>
                    <a:pt x="18191" y="5272"/>
                    <a:pt x="17986" y="5038"/>
                    <a:pt x="17716" y="4899"/>
                  </a:cubicBezTo>
                  <a:lnTo>
                    <a:pt x="7992" y="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BFA14D6-1628-4F63-AD8A-FC2A90A5DC1B}"/>
                </a:ext>
              </a:extLst>
            </p:cNvPr>
            <p:cNvSpPr/>
            <p:nvPr/>
          </p:nvSpPr>
          <p:spPr>
            <a:xfrm>
              <a:off x="8787947" y="2510261"/>
              <a:ext cx="58782" cy="252166"/>
            </a:xfrm>
            <a:custGeom>
              <a:avLst/>
              <a:gdLst>
                <a:gd name="connsiteX0" fmla="*/ 3875 w 58782"/>
                <a:gd name="connsiteY0" fmla="*/ 27491 h 252166"/>
                <a:gd name="connsiteX1" fmla="*/ 0 w 58782"/>
                <a:gd name="connsiteY1" fmla="*/ 64778 h 252166"/>
                <a:gd name="connsiteX2" fmla="*/ 877 w 58782"/>
                <a:gd name="connsiteY2" fmla="*/ 84372 h 252166"/>
                <a:gd name="connsiteX3" fmla="*/ 9724 w 58782"/>
                <a:gd name="connsiteY3" fmla="*/ 99068 h 252166"/>
                <a:gd name="connsiteX4" fmla="*/ 7823 w 58782"/>
                <a:gd name="connsiteY4" fmla="*/ 114788 h 252166"/>
                <a:gd name="connsiteX5" fmla="*/ 10675 w 58782"/>
                <a:gd name="connsiteY5" fmla="*/ 137306 h 252166"/>
                <a:gd name="connsiteX6" fmla="*/ 4825 w 58782"/>
                <a:gd name="connsiteY6" fmla="*/ 174667 h 252166"/>
                <a:gd name="connsiteX7" fmla="*/ 10675 w 58782"/>
                <a:gd name="connsiteY7" fmla="*/ 194335 h 252166"/>
                <a:gd name="connsiteX8" fmla="*/ 4825 w 58782"/>
                <a:gd name="connsiteY8" fmla="*/ 232500 h 252166"/>
                <a:gd name="connsiteX9" fmla="*/ 5849 w 58782"/>
                <a:gd name="connsiteY9" fmla="*/ 250193 h 252166"/>
                <a:gd name="connsiteX10" fmla="*/ 9724 w 58782"/>
                <a:gd name="connsiteY10" fmla="*/ 252167 h 252166"/>
                <a:gd name="connsiteX11" fmla="*/ 18571 w 58782"/>
                <a:gd name="connsiteY11" fmla="*/ 232500 h 252166"/>
                <a:gd name="connsiteX12" fmla="*/ 33340 w 58782"/>
                <a:gd name="connsiteY12" fmla="*/ 236521 h 252166"/>
                <a:gd name="connsiteX13" fmla="*/ 35314 w 58782"/>
                <a:gd name="connsiteY13" fmla="*/ 250193 h 252166"/>
                <a:gd name="connsiteX14" fmla="*/ 37215 w 58782"/>
                <a:gd name="connsiteY14" fmla="*/ 245367 h 252166"/>
                <a:gd name="connsiteX15" fmla="*/ 35314 w 58782"/>
                <a:gd name="connsiteY15" fmla="*/ 230598 h 252166"/>
                <a:gd name="connsiteX16" fmla="*/ 28368 w 58782"/>
                <a:gd name="connsiteY16" fmla="*/ 226650 h 252166"/>
                <a:gd name="connsiteX17" fmla="*/ 18571 w 58782"/>
                <a:gd name="connsiteY17" fmla="*/ 206032 h 252166"/>
                <a:gd name="connsiteX18" fmla="*/ 27344 w 58782"/>
                <a:gd name="connsiteY18" fmla="*/ 160922 h 252166"/>
                <a:gd name="connsiteX19" fmla="*/ 42186 w 58782"/>
                <a:gd name="connsiteY19" fmla="*/ 156974 h 252166"/>
                <a:gd name="connsiteX20" fmla="*/ 58783 w 58782"/>
                <a:gd name="connsiteY20" fmla="*/ 173643 h 252166"/>
                <a:gd name="connsiteX21" fmla="*/ 50009 w 58782"/>
                <a:gd name="connsiteY21" fmla="*/ 155000 h 252166"/>
                <a:gd name="connsiteX22" fmla="*/ 30415 w 58782"/>
                <a:gd name="connsiteY22" fmla="*/ 89271 h 252166"/>
                <a:gd name="connsiteX23" fmla="*/ 28368 w 58782"/>
                <a:gd name="connsiteY23" fmla="*/ 65729 h 252166"/>
                <a:gd name="connsiteX24" fmla="*/ 32316 w 58782"/>
                <a:gd name="connsiteY24" fmla="*/ 49059 h 252166"/>
                <a:gd name="connsiteX25" fmla="*/ 23396 w 58782"/>
                <a:gd name="connsiteY25" fmla="*/ 5922 h 252166"/>
                <a:gd name="connsiteX26" fmla="*/ 18571 w 58782"/>
                <a:gd name="connsiteY26" fmla="*/ 0 h 252166"/>
                <a:gd name="connsiteX27" fmla="*/ 12648 w 58782"/>
                <a:gd name="connsiteY27" fmla="*/ 1901 h 252166"/>
                <a:gd name="connsiteX28" fmla="*/ 20545 w 58782"/>
                <a:gd name="connsiteY28" fmla="*/ 20618 h 252166"/>
                <a:gd name="connsiteX29" fmla="*/ 15719 w 58782"/>
                <a:gd name="connsiteY29" fmla="*/ 29465 h 252166"/>
                <a:gd name="connsiteX30" fmla="*/ 3875 w 58782"/>
                <a:gd name="connsiteY30" fmla="*/ 27491 h 25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8782" h="252166">
                  <a:moveTo>
                    <a:pt x="3875" y="27491"/>
                  </a:moveTo>
                  <a:lnTo>
                    <a:pt x="0" y="64778"/>
                  </a:lnTo>
                  <a:lnTo>
                    <a:pt x="877" y="84372"/>
                  </a:lnTo>
                  <a:lnTo>
                    <a:pt x="9724" y="99068"/>
                  </a:lnTo>
                  <a:lnTo>
                    <a:pt x="7823" y="114788"/>
                  </a:lnTo>
                  <a:lnTo>
                    <a:pt x="10675" y="137306"/>
                  </a:lnTo>
                  <a:lnTo>
                    <a:pt x="4825" y="174667"/>
                  </a:lnTo>
                  <a:lnTo>
                    <a:pt x="10675" y="194335"/>
                  </a:lnTo>
                  <a:lnTo>
                    <a:pt x="4825" y="232500"/>
                  </a:lnTo>
                  <a:lnTo>
                    <a:pt x="5849" y="250193"/>
                  </a:lnTo>
                  <a:lnTo>
                    <a:pt x="9724" y="252167"/>
                  </a:lnTo>
                  <a:lnTo>
                    <a:pt x="18571" y="232500"/>
                  </a:lnTo>
                  <a:lnTo>
                    <a:pt x="33340" y="236521"/>
                  </a:lnTo>
                  <a:lnTo>
                    <a:pt x="35314" y="250193"/>
                  </a:lnTo>
                  <a:lnTo>
                    <a:pt x="37215" y="245367"/>
                  </a:lnTo>
                  <a:lnTo>
                    <a:pt x="35314" y="230598"/>
                  </a:lnTo>
                  <a:lnTo>
                    <a:pt x="28368" y="226650"/>
                  </a:lnTo>
                  <a:lnTo>
                    <a:pt x="18571" y="206032"/>
                  </a:lnTo>
                  <a:lnTo>
                    <a:pt x="27344" y="160922"/>
                  </a:lnTo>
                  <a:lnTo>
                    <a:pt x="42186" y="156974"/>
                  </a:lnTo>
                  <a:lnTo>
                    <a:pt x="58783" y="173643"/>
                  </a:lnTo>
                  <a:lnTo>
                    <a:pt x="50009" y="155000"/>
                  </a:lnTo>
                  <a:lnTo>
                    <a:pt x="30415" y="89271"/>
                  </a:lnTo>
                  <a:lnTo>
                    <a:pt x="28368" y="65729"/>
                  </a:lnTo>
                  <a:lnTo>
                    <a:pt x="32316" y="49059"/>
                  </a:lnTo>
                  <a:lnTo>
                    <a:pt x="23396" y="5922"/>
                  </a:lnTo>
                  <a:lnTo>
                    <a:pt x="18571" y="0"/>
                  </a:lnTo>
                  <a:lnTo>
                    <a:pt x="12648" y="1901"/>
                  </a:lnTo>
                  <a:lnTo>
                    <a:pt x="20545" y="20618"/>
                  </a:lnTo>
                  <a:lnTo>
                    <a:pt x="15719" y="29465"/>
                  </a:lnTo>
                  <a:lnTo>
                    <a:pt x="3875" y="27491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F8399834-0226-40F5-A6E1-24F2EA0C51CB}"/>
                </a:ext>
              </a:extLst>
            </p:cNvPr>
            <p:cNvSpPr/>
            <p:nvPr/>
          </p:nvSpPr>
          <p:spPr>
            <a:xfrm>
              <a:off x="7966036" y="1247672"/>
              <a:ext cx="65122" cy="31015"/>
            </a:xfrm>
            <a:custGeom>
              <a:avLst/>
              <a:gdLst>
                <a:gd name="connsiteX0" fmla="*/ 12550 w 65122"/>
                <a:gd name="connsiteY0" fmla="*/ 30927 h 31015"/>
                <a:gd name="connsiteX1" fmla="*/ 13208 w 65122"/>
                <a:gd name="connsiteY1" fmla="*/ 30927 h 31015"/>
                <a:gd name="connsiteX2" fmla="*/ 13939 w 65122"/>
                <a:gd name="connsiteY2" fmla="*/ 30927 h 31015"/>
                <a:gd name="connsiteX3" fmla="*/ 35873 w 65122"/>
                <a:gd name="connsiteY3" fmla="*/ 7677 h 31015"/>
                <a:gd name="connsiteX4" fmla="*/ 64241 w 65122"/>
                <a:gd name="connsiteY4" fmla="*/ 2121 h 31015"/>
                <a:gd name="connsiteX5" fmla="*/ 65118 w 65122"/>
                <a:gd name="connsiteY5" fmla="*/ 951 h 31015"/>
                <a:gd name="connsiteX6" fmla="*/ 64094 w 65122"/>
                <a:gd name="connsiteY6" fmla="*/ 0 h 31015"/>
                <a:gd name="connsiteX7" fmla="*/ 7066 w 65122"/>
                <a:gd name="connsiteY7" fmla="*/ 0 h 31015"/>
                <a:gd name="connsiteX8" fmla="*/ 6043 w 65122"/>
                <a:gd name="connsiteY8" fmla="*/ 805 h 31015"/>
                <a:gd name="connsiteX9" fmla="*/ 120 w 65122"/>
                <a:gd name="connsiteY9" fmla="*/ 20984 h 31015"/>
                <a:gd name="connsiteX10" fmla="*/ 120 w 65122"/>
                <a:gd name="connsiteY10" fmla="*/ 22227 h 3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22" h="31015">
                  <a:moveTo>
                    <a:pt x="12550" y="30927"/>
                  </a:moveTo>
                  <a:cubicBezTo>
                    <a:pt x="12762" y="30993"/>
                    <a:pt x="12996" y="30993"/>
                    <a:pt x="13208" y="30927"/>
                  </a:cubicBezTo>
                  <a:cubicBezTo>
                    <a:pt x="13435" y="31044"/>
                    <a:pt x="13712" y="31044"/>
                    <a:pt x="13939" y="30927"/>
                  </a:cubicBezTo>
                  <a:lnTo>
                    <a:pt x="35873" y="7677"/>
                  </a:lnTo>
                  <a:lnTo>
                    <a:pt x="64241" y="2121"/>
                  </a:lnTo>
                  <a:cubicBezTo>
                    <a:pt x="64789" y="2011"/>
                    <a:pt x="65169" y="1507"/>
                    <a:pt x="65118" y="951"/>
                  </a:cubicBezTo>
                  <a:cubicBezTo>
                    <a:pt x="65081" y="417"/>
                    <a:pt x="64636" y="0"/>
                    <a:pt x="64094" y="0"/>
                  </a:cubicBezTo>
                  <a:lnTo>
                    <a:pt x="7066" y="0"/>
                  </a:lnTo>
                  <a:cubicBezTo>
                    <a:pt x="6576" y="-14"/>
                    <a:pt x="6145" y="330"/>
                    <a:pt x="6043" y="805"/>
                  </a:cubicBezTo>
                  <a:lnTo>
                    <a:pt x="120" y="20984"/>
                  </a:lnTo>
                  <a:cubicBezTo>
                    <a:pt x="-40" y="21386"/>
                    <a:pt x="-40" y="21825"/>
                    <a:pt x="120" y="2222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636C6C7-1BD5-4D9D-94E7-E99AE737F499}"/>
                </a:ext>
              </a:extLst>
            </p:cNvPr>
            <p:cNvSpPr/>
            <p:nvPr/>
          </p:nvSpPr>
          <p:spPr>
            <a:xfrm>
              <a:off x="6470032" y="2343345"/>
              <a:ext cx="18711" cy="12942"/>
            </a:xfrm>
            <a:custGeom>
              <a:avLst/>
              <a:gdLst>
                <a:gd name="connsiteX0" fmla="*/ 7836 w 18711"/>
                <a:gd name="connsiteY0" fmla="*/ 12941 h 12942"/>
                <a:gd name="connsiteX1" fmla="*/ 8274 w 18711"/>
                <a:gd name="connsiteY1" fmla="*/ 12941 h 12942"/>
                <a:gd name="connsiteX2" fmla="*/ 18072 w 18711"/>
                <a:gd name="connsiteY2" fmla="*/ 8042 h 12942"/>
                <a:gd name="connsiteX3" fmla="*/ 18657 w 18711"/>
                <a:gd name="connsiteY3" fmla="*/ 7384 h 12942"/>
                <a:gd name="connsiteX4" fmla="*/ 18657 w 18711"/>
                <a:gd name="connsiteY4" fmla="*/ 6507 h 12942"/>
                <a:gd name="connsiteX5" fmla="*/ 15659 w 18711"/>
                <a:gd name="connsiteY5" fmla="*/ 585 h 12942"/>
                <a:gd name="connsiteX6" fmla="*/ 14635 w 18711"/>
                <a:gd name="connsiteY6" fmla="*/ 0 h 12942"/>
                <a:gd name="connsiteX7" fmla="*/ 14635 w 18711"/>
                <a:gd name="connsiteY7" fmla="*/ 0 h 12942"/>
                <a:gd name="connsiteX8" fmla="*/ 963 w 18711"/>
                <a:gd name="connsiteY8" fmla="*/ 3948 h 12942"/>
                <a:gd name="connsiteX9" fmla="*/ 159 w 18711"/>
                <a:gd name="connsiteY9" fmla="*/ 4679 h 12942"/>
                <a:gd name="connsiteX10" fmla="*/ 159 w 18711"/>
                <a:gd name="connsiteY10" fmla="*/ 5776 h 12942"/>
                <a:gd name="connsiteX11" fmla="*/ 7032 w 18711"/>
                <a:gd name="connsiteY11" fmla="*/ 12648 h 12942"/>
                <a:gd name="connsiteX12" fmla="*/ 7836 w 18711"/>
                <a:gd name="connsiteY12" fmla="*/ 12941 h 12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711" h="12942">
                  <a:moveTo>
                    <a:pt x="7836" y="12941"/>
                  </a:moveTo>
                  <a:lnTo>
                    <a:pt x="8274" y="12941"/>
                  </a:lnTo>
                  <a:lnTo>
                    <a:pt x="18072" y="8042"/>
                  </a:lnTo>
                  <a:cubicBezTo>
                    <a:pt x="18072" y="8042"/>
                    <a:pt x="18510" y="7677"/>
                    <a:pt x="18657" y="7384"/>
                  </a:cubicBezTo>
                  <a:cubicBezTo>
                    <a:pt x="18730" y="7099"/>
                    <a:pt x="18730" y="6792"/>
                    <a:pt x="18657" y="6507"/>
                  </a:cubicBezTo>
                  <a:lnTo>
                    <a:pt x="15659" y="585"/>
                  </a:lnTo>
                  <a:cubicBezTo>
                    <a:pt x="15432" y="241"/>
                    <a:pt x="15052" y="22"/>
                    <a:pt x="14635" y="0"/>
                  </a:cubicBezTo>
                  <a:lnTo>
                    <a:pt x="14635" y="0"/>
                  </a:lnTo>
                  <a:lnTo>
                    <a:pt x="963" y="3948"/>
                  </a:lnTo>
                  <a:cubicBezTo>
                    <a:pt x="576" y="4014"/>
                    <a:pt x="261" y="4299"/>
                    <a:pt x="159" y="4679"/>
                  </a:cubicBezTo>
                  <a:cubicBezTo>
                    <a:pt x="-53" y="5016"/>
                    <a:pt x="-53" y="5440"/>
                    <a:pt x="159" y="5776"/>
                  </a:cubicBezTo>
                  <a:lnTo>
                    <a:pt x="7032" y="12648"/>
                  </a:lnTo>
                  <a:cubicBezTo>
                    <a:pt x="7251" y="12853"/>
                    <a:pt x="7536" y="12956"/>
                    <a:pt x="7836" y="1294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F0112610-03A7-4070-AE45-462FB3CCE60F}"/>
                </a:ext>
              </a:extLst>
            </p:cNvPr>
            <p:cNvSpPr/>
            <p:nvPr/>
          </p:nvSpPr>
          <p:spPr>
            <a:xfrm>
              <a:off x="6467048" y="2359137"/>
              <a:ext cx="27490" cy="23542"/>
            </a:xfrm>
            <a:custGeom>
              <a:avLst/>
              <a:gdLst>
                <a:gd name="connsiteX0" fmla="*/ 0 w 27490"/>
                <a:gd name="connsiteY0" fmla="*/ 11771 h 23542"/>
                <a:gd name="connsiteX1" fmla="*/ 4825 w 27490"/>
                <a:gd name="connsiteY1" fmla="*/ 15646 h 23542"/>
                <a:gd name="connsiteX2" fmla="*/ 4825 w 27490"/>
                <a:gd name="connsiteY2" fmla="*/ 23542 h 23542"/>
                <a:gd name="connsiteX3" fmla="*/ 9797 w 27490"/>
                <a:gd name="connsiteY3" fmla="*/ 11771 h 23542"/>
                <a:gd name="connsiteX4" fmla="*/ 27491 w 27490"/>
                <a:gd name="connsiteY4" fmla="*/ 5922 h 23542"/>
                <a:gd name="connsiteX5" fmla="*/ 22592 w 27490"/>
                <a:gd name="connsiteY5" fmla="*/ 0 h 23542"/>
                <a:gd name="connsiteX6" fmla="*/ 0 w 27490"/>
                <a:gd name="connsiteY6" fmla="*/ 3875 h 23542"/>
                <a:gd name="connsiteX7" fmla="*/ 0 w 27490"/>
                <a:gd name="connsiteY7" fmla="*/ 11771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490" h="23542">
                  <a:moveTo>
                    <a:pt x="0" y="11771"/>
                  </a:moveTo>
                  <a:lnTo>
                    <a:pt x="4825" y="15646"/>
                  </a:lnTo>
                  <a:lnTo>
                    <a:pt x="4825" y="23542"/>
                  </a:lnTo>
                  <a:lnTo>
                    <a:pt x="9797" y="11771"/>
                  </a:lnTo>
                  <a:lnTo>
                    <a:pt x="27491" y="5922"/>
                  </a:lnTo>
                  <a:lnTo>
                    <a:pt x="22592" y="0"/>
                  </a:lnTo>
                  <a:lnTo>
                    <a:pt x="0" y="3875"/>
                  </a:lnTo>
                  <a:lnTo>
                    <a:pt x="0" y="11771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C25769D-33DD-4811-80FD-46D5A6FAC86C}"/>
                </a:ext>
              </a:extLst>
            </p:cNvPr>
            <p:cNvSpPr/>
            <p:nvPr/>
          </p:nvSpPr>
          <p:spPr>
            <a:xfrm>
              <a:off x="8689742" y="4495426"/>
              <a:ext cx="31606" cy="11917"/>
            </a:xfrm>
            <a:custGeom>
              <a:avLst/>
              <a:gdLst>
                <a:gd name="connsiteX0" fmla="*/ 15368 w 31606"/>
                <a:gd name="connsiteY0" fmla="*/ 0 h 11917"/>
                <a:gd name="connsiteX1" fmla="*/ 745 w 31606"/>
                <a:gd name="connsiteY1" fmla="*/ 3948 h 11917"/>
                <a:gd name="connsiteX2" fmla="*/ 88 w 31606"/>
                <a:gd name="connsiteY2" fmla="*/ 4460 h 11917"/>
                <a:gd name="connsiteX3" fmla="*/ 88 w 31606"/>
                <a:gd name="connsiteY3" fmla="*/ 5338 h 11917"/>
                <a:gd name="connsiteX4" fmla="*/ 2061 w 31606"/>
                <a:gd name="connsiteY4" fmla="*/ 11187 h 11917"/>
                <a:gd name="connsiteX5" fmla="*/ 3012 w 31606"/>
                <a:gd name="connsiteY5" fmla="*/ 11917 h 11917"/>
                <a:gd name="connsiteX6" fmla="*/ 7984 w 31606"/>
                <a:gd name="connsiteY6" fmla="*/ 11917 h 11917"/>
                <a:gd name="connsiteX7" fmla="*/ 30722 w 31606"/>
                <a:gd name="connsiteY7" fmla="*/ 8993 h 11917"/>
                <a:gd name="connsiteX8" fmla="*/ 31599 w 31606"/>
                <a:gd name="connsiteY8" fmla="*/ 8043 h 11917"/>
                <a:gd name="connsiteX9" fmla="*/ 31014 w 31606"/>
                <a:gd name="connsiteY9" fmla="*/ 6946 h 1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06" h="11917">
                  <a:moveTo>
                    <a:pt x="15368" y="0"/>
                  </a:moveTo>
                  <a:lnTo>
                    <a:pt x="745" y="3948"/>
                  </a:lnTo>
                  <a:cubicBezTo>
                    <a:pt x="446" y="3985"/>
                    <a:pt x="197" y="4182"/>
                    <a:pt x="88" y="4460"/>
                  </a:cubicBezTo>
                  <a:cubicBezTo>
                    <a:pt x="-29" y="4745"/>
                    <a:pt x="-29" y="5060"/>
                    <a:pt x="88" y="5338"/>
                  </a:cubicBezTo>
                  <a:lnTo>
                    <a:pt x="2061" y="11187"/>
                  </a:lnTo>
                  <a:cubicBezTo>
                    <a:pt x="2208" y="11596"/>
                    <a:pt x="2581" y="11881"/>
                    <a:pt x="3012" y="11917"/>
                  </a:cubicBezTo>
                  <a:lnTo>
                    <a:pt x="7984" y="11917"/>
                  </a:lnTo>
                  <a:lnTo>
                    <a:pt x="30722" y="8993"/>
                  </a:lnTo>
                  <a:cubicBezTo>
                    <a:pt x="31219" y="8957"/>
                    <a:pt x="31599" y="8540"/>
                    <a:pt x="31599" y="8043"/>
                  </a:cubicBezTo>
                  <a:cubicBezTo>
                    <a:pt x="31650" y="7589"/>
                    <a:pt x="31416" y="7158"/>
                    <a:pt x="31014" y="694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CC109553-2860-42EE-98B1-A35B7033AABC}"/>
                </a:ext>
              </a:extLst>
            </p:cNvPr>
            <p:cNvSpPr/>
            <p:nvPr/>
          </p:nvSpPr>
          <p:spPr>
            <a:xfrm>
              <a:off x="8236967" y="3967119"/>
              <a:ext cx="782747" cy="616474"/>
            </a:xfrm>
            <a:custGeom>
              <a:avLst/>
              <a:gdLst>
                <a:gd name="connsiteX0" fmla="*/ 775583 w 782747"/>
                <a:gd name="connsiteY0" fmla="*/ 308968 h 616474"/>
                <a:gd name="connsiteX1" fmla="*/ 760960 w 782747"/>
                <a:gd name="connsiteY1" fmla="*/ 284183 h 616474"/>
                <a:gd name="connsiteX2" fmla="*/ 732373 w 782747"/>
                <a:gd name="connsiteY2" fmla="*/ 260275 h 616474"/>
                <a:gd name="connsiteX3" fmla="*/ 728425 w 782747"/>
                <a:gd name="connsiteY3" fmla="*/ 236732 h 616474"/>
                <a:gd name="connsiteX4" fmla="*/ 727474 w 782747"/>
                <a:gd name="connsiteY4" fmla="*/ 235855 h 616474"/>
                <a:gd name="connsiteX5" fmla="*/ 727474 w 782747"/>
                <a:gd name="connsiteY5" fmla="*/ 235855 h 616474"/>
                <a:gd name="connsiteX6" fmla="*/ 726450 w 782747"/>
                <a:gd name="connsiteY6" fmla="*/ 236440 h 616474"/>
                <a:gd name="connsiteX7" fmla="*/ 725281 w 782747"/>
                <a:gd name="connsiteY7" fmla="*/ 238999 h 616474"/>
                <a:gd name="connsiteX8" fmla="*/ 716507 w 782747"/>
                <a:gd name="connsiteY8" fmla="*/ 230298 h 616474"/>
                <a:gd name="connsiteX9" fmla="*/ 715776 w 782747"/>
                <a:gd name="connsiteY9" fmla="*/ 229933 h 616474"/>
                <a:gd name="connsiteX10" fmla="*/ 715776 w 782747"/>
                <a:gd name="connsiteY10" fmla="*/ 229933 h 616474"/>
                <a:gd name="connsiteX11" fmla="*/ 714972 w 782747"/>
                <a:gd name="connsiteY11" fmla="*/ 230518 h 616474"/>
                <a:gd name="connsiteX12" fmla="*/ 712194 w 782747"/>
                <a:gd name="connsiteY12" fmla="*/ 236952 h 616474"/>
                <a:gd name="connsiteX13" fmla="*/ 709050 w 782747"/>
                <a:gd name="connsiteY13" fmla="*/ 238268 h 616474"/>
                <a:gd name="connsiteX14" fmla="*/ 705175 w 782747"/>
                <a:gd name="connsiteY14" fmla="*/ 217650 h 616474"/>
                <a:gd name="connsiteX15" fmla="*/ 696913 w 782747"/>
                <a:gd name="connsiteY15" fmla="*/ 204490 h 616474"/>
                <a:gd name="connsiteX16" fmla="*/ 690844 w 782747"/>
                <a:gd name="connsiteY16" fmla="*/ 200980 h 616474"/>
                <a:gd name="connsiteX17" fmla="*/ 693477 w 782747"/>
                <a:gd name="connsiteY17" fmla="*/ 193669 h 616474"/>
                <a:gd name="connsiteX18" fmla="*/ 692965 w 782747"/>
                <a:gd name="connsiteY18" fmla="*/ 192353 h 616474"/>
                <a:gd name="connsiteX19" fmla="*/ 678927 w 782747"/>
                <a:gd name="connsiteY19" fmla="*/ 184384 h 616474"/>
                <a:gd name="connsiteX20" fmla="*/ 669716 w 782747"/>
                <a:gd name="connsiteY20" fmla="*/ 182556 h 616474"/>
                <a:gd name="connsiteX21" fmla="*/ 665913 w 782747"/>
                <a:gd name="connsiteY21" fmla="*/ 172320 h 616474"/>
                <a:gd name="connsiteX22" fmla="*/ 664963 w 782747"/>
                <a:gd name="connsiteY22" fmla="*/ 171589 h 616474"/>
                <a:gd name="connsiteX23" fmla="*/ 654654 w 782747"/>
                <a:gd name="connsiteY23" fmla="*/ 171589 h 616474"/>
                <a:gd name="connsiteX24" fmla="*/ 645368 w 782747"/>
                <a:gd name="connsiteY24" fmla="*/ 166983 h 616474"/>
                <a:gd name="connsiteX25" fmla="*/ 644491 w 782747"/>
                <a:gd name="connsiteY25" fmla="*/ 158721 h 616474"/>
                <a:gd name="connsiteX26" fmla="*/ 644126 w 782747"/>
                <a:gd name="connsiteY26" fmla="*/ 157990 h 616474"/>
                <a:gd name="connsiteX27" fmla="*/ 640543 w 782747"/>
                <a:gd name="connsiteY27" fmla="*/ 155212 h 616474"/>
                <a:gd name="connsiteX28" fmla="*/ 635645 w 782747"/>
                <a:gd name="connsiteY28" fmla="*/ 124358 h 616474"/>
                <a:gd name="connsiteX29" fmla="*/ 635645 w 782747"/>
                <a:gd name="connsiteY29" fmla="*/ 123627 h 616474"/>
                <a:gd name="connsiteX30" fmla="*/ 629064 w 782747"/>
                <a:gd name="connsiteY30" fmla="*/ 117997 h 616474"/>
                <a:gd name="connsiteX31" fmla="*/ 624897 w 782747"/>
                <a:gd name="connsiteY31" fmla="*/ 86412 h 616474"/>
                <a:gd name="connsiteX32" fmla="*/ 610274 w 782747"/>
                <a:gd name="connsiteY32" fmla="*/ 71789 h 616474"/>
                <a:gd name="connsiteX33" fmla="*/ 609616 w 782747"/>
                <a:gd name="connsiteY33" fmla="*/ 71789 h 616474"/>
                <a:gd name="connsiteX34" fmla="*/ 609251 w 782747"/>
                <a:gd name="connsiteY34" fmla="*/ 71789 h 616474"/>
                <a:gd name="connsiteX35" fmla="*/ 598869 w 782747"/>
                <a:gd name="connsiteY35" fmla="*/ 74641 h 616474"/>
                <a:gd name="connsiteX36" fmla="*/ 594774 w 782747"/>
                <a:gd name="connsiteY36" fmla="*/ 72155 h 616474"/>
                <a:gd name="connsiteX37" fmla="*/ 586732 w 782747"/>
                <a:gd name="connsiteY37" fmla="*/ 38743 h 616474"/>
                <a:gd name="connsiteX38" fmla="*/ 581175 w 782747"/>
                <a:gd name="connsiteY38" fmla="*/ 33113 h 616474"/>
                <a:gd name="connsiteX39" fmla="*/ 581175 w 782747"/>
                <a:gd name="connsiteY39" fmla="*/ 25802 h 616474"/>
                <a:gd name="connsiteX40" fmla="*/ 580737 w 782747"/>
                <a:gd name="connsiteY40" fmla="*/ 24924 h 616474"/>
                <a:gd name="connsiteX41" fmla="*/ 576204 w 782747"/>
                <a:gd name="connsiteY41" fmla="*/ 21342 h 616474"/>
                <a:gd name="connsiteX42" fmla="*/ 575253 w 782747"/>
                <a:gd name="connsiteY42" fmla="*/ 6719 h 616474"/>
                <a:gd name="connsiteX43" fmla="*/ 573279 w 782747"/>
                <a:gd name="connsiteY43" fmla="*/ 797 h 616474"/>
                <a:gd name="connsiteX44" fmla="*/ 572548 w 782747"/>
                <a:gd name="connsiteY44" fmla="*/ 66 h 616474"/>
                <a:gd name="connsiteX45" fmla="*/ 572548 w 782747"/>
                <a:gd name="connsiteY45" fmla="*/ 66 h 616474"/>
                <a:gd name="connsiteX46" fmla="*/ 571817 w 782747"/>
                <a:gd name="connsiteY46" fmla="*/ 66 h 616474"/>
                <a:gd name="connsiteX47" fmla="*/ 563701 w 782747"/>
                <a:gd name="connsiteY47" fmla="*/ 6353 h 616474"/>
                <a:gd name="connsiteX48" fmla="*/ 550906 w 782747"/>
                <a:gd name="connsiteY48" fmla="*/ 34794 h 616474"/>
                <a:gd name="connsiteX49" fmla="*/ 550906 w 782747"/>
                <a:gd name="connsiteY49" fmla="*/ 35818 h 616474"/>
                <a:gd name="connsiteX50" fmla="*/ 553612 w 782747"/>
                <a:gd name="connsiteY50" fmla="*/ 39400 h 616474"/>
                <a:gd name="connsiteX51" fmla="*/ 548786 w 782747"/>
                <a:gd name="connsiteY51" fmla="*/ 59799 h 616474"/>
                <a:gd name="connsiteX52" fmla="*/ 550833 w 782747"/>
                <a:gd name="connsiteY52" fmla="*/ 87948 h 616474"/>
                <a:gd name="connsiteX53" fmla="*/ 543961 w 782747"/>
                <a:gd name="connsiteY53" fmla="*/ 118216 h 616474"/>
                <a:gd name="connsiteX54" fmla="*/ 536649 w 782747"/>
                <a:gd name="connsiteY54" fmla="*/ 136422 h 616474"/>
                <a:gd name="connsiteX55" fmla="*/ 522831 w 782747"/>
                <a:gd name="connsiteY55" fmla="*/ 141028 h 616474"/>
                <a:gd name="connsiteX56" fmla="*/ 508209 w 782747"/>
                <a:gd name="connsiteY56" fmla="*/ 131815 h 616474"/>
                <a:gd name="connsiteX57" fmla="*/ 502287 w 782747"/>
                <a:gd name="connsiteY57" fmla="*/ 122969 h 616474"/>
                <a:gd name="connsiteX58" fmla="*/ 501702 w 782747"/>
                <a:gd name="connsiteY58" fmla="*/ 122457 h 616474"/>
                <a:gd name="connsiteX59" fmla="*/ 485397 w 782747"/>
                <a:gd name="connsiteY59" fmla="*/ 118801 h 616474"/>
                <a:gd name="connsiteX60" fmla="*/ 468801 w 782747"/>
                <a:gd name="connsiteY60" fmla="*/ 104178 h 616474"/>
                <a:gd name="connsiteX61" fmla="*/ 468069 w 782747"/>
                <a:gd name="connsiteY61" fmla="*/ 104178 h 616474"/>
                <a:gd name="connsiteX62" fmla="*/ 453447 w 782747"/>
                <a:gd name="connsiteY62" fmla="*/ 106079 h 616474"/>
                <a:gd name="connsiteX63" fmla="*/ 451619 w 782747"/>
                <a:gd name="connsiteY63" fmla="*/ 94308 h 616474"/>
                <a:gd name="connsiteX64" fmla="*/ 451107 w 782747"/>
                <a:gd name="connsiteY64" fmla="*/ 93504 h 616474"/>
                <a:gd name="connsiteX65" fmla="*/ 437143 w 782747"/>
                <a:gd name="connsiteY65" fmla="*/ 86997 h 616474"/>
                <a:gd name="connsiteX66" fmla="*/ 445843 w 782747"/>
                <a:gd name="connsiteY66" fmla="*/ 61408 h 616474"/>
                <a:gd name="connsiteX67" fmla="*/ 445404 w 782747"/>
                <a:gd name="connsiteY67" fmla="*/ 60311 h 616474"/>
                <a:gd name="connsiteX68" fmla="*/ 444746 w 782747"/>
                <a:gd name="connsiteY68" fmla="*/ 60311 h 616474"/>
                <a:gd name="connsiteX69" fmla="*/ 444235 w 782747"/>
                <a:gd name="connsiteY69" fmla="*/ 60311 h 616474"/>
                <a:gd name="connsiteX70" fmla="*/ 442553 w 782747"/>
                <a:gd name="connsiteY70" fmla="*/ 61115 h 616474"/>
                <a:gd name="connsiteX71" fmla="*/ 444308 w 782747"/>
                <a:gd name="connsiteY71" fmla="*/ 55120 h 616474"/>
                <a:gd name="connsiteX72" fmla="*/ 447013 w 782747"/>
                <a:gd name="connsiteY72" fmla="*/ 57240 h 616474"/>
                <a:gd name="connsiteX73" fmla="*/ 447744 w 782747"/>
                <a:gd name="connsiteY73" fmla="*/ 57240 h 616474"/>
                <a:gd name="connsiteX74" fmla="*/ 447744 w 782747"/>
                <a:gd name="connsiteY74" fmla="*/ 57240 h 616474"/>
                <a:gd name="connsiteX75" fmla="*/ 448329 w 782747"/>
                <a:gd name="connsiteY75" fmla="*/ 56436 h 616474"/>
                <a:gd name="connsiteX76" fmla="*/ 449133 w 782747"/>
                <a:gd name="connsiteY76" fmla="*/ 51537 h 616474"/>
                <a:gd name="connsiteX77" fmla="*/ 453154 w 782747"/>
                <a:gd name="connsiteY77" fmla="*/ 52415 h 616474"/>
                <a:gd name="connsiteX78" fmla="*/ 454105 w 782747"/>
                <a:gd name="connsiteY78" fmla="*/ 51976 h 616474"/>
                <a:gd name="connsiteX79" fmla="*/ 456079 w 782747"/>
                <a:gd name="connsiteY79" fmla="*/ 48905 h 616474"/>
                <a:gd name="connsiteX80" fmla="*/ 456079 w 782747"/>
                <a:gd name="connsiteY80" fmla="*/ 47882 h 616474"/>
                <a:gd name="connsiteX81" fmla="*/ 454397 w 782747"/>
                <a:gd name="connsiteY81" fmla="*/ 44518 h 616474"/>
                <a:gd name="connsiteX82" fmla="*/ 460904 w 782747"/>
                <a:gd name="connsiteY82" fmla="*/ 35233 h 616474"/>
                <a:gd name="connsiteX83" fmla="*/ 460904 w 782747"/>
                <a:gd name="connsiteY83" fmla="*/ 34063 h 616474"/>
                <a:gd name="connsiteX84" fmla="*/ 459881 w 782747"/>
                <a:gd name="connsiteY84" fmla="*/ 33478 h 616474"/>
                <a:gd name="connsiteX85" fmla="*/ 454909 w 782747"/>
                <a:gd name="connsiteY85" fmla="*/ 33478 h 616474"/>
                <a:gd name="connsiteX86" fmla="*/ 453154 w 782747"/>
                <a:gd name="connsiteY86" fmla="*/ 26167 h 616474"/>
                <a:gd name="connsiteX87" fmla="*/ 452204 w 782747"/>
                <a:gd name="connsiteY87" fmla="*/ 25436 h 616474"/>
                <a:gd name="connsiteX88" fmla="*/ 452204 w 782747"/>
                <a:gd name="connsiteY88" fmla="*/ 25436 h 616474"/>
                <a:gd name="connsiteX89" fmla="*/ 451180 w 782747"/>
                <a:gd name="connsiteY89" fmla="*/ 25948 h 616474"/>
                <a:gd name="connsiteX90" fmla="*/ 444381 w 782747"/>
                <a:gd name="connsiteY90" fmla="*/ 35745 h 616474"/>
                <a:gd name="connsiteX91" fmla="*/ 444381 w 782747"/>
                <a:gd name="connsiteY91" fmla="*/ 30481 h 616474"/>
                <a:gd name="connsiteX92" fmla="*/ 443284 w 782747"/>
                <a:gd name="connsiteY92" fmla="*/ 29384 h 616474"/>
                <a:gd name="connsiteX93" fmla="*/ 439921 w 782747"/>
                <a:gd name="connsiteY93" fmla="*/ 29384 h 616474"/>
                <a:gd name="connsiteX94" fmla="*/ 441676 w 782747"/>
                <a:gd name="connsiteY94" fmla="*/ 27191 h 616474"/>
                <a:gd name="connsiteX95" fmla="*/ 441676 w 782747"/>
                <a:gd name="connsiteY95" fmla="*/ 25802 h 616474"/>
                <a:gd name="connsiteX96" fmla="*/ 440725 w 782747"/>
                <a:gd name="connsiteY96" fmla="*/ 25802 h 616474"/>
                <a:gd name="connsiteX97" fmla="*/ 440725 w 782747"/>
                <a:gd name="connsiteY97" fmla="*/ 25802 h 616474"/>
                <a:gd name="connsiteX98" fmla="*/ 426103 w 782747"/>
                <a:gd name="connsiteY98" fmla="*/ 32455 h 616474"/>
                <a:gd name="connsiteX99" fmla="*/ 417110 w 782747"/>
                <a:gd name="connsiteY99" fmla="*/ 27629 h 616474"/>
                <a:gd name="connsiteX100" fmla="*/ 407020 w 782747"/>
                <a:gd name="connsiteY100" fmla="*/ 28799 h 616474"/>
                <a:gd name="connsiteX101" fmla="*/ 397808 w 782747"/>
                <a:gd name="connsiteY101" fmla="*/ 22731 h 616474"/>
                <a:gd name="connsiteX102" fmla="*/ 385452 w 782747"/>
                <a:gd name="connsiteY102" fmla="*/ 20830 h 616474"/>
                <a:gd name="connsiteX103" fmla="*/ 380772 w 782747"/>
                <a:gd name="connsiteY103" fmla="*/ 15346 h 616474"/>
                <a:gd name="connsiteX104" fmla="*/ 379895 w 782747"/>
                <a:gd name="connsiteY104" fmla="*/ 14835 h 616474"/>
                <a:gd name="connsiteX105" fmla="*/ 379895 w 782747"/>
                <a:gd name="connsiteY105" fmla="*/ 14835 h 616474"/>
                <a:gd name="connsiteX106" fmla="*/ 379018 w 782747"/>
                <a:gd name="connsiteY106" fmla="*/ 15420 h 616474"/>
                <a:gd name="connsiteX107" fmla="*/ 377702 w 782747"/>
                <a:gd name="connsiteY107" fmla="*/ 18125 h 616474"/>
                <a:gd name="connsiteX108" fmla="*/ 369952 w 782747"/>
                <a:gd name="connsiteY108" fmla="*/ 11252 h 616474"/>
                <a:gd name="connsiteX109" fmla="*/ 369221 w 782747"/>
                <a:gd name="connsiteY109" fmla="*/ 11252 h 616474"/>
                <a:gd name="connsiteX110" fmla="*/ 368416 w 782747"/>
                <a:gd name="connsiteY110" fmla="*/ 11252 h 616474"/>
                <a:gd name="connsiteX111" fmla="*/ 367247 w 782747"/>
                <a:gd name="connsiteY111" fmla="*/ 12422 h 616474"/>
                <a:gd name="connsiteX112" fmla="*/ 365053 w 782747"/>
                <a:gd name="connsiteY112" fmla="*/ 10302 h 616474"/>
                <a:gd name="connsiteX113" fmla="*/ 364322 w 782747"/>
                <a:gd name="connsiteY113" fmla="*/ 10302 h 616474"/>
                <a:gd name="connsiteX114" fmla="*/ 363811 w 782747"/>
                <a:gd name="connsiteY114" fmla="*/ 10302 h 616474"/>
                <a:gd name="connsiteX115" fmla="*/ 358838 w 782747"/>
                <a:gd name="connsiteY115" fmla="*/ 13299 h 616474"/>
                <a:gd name="connsiteX116" fmla="*/ 358327 w 782747"/>
                <a:gd name="connsiteY116" fmla="*/ 14396 h 616474"/>
                <a:gd name="connsiteX117" fmla="*/ 359131 w 782747"/>
                <a:gd name="connsiteY117" fmla="*/ 15273 h 616474"/>
                <a:gd name="connsiteX118" fmla="*/ 362787 w 782747"/>
                <a:gd name="connsiteY118" fmla="*/ 16224 h 616474"/>
                <a:gd name="connsiteX119" fmla="*/ 373900 w 782747"/>
                <a:gd name="connsiteY119" fmla="*/ 21780 h 616474"/>
                <a:gd name="connsiteX120" fmla="*/ 373900 w 782747"/>
                <a:gd name="connsiteY120" fmla="*/ 29092 h 616474"/>
                <a:gd name="connsiteX121" fmla="*/ 365419 w 782747"/>
                <a:gd name="connsiteY121" fmla="*/ 33478 h 616474"/>
                <a:gd name="connsiteX122" fmla="*/ 345751 w 782747"/>
                <a:gd name="connsiteY122" fmla="*/ 32601 h 616474"/>
                <a:gd name="connsiteX123" fmla="*/ 344947 w 782747"/>
                <a:gd name="connsiteY123" fmla="*/ 32601 h 616474"/>
                <a:gd name="connsiteX124" fmla="*/ 341949 w 782747"/>
                <a:gd name="connsiteY124" fmla="*/ 35598 h 616474"/>
                <a:gd name="connsiteX125" fmla="*/ 341949 w 782747"/>
                <a:gd name="connsiteY125" fmla="*/ 36549 h 616474"/>
                <a:gd name="connsiteX126" fmla="*/ 342461 w 782747"/>
                <a:gd name="connsiteY126" fmla="*/ 40570 h 616474"/>
                <a:gd name="connsiteX127" fmla="*/ 338879 w 782747"/>
                <a:gd name="connsiteY127" fmla="*/ 37426 h 616474"/>
                <a:gd name="connsiteX128" fmla="*/ 338075 w 782747"/>
                <a:gd name="connsiteY128" fmla="*/ 37426 h 616474"/>
                <a:gd name="connsiteX129" fmla="*/ 337490 w 782747"/>
                <a:gd name="connsiteY129" fmla="*/ 37426 h 616474"/>
                <a:gd name="connsiteX130" fmla="*/ 329740 w 782747"/>
                <a:gd name="connsiteY130" fmla="*/ 42398 h 616474"/>
                <a:gd name="connsiteX131" fmla="*/ 329155 w 782747"/>
                <a:gd name="connsiteY131" fmla="*/ 43202 h 616474"/>
                <a:gd name="connsiteX132" fmla="*/ 328131 w 782747"/>
                <a:gd name="connsiteY132" fmla="*/ 50952 h 616474"/>
                <a:gd name="connsiteX133" fmla="*/ 328131 w 782747"/>
                <a:gd name="connsiteY133" fmla="*/ 51903 h 616474"/>
                <a:gd name="connsiteX134" fmla="*/ 328935 w 782747"/>
                <a:gd name="connsiteY134" fmla="*/ 51903 h 616474"/>
                <a:gd name="connsiteX135" fmla="*/ 330251 w 782747"/>
                <a:gd name="connsiteY135" fmla="*/ 51903 h 616474"/>
                <a:gd name="connsiteX136" fmla="*/ 330251 w 782747"/>
                <a:gd name="connsiteY136" fmla="*/ 54827 h 616474"/>
                <a:gd name="connsiteX137" fmla="*/ 322940 w 782747"/>
                <a:gd name="connsiteY137" fmla="*/ 56582 h 616474"/>
                <a:gd name="connsiteX138" fmla="*/ 322282 w 782747"/>
                <a:gd name="connsiteY138" fmla="*/ 57094 h 616474"/>
                <a:gd name="connsiteX139" fmla="*/ 312558 w 782747"/>
                <a:gd name="connsiteY139" fmla="*/ 73764 h 616474"/>
                <a:gd name="connsiteX140" fmla="*/ 312448 w 782747"/>
                <a:gd name="connsiteY140" fmla="*/ 74897 h 616474"/>
                <a:gd name="connsiteX141" fmla="*/ 312558 w 782747"/>
                <a:gd name="connsiteY141" fmla="*/ 75006 h 616474"/>
                <a:gd name="connsiteX142" fmla="*/ 318773 w 782747"/>
                <a:gd name="connsiteY142" fmla="*/ 83122 h 616474"/>
                <a:gd name="connsiteX143" fmla="*/ 317530 w 782747"/>
                <a:gd name="connsiteY143" fmla="*/ 84365 h 616474"/>
                <a:gd name="connsiteX144" fmla="*/ 317530 w 782747"/>
                <a:gd name="connsiteY144" fmla="*/ 85316 h 616474"/>
                <a:gd name="connsiteX145" fmla="*/ 317530 w 782747"/>
                <a:gd name="connsiteY145" fmla="*/ 87582 h 616474"/>
                <a:gd name="connsiteX146" fmla="*/ 309268 w 782747"/>
                <a:gd name="connsiteY146" fmla="*/ 82099 h 616474"/>
                <a:gd name="connsiteX147" fmla="*/ 295888 w 782747"/>
                <a:gd name="connsiteY147" fmla="*/ 82099 h 616474"/>
                <a:gd name="connsiteX148" fmla="*/ 289747 w 782747"/>
                <a:gd name="connsiteY148" fmla="*/ 87363 h 616474"/>
                <a:gd name="connsiteX149" fmla="*/ 288138 w 782747"/>
                <a:gd name="connsiteY149" fmla="*/ 90287 h 616474"/>
                <a:gd name="connsiteX150" fmla="*/ 290843 w 782747"/>
                <a:gd name="connsiteY150" fmla="*/ 80271 h 616474"/>
                <a:gd name="connsiteX151" fmla="*/ 290843 w 782747"/>
                <a:gd name="connsiteY151" fmla="*/ 79247 h 616474"/>
                <a:gd name="connsiteX152" fmla="*/ 279657 w 782747"/>
                <a:gd name="connsiteY152" fmla="*/ 68207 h 616474"/>
                <a:gd name="connsiteX153" fmla="*/ 265912 w 782747"/>
                <a:gd name="connsiteY153" fmla="*/ 62358 h 616474"/>
                <a:gd name="connsiteX154" fmla="*/ 265035 w 782747"/>
                <a:gd name="connsiteY154" fmla="*/ 62358 h 616474"/>
                <a:gd name="connsiteX155" fmla="*/ 251216 w 782747"/>
                <a:gd name="connsiteY155" fmla="*/ 68792 h 616474"/>
                <a:gd name="connsiteX156" fmla="*/ 248730 w 782747"/>
                <a:gd name="connsiteY156" fmla="*/ 64698 h 616474"/>
                <a:gd name="connsiteX157" fmla="*/ 247707 w 782747"/>
                <a:gd name="connsiteY157" fmla="*/ 64186 h 616474"/>
                <a:gd name="connsiteX158" fmla="*/ 247707 w 782747"/>
                <a:gd name="connsiteY158" fmla="*/ 64186 h 616474"/>
                <a:gd name="connsiteX159" fmla="*/ 246902 w 782747"/>
                <a:gd name="connsiteY159" fmla="*/ 65283 h 616474"/>
                <a:gd name="connsiteX160" fmla="*/ 246902 w 782747"/>
                <a:gd name="connsiteY160" fmla="*/ 76396 h 616474"/>
                <a:gd name="connsiteX161" fmla="*/ 244124 w 782747"/>
                <a:gd name="connsiteY161" fmla="*/ 78078 h 616474"/>
                <a:gd name="connsiteX162" fmla="*/ 244124 w 782747"/>
                <a:gd name="connsiteY162" fmla="*/ 77054 h 616474"/>
                <a:gd name="connsiteX163" fmla="*/ 243685 w 782747"/>
                <a:gd name="connsiteY163" fmla="*/ 76176 h 616474"/>
                <a:gd name="connsiteX164" fmla="*/ 243028 w 782747"/>
                <a:gd name="connsiteY164" fmla="*/ 76176 h 616474"/>
                <a:gd name="connsiteX165" fmla="*/ 232134 w 782747"/>
                <a:gd name="connsiteY165" fmla="*/ 78150 h 616474"/>
                <a:gd name="connsiteX166" fmla="*/ 231403 w 782747"/>
                <a:gd name="connsiteY166" fmla="*/ 78662 h 616474"/>
                <a:gd name="connsiteX167" fmla="*/ 231403 w 782747"/>
                <a:gd name="connsiteY167" fmla="*/ 79539 h 616474"/>
                <a:gd name="connsiteX168" fmla="*/ 233742 w 782747"/>
                <a:gd name="connsiteY168" fmla="*/ 87509 h 616474"/>
                <a:gd name="connsiteX169" fmla="*/ 228771 w 782747"/>
                <a:gd name="connsiteY169" fmla="*/ 86047 h 616474"/>
                <a:gd name="connsiteX170" fmla="*/ 228771 w 782747"/>
                <a:gd name="connsiteY170" fmla="*/ 86047 h 616474"/>
                <a:gd name="connsiteX171" fmla="*/ 228040 w 782747"/>
                <a:gd name="connsiteY171" fmla="*/ 86047 h 616474"/>
                <a:gd name="connsiteX172" fmla="*/ 228040 w 782747"/>
                <a:gd name="connsiteY172" fmla="*/ 87143 h 616474"/>
                <a:gd name="connsiteX173" fmla="*/ 229721 w 782747"/>
                <a:gd name="connsiteY173" fmla="*/ 93870 h 616474"/>
                <a:gd name="connsiteX174" fmla="*/ 221094 w 782747"/>
                <a:gd name="connsiteY174" fmla="*/ 95624 h 616474"/>
                <a:gd name="connsiteX175" fmla="*/ 220202 w 782747"/>
                <a:gd name="connsiteY175" fmla="*/ 96765 h 616474"/>
                <a:gd name="connsiteX176" fmla="*/ 220216 w 782747"/>
                <a:gd name="connsiteY176" fmla="*/ 96867 h 616474"/>
                <a:gd name="connsiteX177" fmla="*/ 221313 w 782747"/>
                <a:gd name="connsiteY177" fmla="*/ 102132 h 616474"/>
                <a:gd name="connsiteX178" fmla="*/ 216414 w 782747"/>
                <a:gd name="connsiteY178" fmla="*/ 111856 h 616474"/>
                <a:gd name="connsiteX179" fmla="*/ 216414 w 782747"/>
                <a:gd name="connsiteY179" fmla="*/ 112806 h 616474"/>
                <a:gd name="connsiteX180" fmla="*/ 217585 w 782747"/>
                <a:gd name="connsiteY180" fmla="*/ 115877 h 616474"/>
                <a:gd name="connsiteX181" fmla="*/ 214221 w 782747"/>
                <a:gd name="connsiteY181" fmla="*/ 115365 h 616474"/>
                <a:gd name="connsiteX182" fmla="*/ 210565 w 782747"/>
                <a:gd name="connsiteY182" fmla="*/ 108858 h 616474"/>
                <a:gd name="connsiteX183" fmla="*/ 209542 w 782747"/>
                <a:gd name="connsiteY183" fmla="*/ 108346 h 616474"/>
                <a:gd name="connsiteX184" fmla="*/ 209542 w 782747"/>
                <a:gd name="connsiteY184" fmla="*/ 108346 h 616474"/>
                <a:gd name="connsiteX185" fmla="*/ 201792 w 782747"/>
                <a:gd name="connsiteY185" fmla="*/ 110320 h 616474"/>
                <a:gd name="connsiteX186" fmla="*/ 200988 w 782747"/>
                <a:gd name="connsiteY186" fmla="*/ 111417 h 616474"/>
                <a:gd name="connsiteX187" fmla="*/ 200988 w 782747"/>
                <a:gd name="connsiteY187" fmla="*/ 118728 h 616474"/>
                <a:gd name="connsiteX188" fmla="*/ 205082 w 782747"/>
                <a:gd name="connsiteY188" fmla="*/ 126990 h 616474"/>
                <a:gd name="connsiteX189" fmla="*/ 202889 w 782747"/>
                <a:gd name="connsiteY189" fmla="*/ 126990 h 616474"/>
                <a:gd name="connsiteX190" fmla="*/ 201792 w 782747"/>
                <a:gd name="connsiteY190" fmla="*/ 127933 h 616474"/>
                <a:gd name="connsiteX191" fmla="*/ 201792 w 782747"/>
                <a:gd name="connsiteY191" fmla="*/ 127940 h 616474"/>
                <a:gd name="connsiteX192" fmla="*/ 201280 w 782747"/>
                <a:gd name="connsiteY192" fmla="*/ 133424 h 616474"/>
                <a:gd name="connsiteX193" fmla="*/ 190021 w 782747"/>
                <a:gd name="connsiteY193" fmla="*/ 113829 h 616474"/>
                <a:gd name="connsiteX194" fmla="*/ 189143 w 782747"/>
                <a:gd name="connsiteY194" fmla="*/ 113318 h 616474"/>
                <a:gd name="connsiteX195" fmla="*/ 189143 w 782747"/>
                <a:gd name="connsiteY195" fmla="*/ 113318 h 616474"/>
                <a:gd name="connsiteX196" fmla="*/ 188193 w 782747"/>
                <a:gd name="connsiteY196" fmla="*/ 114049 h 616474"/>
                <a:gd name="connsiteX197" fmla="*/ 186365 w 782747"/>
                <a:gd name="connsiteY197" fmla="*/ 120483 h 616474"/>
                <a:gd name="connsiteX198" fmla="*/ 177518 w 782747"/>
                <a:gd name="connsiteY198" fmla="*/ 126624 h 616474"/>
                <a:gd name="connsiteX199" fmla="*/ 173570 w 782747"/>
                <a:gd name="connsiteY199" fmla="*/ 135471 h 616474"/>
                <a:gd name="connsiteX200" fmla="*/ 173570 w 782747"/>
                <a:gd name="connsiteY200" fmla="*/ 136275 h 616474"/>
                <a:gd name="connsiteX201" fmla="*/ 177299 w 782747"/>
                <a:gd name="connsiteY201" fmla="*/ 146438 h 616474"/>
                <a:gd name="connsiteX202" fmla="*/ 167721 w 782747"/>
                <a:gd name="connsiteY202" fmla="*/ 156089 h 616474"/>
                <a:gd name="connsiteX203" fmla="*/ 162238 w 782747"/>
                <a:gd name="connsiteY203" fmla="*/ 169396 h 616474"/>
                <a:gd name="connsiteX204" fmla="*/ 150759 w 782747"/>
                <a:gd name="connsiteY204" fmla="*/ 177072 h 616474"/>
                <a:gd name="connsiteX205" fmla="*/ 124731 w 782747"/>
                <a:gd name="connsiteY205" fmla="*/ 185919 h 616474"/>
                <a:gd name="connsiteX206" fmla="*/ 115738 w 782747"/>
                <a:gd name="connsiteY206" fmla="*/ 184896 h 616474"/>
                <a:gd name="connsiteX207" fmla="*/ 115007 w 782747"/>
                <a:gd name="connsiteY207" fmla="*/ 184896 h 616474"/>
                <a:gd name="connsiteX208" fmla="*/ 108500 w 782747"/>
                <a:gd name="connsiteY208" fmla="*/ 190525 h 616474"/>
                <a:gd name="connsiteX209" fmla="*/ 87516 w 782747"/>
                <a:gd name="connsiteY209" fmla="*/ 199299 h 616474"/>
                <a:gd name="connsiteX210" fmla="*/ 69677 w 782747"/>
                <a:gd name="connsiteY210" fmla="*/ 196301 h 616474"/>
                <a:gd name="connsiteX211" fmla="*/ 69019 w 782747"/>
                <a:gd name="connsiteY211" fmla="*/ 196301 h 616474"/>
                <a:gd name="connsiteX212" fmla="*/ 51472 w 782747"/>
                <a:gd name="connsiteY212" fmla="*/ 207634 h 616474"/>
                <a:gd name="connsiteX213" fmla="*/ 43210 w 782747"/>
                <a:gd name="connsiteY213" fmla="*/ 219039 h 616474"/>
                <a:gd name="connsiteX214" fmla="*/ 25516 w 782747"/>
                <a:gd name="connsiteY214" fmla="*/ 224888 h 616474"/>
                <a:gd name="connsiteX215" fmla="*/ 24931 w 782747"/>
                <a:gd name="connsiteY215" fmla="*/ 225546 h 616474"/>
                <a:gd name="connsiteX216" fmla="*/ 19668 w 782747"/>
                <a:gd name="connsiteY216" fmla="*/ 236001 h 616474"/>
                <a:gd name="connsiteX217" fmla="*/ 18059 w 782747"/>
                <a:gd name="connsiteY217" fmla="*/ 222841 h 616474"/>
                <a:gd name="connsiteX218" fmla="*/ 17181 w 782747"/>
                <a:gd name="connsiteY218" fmla="*/ 221964 h 616474"/>
                <a:gd name="connsiteX219" fmla="*/ 17181 w 782747"/>
                <a:gd name="connsiteY219" fmla="*/ 221964 h 616474"/>
                <a:gd name="connsiteX220" fmla="*/ 16085 w 782747"/>
                <a:gd name="connsiteY220" fmla="*/ 222768 h 616474"/>
                <a:gd name="connsiteX221" fmla="*/ 15207 w 782747"/>
                <a:gd name="connsiteY221" fmla="*/ 225473 h 616474"/>
                <a:gd name="connsiteX222" fmla="*/ 9212 w 782747"/>
                <a:gd name="connsiteY222" fmla="*/ 235855 h 616474"/>
                <a:gd name="connsiteX223" fmla="*/ 10309 w 782747"/>
                <a:gd name="connsiteY223" fmla="*/ 256912 h 616474"/>
                <a:gd name="connsiteX224" fmla="*/ 2998 w 782747"/>
                <a:gd name="connsiteY224" fmla="*/ 270145 h 616474"/>
                <a:gd name="connsiteX225" fmla="*/ 2998 w 782747"/>
                <a:gd name="connsiteY225" fmla="*/ 280747 h 616474"/>
                <a:gd name="connsiteX226" fmla="*/ 18352 w 782747"/>
                <a:gd name="connsiteY226" fmla="*/ 314671 h 616474"/>
                <a:gd name="connsiteX227" fmla="*/ 14915 w 782747"/>
                <a:gd name="connsiteY227" fmla="*/ 319570 h 616474"/>
                <a:gd name="connsiteX228" fmla="*/ 11844 w 782747"/>
                <a:gd name="connsiteY228" fmla="*/ 314159 h 616474"/>
                <a:gd name="connsiteX229" fmla="*/ 10821 w 782747"/>
                <a:gd name="connsiteY229" fmla="*/ 313647 h 616474"/>
                <a:gd name="connsiteX230" fmla="*/ 10455 w 782747"/>
                <a:gd name="connsiteY230" fmla="*/ 313647 h 616474"/>
                <a:gd name="connsiteX231" fmla="*/ 9870 w 782747"/>
                <a:gd name="connsiteY231" fmla="*/ 314963 h 616474"/>
                <a:gd name="connsiteX232" fmla="*/ 12429 w 782747"/>
                <a:gd name="connsiteY232" fmla="*/ 323810 h 616474"/>
                <a:gd name="connsiteX233" fmla="*/ 9358 w 782747"/>
                <a:gd name="connsiteY233" fmla="*/ 325053 h 616474"/>
                <a:gd name="connsiteX234" fmla="*/ 5484 w 782747"/>
                <a:gd name="connsiteY234" fmla="*/ 318619 h 616474"/>
                <a:gd name="connsiteX235" fmla="*/ 1535 w 782747"/>
                <a:gd name="connsiteY235" fmla="*/ 316645 h 616474"/>
                <a:gd name="connsiteX236" fmla="*/ 1097 w 782747"/>
                <a:gd name="connsiteY236" fmla="*/ 316645 h 616474"/>
                <a:gd name="connsiteX237" fmla="*/ 219 w 782747"/>
                <a:gd name="connsiteY237" fmla="*/ 317084 h 616474"/>
                <a:gd name="connsiteX238" fmla="*/ 219 w 782747"/>
                <a:gd name="connsiteY238" fmla="*/ 318400 h 616474"/>
                <a:gd name="connsiteX239" fmla="*/ 13818 w 782747"/>
                <a:gd name="connsiteY239" fmla="*/ 336678 h 616474"/>
                <a:gd name="connsiteX240" fmla="*/ 18717 w 782747"/>
                <a:gd name="connsiteY240" fmla="*/ 356565 h 616474"/>
                <a:gd name="connsiteX241" fmla="*/ 33340 w 782747"/>
                <a:gd name="connsiteY241" fmla="*/ 383543 h 616474"/>
                <a:gd name="connsiteX242" fmla="*/ 35460 w 782747"/>
                <a:gd name="connsiteY242" fmla="*/ 408548 h 616474"/>
                <a:gd name="connsiteX243" fmla="*/ 49132 w 782747"/>
                <a:gd name="connsiteY243" fmla="*/ 437793 h 616474"/>
                <a:gd name="connsiteX244" fmla="*/ 49132 w 782747"/>
                <a:gd name="connsiteY244" fmla="*/ 471645 h 616474"/>
                <a:gd name="connsiteX245" fmla="*/ 44526 w 782747"/>
                <a:gd name="connsiteY245" fmla="*/ 480857 h 616474"/>
                <a:gd name="connsiteX246" fmla="*/ 38238 w 782747"/>
                <a:gd name="connsiteY246" fmla="*/ 480857 h 616474"/>
                <a:gd name="connsiteX247" fmla="*/ 37141 w 782747"/>
                <a:gd name="connsiteY247" fmla="*/ 481954 h 616474"/>
                <a:gd name="connsiteX248" fmla="*/ 37141 w 782747"/>
                <a:gd name="connsiteY248" fmla="*/ 496576 h 616474"/>
                <a:gd name="connsiteX249" fmla="*/ 37946 w 782747"/>
                <a:gd name="connsiteY249" fmla="*/ 497673 h 616474"/>
                <a:gd name="connsiteX250" fmla="*/ 45257 w 782747"/>
                <a:gd name="connsiteY250" fmla="*/ 499281 h 616474"/>
                <a:gd name="connsiteX251" fmla="*/ 57686 w 782747"/>
                <a:gd name="connsiteY251" fmla="*/ 512369 h 616474"/>
                <a:gd name="connsiteX252" fmla="*/ 92122 w 782747"/>
                <a:gd name="connsiteY252" fmla="*/ 518217 h 616474"/>
                <a:gd name="connsiteX253" fmla="*/ 93219 w 782747"/>
                <a:gd name="connsiteY253" fmla="*/ 517413 h 616474"/>
                <a:gd name="connsiteX254" fmla="*/ 94023 w 782747"/>
                <a:gd name="connsiteY254" fmla="*/ 514343 h 616474"/>
                <a:gd name="connsiteX255" fmla="*/ 99068 w 782747"/>
                <a:gd name="connsiteY255" fmla="*/ 514343 h 616474"/>
                <a:gd name="connsiteX256" fmla="*/ 99872 w 782747"/>
                <a:gd name="connsiteY256" fmla="*/ 514343 h 616474"/>
                <a:gd name="connsiteX257" fmla="*/ 111936 w 782747"/>
                <a:gd name="connsiteY257" fmla="*/ 503888 h 616474"/>
                <a:gd name="connsiteX258" fmla="*/ 121733 w 782747"/>
                <a:gd name="connsiteY258" fmla="*/ 502864 h 616474"/>
                <a:gd name="connsiteX259" fmla="*/ 122464 w 782747"/>
                <a:gd name="connsiteY259" fmla="*/ 502864 h 616474"/>
                <a:gd name="connsiteX260" fmla="*/ 133870 w 782747"/>
                <a:gd name="connsiteY260" fmla="*/ 490435 h 616474"/>
                <a:gd name="connsiteX261" fmla="*/ 203108 w 782747"/>
                <a:gd name="connsiteY261" fmla="*/ 488534 h 616474"/>
                <a:gd name="connsiteX262" fmla="*/ 204058 w 782747"/>
                <a:gd name="connsiteY262" fmla="*/ 487949 h 616474"/>
                <a:gd name="connsiteX263" fmla="*/ 212467 w 782747"/>
                <a:gd name="connsiteY263" fmla="*/ 470767 h 616474"/>
                <a:gd name="connsiteX264" fmla="*/ 251216 w 782747"/>
                <a:gd name="connsiteY264" fmla="*/ 453147 h 616474"/>
                <a:gd name="connsiteX265" fmla="*/ 289966 w 782747"/>
                <a:gd name="connsiteY265" fmla="*/ 449126 h 616474"/>
                <a:gd name="connsiteX266" fmla="*/ 311096 w 782747"/>
                <a:gd name="connsiteY266" fmla="*/ 437501 h 616474"/>
                <a:gd name="connsiteX267" fmla="*/ 344143 w 782747"/>
                <a:gd name="connsiteY267" fmla="*/ 436477 h 616474"/>
                <a:gd name="connsiteX268" fmla="*/ 358400 w 782747"/>
                <a:gd name="connsiteY268" fmla="*/ 439255 h 616474"/>
                <a:gd name="connsiteX269" fmla="*/ 371268 w 782747"/>
                <a:gd name="connsiteY269" fmla="*/ 449053 h 616474"/>
                <a:gd name="connsiteX270" fmla="*/ 371853 w 782747"/>
                <a:gd name="connsiteY270" fmla="*/ 449053 h 616474"/>
                <a:gd name="connsiteX271" fmla="*/ 372365 w 782747"/>
                <a:gd name="connsiteY271" fmla="*/ 449053 h 616474"/>
                <a:gd name="connsiteX272" fmla="*/ 377848 w 782747"/>
                <a:gd name="connsiteY272" fmla="*/ 446348 h 616474"/>
                <a:gd name="connsiteX273" fmla="*/ 392032 w 782747"/>
                <a:gd name="connsiteY273" fmla="*/ 453001 h 616474"/>
                <a:gd name="connsiteX274" fmla="*/ 392471 w 782747"/>
                <a:gd name="connsiteY274" fmla="*/ 453001 h 616474"/>
                <a:gd name="connsiteX275" fmla="*/ 393128 w 782747"/>
                <a:gd name="connsiteY275" fmla="*/ 453001 h 616474"/>
                <a:gd name="connsiteX276" fmla="*/ 393494 w 782747"/>
                <a:gd name="connsiteY276" fmla="*/ 451904 h 616474"/>
                <a:gd name="connsiteX277" fmla="*/ 393494 w 782747"/>
                <a:gd name="connsiteY277" fmla="*/ 451904 h 616474"/>
                <a:gd name="connsiteX278" fmla="*/ 406874 w 782747"/>
                <a:gd name="connsiteY278" fmla="*/ 459873 h 616474"/>
                <a:gd name="connsiteX279" fmla="*/ 405119 w 782747"/>
                <a:gd name="connsiteY279" fmla="*/ 467916 h 616474"/>
                <a:gd name="connsiteX280" fmla="*/ 405704 w 782747"/>
                <a:gd name="connsiteY280" fmla="*/ 469159 h 616474"/>
                <a:gd name="connsiteX281" fmla="*/ 417037 w 782747"/>
                <a:gd name="connsiteY281" fmla="*/ 474569 h 616474"/>
                <a:gd name="connsiteX282" fmla="*/ 429685 w 782747"/>
                <a:gd name="connsiteY282" fmla="*/ 499720 h 616474"/>
                <a:gd name="connsiteX283" fmla="*/ 430416 w 782747"/>
                <a:gd name="connsiteY283" fmla="*/ 505204 h 616474"/>
                <a:gd name="connsiteX284" fmla="*/ 426468 w 782747"/>
                <a:gd name="connsiteY284" fmla="*/ 502572 h 616474"/>
                <a:gd name="connsiteX285" fmla="*/ 425883 w 782747"/>
                <a:gd name="connsiteY285" fmla="*/ 502572 h 616474"/>
                <a:gd name="connsiteX286" fmla="*/ 425372 w 782747"/>
                <a:gd name="connsiteY286" fmla="*/ 502572 h 616474"/>
                <a:gd name="connsiteX287" fmla="*/ 424787 w 782747"/>
                <a:gd name="connsiteY287" fmla="*/ 503522 h 616474"/>
                <a:gd name="connsiteX288" fmla="*/ 424787 w 782747"/>
                <a:gd name="connsiteY288" fmla="*/ 507397 h 616474"/>
                <a:gd name="connsiteX289" fmla="*/ 425225 w 782747"/>
                <a:gd name="connsiteY289" fmla="*/ 508347 h 616474"/>
                <a:gd name="connsiteX290" fmla="*/ 440945 w 782747"/>
                <a:gd name="connsiteY290" fmla="*/ 518144 h 616474"/>
                <a:gd name="connsiteX291" fmla="*/ 441529 w 782747"/>
                <a:gd name="connsiteY291" fmla="*/ 518144 h 616474"/>
                <a:gd name="connsiteX292" fmla="*/ 442041 w 782747"/>
                <a:gd name="connsiteY292" fmla="*/ 518144 h 616474"/>
                <a:gd name="connsiteX293" fmla="*/ 442626 w 782747"/>
                <a:gd name="connsiteY293" fmla="*/ 517194 h 616474"/>
                <a:gd name="connsiteX294" fmla="*/ 442626 w 782747"/>
                <a:gd name="connsiteY294" fmla="*/ 507982 h 616474"/>
                <a:gd name="connsiteX295" fmla="*/ 451034 w 782747"/>
                <a:gd name="connsiteY295" fmla="*/ 495626 h 616474"/>
                <a:gd name="connsiteX296" fmla="*/ 467265 w 782747"/>
                <a:gd name="connsiteY296" fmla="*/ 486340 h 616474"/>
                <a:gd name="connsiteX297" fmla="*/ 477208 w 782747"/>
                <a:gd name="connsiteY297" fmla="*/ 468282 h 616474"/>
                <a:gd name="connsiteX298" fmla="*/ 477720 w 782747"/>
                <a:gd name="connsiteY298" fmla="*/ 463383 h 616474"/>
                <a:gd name="connsiteX299" fmla="*/ 480937 w 782747"/>
                <a:gd name="connsiteY299" fmla="*/ 472815 h 616474"/>
                <a:gd name="connsiteX300" fmla="*/ 479036 w 782747"/>
                <a:gd name="connsiteY300" fmla="*/ 481295 h 616474"/>
                <a:gd name="connsiteX301" fmla="*/ 470117 w 782747"/>
                <a:gd name="connsiteY301" fmla="*/ 495553 h 616474"/>
                <a:gd name="connsiteX302" fmla="*/ 469166 w 782747"/>
                <a:gd name="connsiteY302" fmla="*/ 512295 h 616474"/>
                <a:gd name="connsiteX303" fmla="*/ 461197 w 782747"/>
                <a:gd name="connsiteY303" fmla="*/ 513246 h 616474"/>
                <a:gd name="connsiteX304" fmla="*/ 460319 w 782747"/>
                <a:gd name="connsiteY304" fmla="*/ 514123 h 616474"/>
                <a:gd name="connsiteX305" fmla="*/ 459369 w 782747"/>
                <a:gd name="connsiteY305" fmla="*/ 520923 h 616474"/>
                <a:gd name="connsiteX306" fmla="*/ 459369 w 782747"/>
                <a:gd name="connsiteY306" fmla="*/ 521873 h 616474"/>
                <a:gd name="connsiteX307" fmla="*/ 460100 w 782747"/>
                <a:gd name="connsiteY307" fmla="*/ 521873 h 616474"/>
                <a:gd name="connsiteX308" fmla="*/ 475892 w 782747"/>
                <a:gd name="connsiteY308" fmla="*/ 519972 h 616474"/>
                <a:gd name="connsiteX309" fmla="*/ 476843 w 782747"/>
                <a:gd name="connsiteY309" fmla="*/ 519241 h 616474"/>
                <a:gd name="connsiteX310" fmla="*/ 482911 w 782747"/>
                <a:gd name="connsiteY310" fmla="*/ 499939 h 616474"/>
                <a:gd name="connsiteX311" fmla="*/ 489492 w 782747"/>
                <a:gd name="connsiteY311" fmla="*/ 511053 h 616474"/>
                <a:gd name="connsiteX312" fmla="*/ 489492 w 782747"/>
                <a:gd name="connsiteY312" fmla="*/ 521289 h 616474"/>
                <a:gd name="connsiteX313" fmla="*/ 483642 w 782747"/>
                <a:gd name="connsiteY313" fmla="*/ 530135 h 616474"/>
                <a:gd name="connsiteX314" fmla="*/ 483642 w 782747"/>
                <a:gd name="connsiteY314" fmla="*/ 531305 h 616474"/>
                <a:gd name="connsiteX315" fmla="*/ 484593 w 782747"/>
                <a:gd name="connsiteY315" fmla="*/ 531744 h 616474"/>
                <a:gd name="connsiteX316" fmla="*/ 484593 w 782747"/>
                <a:gd name="connsiteY316" fmla="*/ 531744 h 616474"/>
                <a:gd name="connsiteX317" fmla="*/ 505430 w 782747"/>
                <a:gd name="connsiteY317" fmla="*/ 526333 h 616474"/>
                <a:gd name="connsiteX318" fmla="*/ 503822 w 782747"/>
                <a:gd name="connsiteY318" fmla="*/ 532401 h 616474"/>
                <a:gd name="connsiteX319" fmla="*/ 503822 w 782747"/>
                <a:gd name="connsiteY319" fmla="*/ 533279 h 616474"/>
                <a:gd name="connsiteX320" fmla="*/ 512449 w 782747"/>
                <a:gd name="connsiteY320" fmla="*/ 543588 h 616474"/>
                <a:gd name="connsiteX321" fmla="*/ 514423 w 782747"/>
                <a:gd name="connsiteY321" fmla="*/ 553093 h 616474"/>
                <a:gd name="connsiteX322" fmla="*/ 513399 w 782747"/>
                <a:gd name="connsiteY322" fmla="*/ 563548 h 616474"/>
                <a:gd name="connsiteX323" fmla="*/ 518517 w 782747"/>
                <a:gd name="connsiteY323" fmla="*/ 574515 h 616474"/>
                <a:gd name="connsiteX324" fmla="*/ 527730 w 782747"/>
                <a:gd name="connsiteY324" fmla="*/ 586578 h 616474"/>
                <a:gd name="connsiteX325" fmla="*/ 548275 w 782747"/>
                <a:gd name="connsiteY325" fmla="*/ 597399 h 616474"/>
                <a:gd name="connsiteX326" fmla="*/ 549298 w 782747"/>
                <a:gd name="connsiteY326" fmla="*/ 597399 h 616474"/>
                <a:gd name="connsiteX327" fmla="*/ 554854 w 782747"/>
                <a:gd name="connsiteY327" fmla="*/ 594694 h 616474"/>
                <a:gd name="connsiteX328" fmla="*/ 566918 w 782747"/>
                <a:gd name="connsiteY328" fmla="*/ 598349 h 616474"/>
                <a:gd name="connsiteX329" fmla="*/ 584611 w 782747"/>
                <a:gd name="connsiteY329" fmla="*/ 608147 h 616474"/>
                <a:gd name="connsiteX330" fmla="*/ 585708 w 782747"/>
                <a:gd name="connsiteY330" fmla="*/ 608147 h 616474"/>
                <a:gd name="connsiteX331" fmla="*/ 610201 w 782747"/>
                <a:gd name="connsiteY331" fmla="*/ 593524 h 616474"/>
                <a:gd name="connsiteX332" fmla="*/ 610786 w 782747"/>
                <a:gd name="connsiteY332" fmla="*/ 592574 h 616474"/>
                <a:gd name="connsiteX333" fmla="*/ 610201 w 782747"/>
                <a:gd name="connsiteY333" fmla="*/ 591696 h 616474"/>
                <a:gd name="connsiteX334" fmla="*/ 606765 w 782747"/>
                <a:gd name="connsiteY334" fmla="*/ 589576 h 616474"/>
                <a:gd name="connsiteX335" fmla="*/ 613199 w 782747"/>
                <a:gd name="connsiteY335" fmla="*/ 585262 h 616474"/>
                <a:gd name="connsiteX336" fmla="*/ 616270 w 782747"/>
                <a:gd name="connsiteY336" fmla="*/ 590600 h 616474"/>
                <a:gd name="connsiteX337" fmla="*/ 612687 w 782747"/>
                <a:gd name="connsiteY337" fmla="*/ 595863 h 616474"/>
                <a:gd name="connsiteX338" fmla="*/ 612687 w 782747"/>
                <a:gd name="connsiteY338" fmla="*/ 597180 h 616474"/>
                <a:gd name="connsiteX339" fmla="*/ 613638 w 782747"/>
                <a:gd name="connsiteY339" fmla="*/ 597180 h 616474"/>
                <a:gd name="connsiteX340" fmla="*/ 613638 w 782747"/>
                <a:gd name="connsiteY340" fmla="*/ 597180 h 616474"/>
                <a:gd name="connsiteX341" fmla="*/ 623581 w 782747"/>
                <a:gd name="connsiteY341" fmla="*/ 594474 h 616474"/>
                <a:gd name="connsiteX342" fmla="*/ 626579 w 782747"/>
                <a:gd name="connsiteY342" fmla="*/ 601786 h 616474"/>
                <a:gd name="connsiteX343" fmla="*/ 643102 w 782747"/>
                <a:gd name="connsiteY343" fmla="*/ 616408 h 616474"/>
                <a:gd name="connsiteX344" fmla="*/ 643833 w 782747"/>
                <a:gd name="connsiteY344" fmla="*/ 616408 h 616474"/>
                <a:gd name="connsiteX345" fmla="*/ 643833 w 782747"/>
                <a:gd name="connsiteY345" fmla="*/ 616408 h 616474"/>
                <a:gd name="connsiteX346" fmla="*/ 644564 w 782747"/>
                <a:gd name="connsiteY346" fmla="*/ 615824 h 616474"/>
                <a:gd name="connsiteX347" fmla="*/ 647562 w 782747"/>
                <a:gd name="connsiteY347" fmla="*/ 608951 h 616474"/>
                <a:gd name="connsiteX348" fmla="*/ 647562 w 782747"/>
                <a:gd name="connsiteY348" fmla="*/ 607781 h 616474"/>
                <a:gd name="connsiteX349" fmla="*/ 646831 w 782747"/>
                <a:gd name="connsiteY349" fmla="*/ 607781 h 616474"/>
                <a:gd name="connsiteX350" fmla="*/ 643029 w 782747"/>
                <a:gd name="connsiteY350" fmla="*/ 608512 h 616474"/>
                <a:gd name="connsiteX351" fmla="*/ 643029 w 782747"/>
                <a:gd name="connsiteY351" fmla="*/ 605953 h 616474"/>
                <a:gd name="connsiteX352" fmla="*/ 652387 w 782747"/>
                <a:gd name="connsiteY352" fmla="*/ 605953 h 616474"/>
                <a:gd name="connsiteX353" fmla="*/ 677392 w 782747"/>
                <a:gd name="connsiteY353" fmla="*/ 586432 h 616474"/>
                <a:gd name="connsiteX354" fmla="*/ 701300 w 782747"/>
                <a:gd name="connsiteY354" fmla="*/ 583361 h 616474"/>
                <a:gd name="connsiteX355" fmla="*/ 713071 w 782747"/>
                <a:gd name="connsiteY355" fmla="*/ 576562 h 616474"/>
                <a:gd name="connsiteX356" fmla="*/ 713729 w 782747"/>
                <a:gd name="connsiteY356" fmla="*/ 575757 h 616474"/>
                <a:gd name="connsiteX357" fmla="*/ 718481 w 782747"/>
                <a:gd name="connsiteY357" fmla="*/ 534887 h 616474"/>
                <a:gd name="connsiteX358" fmla="*/ 725793 w 782747"/>
                <a:gd name="connsiteY358" fmla="*/ 520850 h 616474"/>
                <a:gd name="connsiteX359" fmla="*/ 726816 w 782747"/>
                <a:gd name="connsiteY359" fmla="*/ 522239 h 616474"/>
                <a:gd name="connsiteX360" fmla="*/ 727694 w 782747"/>
                <a:gd name="connsiteY360" fmla="*/ 522678 h 616474"/>
                <a:gd name="connsiteX361" fmla="*/ 727694 w 782747"/>
                <a:gd name="connsiteY361" fmla="*/ 522678 h 616474"/>
                <a:gd name="connsiteX362" fmla="*/ 728644 w 782747"/>
                <a:gd name="connsiteY362" fmla="*/ 522019 h 616474"/>
                <a:gd name="connsiteX363" fmla="*/ 740415 w 782747"/>
                <a:gd name="connsiteY363" fmla="*/ 488899 h 616474"/>
                <a:gd name="connsiteX364" fmla="*/ 738661 w 782747"/>
                <a:gd name="connsiteY364" fmla="*/ 483562 h 616474"/>
                <a:gd name="connsiteX365" fmla="*/ 761984 w 782747"/>
                <a:gd name="connsiteY365" fmla="*/ 456291 h 616474"/>
                <a:gd name="connsiteX366" fmla="*/ 771854 w 782747"/>
                <a:gd name="connsiteY366" fmla="*/ 432456 h 616474"/>
                <a:gd name="connsiteX367" fmla="*/ 782748 w 782747"/>
                <a:gd name="connsiteY367" fmla="*/ 373966 h 616474"/>
                <a:gd name="connsiteX368" fmla="*/ 774779 w 782747"/>
                <a:gd name="connsiteY368" fmla="*/ 339822 h 616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</a:cxnLst>
              <a:rect l="l" t="t" r="r" b="b"/>
              <a:pathLst>
                <a:path w="782747" h="616474">
                  <a:moveTo>
                    <a:pt x="775583" y="308968"/>
                  </a:moveTo>
                  <a:lnTo>
                    <a:pt x="760960" y="284183"/>
                  </a:lnTo>
                  <a:lnTo>
                    <a:pt x="732373" y="260275"/>
                  </a:lnTo>
                  <a:lnTo>
                    <a:pt x="728425" y="236732"/>
                  </a:lnTo>
                  <a:cubicBezTo>
                    <a:pt x="728278" y="236272"/>
                    <a:pt x="727913" y="235928"/>
                    <a:pt x="727474" y="235855"/>
                  </a:cubicBezTo>
                  <a:lnTo>
                    <a:pt x="727474" y="235855"/>
                  </a:lnTo>
                  <a:cubicBezTo>
                    <a:pt x="727036" y="235863"/>
                    <a:pt x="726670" y="236082"/>
                    <a:pt x="726450" y="236440"/>
                  </a:cubicBezTo>
                  <a:lnTo>
                    <a:pt x="725281" y="238999"/>
                  </a:lnTo>
                  <a:lnTo>
                    <a:pt x="716507" y="230298"/>
                  </a:lnTo>
                  <a:cubicBezTo>
                    <a:pt x="716362" y="230065"/>
                    <a:pt x="716069" y="229926"/>
                    <a:pt x="715776" y="229933"/>
                  </a:cubicBezTo>
                  <a:lnTo>
                    <a:pt x="715776" y="229933"/>
                  </a:lnTo>
                  <a:cubicBezTo>
                    <a:pt x="715776" y="229933"/>
                    <a:pt x="715192" y="229933"/>
                    <a:pt x="714972" y="230518"/>
                  </a:cubicBezTo>
                  <a:lnTo>
                    <a:pt x="712194" y="236952"/>
                  </a:lnTo>
                  <a:lnTo>
                    <a:pt x="709050" y="238268"/>
                  </a:lnTo>
                  <a:lnTo>
                    <a:pt x="705175" y="217650"/>
                  </a:lnTo>
                  <a:lnTo>
                    <a:pt x="696913" y="204490"/>
                  </a:lnTo>
                  <a:lnTo>
                    <a:pt x="690844" y="200980"/>
                  </a:lnTo>
                  <a:lnTo>
                    <a:pt x="693477" y="193669"/>
                  </a:lnTo>
                  <a:cubicBezTo>
                    <a:pt x="693623" y="193164"/>
                    <a:pt x="693404" y="192609"/>
                    <a:pt x="692965" y="192353"/>
                  </a:cubicBezTo>
                  <a:lnTo>
                    <a:pt x="678927" y="184384"/>
                  </a:lnTo>
                  <a:lnTo>
                    <a:pt x="669716" y="182556"/>
                  </a:lnTo>
                  <a:lnTo>
                    <a:pt x="665913" y="172320"/>
                  </a:lnTo>
                  <a:cubicBezTo>
                    <a:pt x="665840" y="171866"/>
                    <a:pt x="665402" y="171545"/>
                    <a:pt x="664963" y="171589"/>
                  </a:cubicBezTo>
                  <a:lnTo>
                    <a:pt x="654654" y="171589"/>
                  </a:lnTo>
                  <a:lnTo>
                    <a:pt x="645368" y="166983"/>
                  </a:lnTo>
                  <a:lnTo>
                    <a:pt x="644491" y="158721"/>
                  </a:lnTo>
                  <a:cubicBezTo>
                    <a:pt x="644418" y="158443"/>
                    <a:pt x="644345" y="158194"/>
                    <a:pt x="644126" y="157990"/>
                  </a:cubicBezTo>
                  <a:lnTo>
                    <a:pt x="640543" y="155212"/>
                  </a:lnTo>
                  <a:lnTo>
                    <a:pt x="635645" y="124358"/>
                  </a:lnTo>
                  <a:cubicBezTo>
                    <a:pt x="635645" y="123992"/>
                    <a:pt x="635645" y="123773"/>
                    <a:pt x="635645" y="123627"/>
                  </a:cubicBezTo>
                  <a:lnTo>
                    <a:pt x="629064" y="117997"/>
                  </a:lnTo>
                  <a:lnTo>
                    <a:pt x="624897" y="86412"/>
                  </a:lnTo>
                  <a:lnTo>
                    <a:pt x="610274" y="71789"/>
                  </a:lnTo>
                  <a:cubicBezTo>
                    <a:pt x="610055" y="71724"/>
                    <a:pt x="609836" y="71724"/>
                    <a:pt x="609616" y="71789"/>
                  </a:cubicBezTo>
                  <a:lnTo>
                    <a:pt x="609251" y="71789"/>
                  </a:lnTo>
                  <a:lnTo>
                    <a:pt x="598869" y="74641"/>
                  </a:lnTo>
                  <a:lnTo>
                    <a:pt x="594774" y="72155"/>
                  </a:lnTo>
                  <a:lnTo>
                    <a:pt x="586732" y="38743"/>
                  </a:lnTo>
                  <a:lnTo>
                    <a:pt x="581175" y="33113"/>
                  </a:lnTo>
                  <a:lnTo>
                    <a:pt x="581175" y="25802"/>
                  </a:lnTo>
                  <a:cubicBezTo>
                    <a:pt x="581175" y="25458"/>
                    <a:pt x="581029" y="25143"/>
                    <a:pt x="580737" y="24924"/>
                  </a:cubicBezTo>
                  <a:lnTo>
                    <a:pt x="576204" y="21342"/>
                  </a:lnTo>
                  <a:lnTo>
                    <a:pt x="575253" y="6719"/>
                  </a:lnTo>
                  <a:lnTo>
                    <a:pt x="573279" y="797"/>
                  </a:lnTo>
                  <a:cubicBezTo>
                    <a:pt x="573133" y="468"/>
                    <a:pt x="572840" y="205"/>
                    <a:pt x="572548" y="66"/>
                  </a:cubicBezTo>
                  <a:lnTo>
                    <a:pt x="572548" y="66"/>
                  </a:lnTo>
                  <a:cubicBezTo>
                    <a:pt x="572329" y="-22"/>
                    <a:pt x="572036" y="-22"/>
                    <a:pt x="571817" y="66"/>
                  </a:cubicBezTo>
                  <a:lnTo>
                    <a:pt x="563701" y="6353"/>
                  </a:lnTo>
                  <a:lnTo>
                    <a:pt x="550906" y="34794"/>
                  </a:lnTo>
                  <a:cubicBezTo>
                    <a:pt x="550687" y="35109"/>
                    <a:pt x="550687" y="35503"/>
                    <a:pt x="550906" y="35818"/>
                  </a:cubicBezTo>
                  <a:lnTo>
                    <a:pt x="553612" y="39400"/>
                  </a:lnTo>
                  <a:lnTo>
                    <a:pt x="548786" y="59799"/>
                  </a:lnTo>
                  <a:lnTo>
                    <a:pt x="550833" y="87948"/>
                  </a:lnTo>
                  <a:lnTo>
                    <a:pt x="543961" y="118216"/>
                  </a:lnTo>
                  <a:lnTo>
                    <a:pt x="536649" y="136422"/>
                  </a:lnTo>
                  <a:lnTo>
                    <a:pt x="522831" y="141028"/>
                  </a:lnTo>
                  <a:lnTo>
                    <a:pt x="508209" y="131815"/>
                  </a:lnTo>
                  <a:lnTo>
                    <a:pt x="502287" y="122969"/>
                  </a:lnTo>
                  <a:cubicBezTo>
                    <a:pt x="502140" y="122757"/>
                    <a:pt x="501921" y="122581"/>
                    <a:pt x="501702" y="122457"/>
                  </a:cubicBezTo>
                  <a:lnTo>
                    <a:pt x="485397" y="118801"/>
                  </a:lnTo>
                  <a:lnTo>
                    <a:pt x="468801" y="104178"/>
                  </a:lnTo>
                  <a:cubicBezTo>
                    <a:pt x="468567" y="104098"/>
                    <a:pt x="468311" y="104098"/>
                    <a:pt x="468069" y="104178"/>
                  </a:cubicBezTo>
                  <a:lnTo>
                    <a:pt x="453447" y="106079"/>
                  </a:lnTo>
                  <a:lnTo>
                    <a:pt x="451619" y="94308"/>
                  </a:lnTo>
                  <a:cubicBezTo>
                    <a:pt x="451590" y="93972"/>
                    <a:pt x="451400" y="93672"/>
                    <a:pt x="451107" y="93504"/>
                  </a:cubicBezTo>
                  <a:lnTo>
                    <a:pt x="437143" y="86997"/>
                  </a:lnTo>
                  <a:lnTo>
                    <a:pt x="445843" y="61408"/>
                  </a:lnTo>
                  <a:cubicBezTo>
                    <a:pt x="445945" y="60984"/>
                    <a:pt x="445770" y="60545"/>
                    <a:pt x="445404" y="60311"/>
                  </a:cubicBezTo>
                  <a:cubicBezTo>
                    <a:pt x="445185" y="60252"/>
                    <a:pt x="444966" y="60252"/>
                    <a:pt x="444746" y="60311"/>
                  </a:cubicBezTo>
                  <a:lnTo>
                    <a:pt x="444235" y="60311"/>
                  </a:lnTo>
                  <a:lnTo>
                    <a:pt x="442553" y="61115"/>
                  </a:lnTo>
                  <a:lnTo>
                    <a:pt x="444308" y="55120"/>
                  </a:lnTo>
                  <a:lnTo>
                    <a:pt x="447013" y="57240"/>
                  </a:lnTo>
                  <a:cubicBezTo>
                    <a:pt x="447254" y="57313"/>
                    <a:pt x="447503" y="57313"/>
                    <a:pt x="447744" y="57240"/>
                  </a:cubicBezTo>
                  <a:lnTo>
                    <a:pt x="447744" y="57240"/>
                  </a:lnTo>
                  <a:cubicBezTo>
                    <a:pt x="448058" y="57079"/>
                    <a:pt x="448271" y="56779"/>
                    <a:pt x="448329" y="56436"/>
                  </a:cubicBezTo>
                  <a:lnTo>
                    <a:pt x="449133" y="51537"/>
                  </a:lnTo>
                  <a:lnTo>
                    <a:pt x="453154" y="52415"/>
                  </a:lnTo>
                  <a:cubicBezTo>
                    <a:pt x="453513" y="52378"/>
                    <a:pt x="453849" y="52225"/>
                    <a:pt x="454105" y="51976"/>
                  </a:cubicBezTo>
                  <a:lnTo>
                    <a:pt x="456079" y="48905"/>
                  </a:lnTo>
                  <a:cubicBezTo>
                    <a:pt x="456262" y="48591"/>
                    <a:pt x="456262" y="48196"/>
                    <a:pt x="456079" y="47882"/>
                  </a:cubicBezTo>
                  <a:lnTo>
                    <a:pt x="454397" y="44518"/>
                  </a:lnTo>
                  <a:lnTo>
                    <a:pt x="460904" y="35233"/>
                  </a:lnTo>
                  <a:cubicBezTo>
                    <a:pt x="461153" y="34882"/>
                    <a:pt x="461153" y="34414"/>
                    <a:pt x="460904" y="34063"/>
                  </a:cubicBezTo>
                  <a:cubicBezTo>
                    <a:pt x="460692" y="33698"/>
                    <a:pt x="460305" y="33478"/>
                    <a:pt x="459881" y="33478"/>
                  </a:cubicBezTo>
                  <a:lnTo>
                    <a:pt x="454909" y="33478"/>
                  </a:lnTo>
                  <a:lnTo>
                    <a:pt x="453154" y="26167"/>
                  </a:lnTo>
                  <a:cubicBezTo>
                    <a:pt x="452964" y="25794"/>
                    <a:pt x="452614" y="25524"/>
                    <a:pt x="452204" y="25436"/>
                  </a:cubicBezTo>
                  <a:lnTo>
                    <a:pt x="452204" y="25436"/>
                  </a:lnTo>
                  <a:cubicBezTo>
                    <a:pt x="451795" y="25414"/>
                    <a:pt x="451407" y="25611"/>
                    <a:pt x="451180" y="25948"/>
                  </a:cubicBezTo>
                  <a:lnTo>
                    <a:pt x="444381" y="35745"/>
                  </a:lnTo>
                  <a:lnTo>
                    <a:pt x="444381" y="30481"/>
                  </a:lnTo>
                  <a:cubicBezTo>
                    <a:pt x="444381" y="29874"/>
                    <a:pt x="443891" y="29384"/>
                    <a:pt x="443284" y="29384"/>
                  </a:cubicBezTo>
                  <a:lnTo>
                    <a:pt x="439921" y="29384"/>
                  </a:lnTo>
                  <a:lnTo>
                    <a:pt x="441676" y="27191"/>
                  </a:lnTo>
                  <a:cubicBezTo>
                    <a:pt x="441924" y="26759"/>
                    <a:pt x="441924" y="26233"/>
                    <a:pt x="441676" y="25802"/>
                  </a:cubicBezTo>
                  <a:cubicBezTo>
                    <a:pt x="441369" y="25692"/>
                    <a:pt x="441032" y="25692"/>
                    <a:pt x="440725" y="25802"/>
                  </a:cubicBezTo>
                  <a:cubicBezTo>
                    <a:pt x="440725" y="25802"/>
                    <a:pt x="440725" y="25802"/>
                    <a:pt x="440725" y="25802"/>
                  </a:cubicBezTo>
                  <a:lnTo>
                    <a:pt x="426103" y="32455"/>
                  </a:lnTo>
                  <a:lnTo>
                    <a:pt x="417110" y="27629"/>
                  </a:lnTo>
                  <a:lnTo>
                    <a:pt x="407020" y="28799"/>
                  </a:lnTo>
                  <a:lnTo>
                    <a:pt x="397808" y="22731"/>
                  </a:lnTo>
                  <a:lnTo>
                    <a:pt x="385452" y="20830"/>
                  </a:lnTo>
                  <a:lnTo>
                    <a:pt x="380772" y="15346"/>
                  </a:lnTo>
                  <a:cubicBezTo>
                    <a:pt x="380582" y="15039"/>
                    <a:pt x="380253" y="14849"/>
                    <a:pt x="379895" y="14835"/>
                  </a:cubicBezTo>
                  <a:lnTo>
                    <a:pt x="379895" y="14835"/>
                  </a:lnTo>
                  <a:cubicBezTo>
                    <a:pt x="379559" y="14959"/>
                    <a:pt x="379259" y="15163"/>
                    <a:pt x="379018" y="15420"/>
                  </a:cubicBezTo>
                  <a:lnTo>
                    <a:pt x="377702" y="18125"/>
                  </a:lnTo>
                  <a:lnTo>
                    <a:pt x="369952" y="11252"/>
                  </a:lnTo>
                  <a:cubicBezTo>
                    <a:pt x="369710" y="11186"/>
                    <a:pt x="369462" y="11186"/>
                    <a:pt x="369221" y="11252"/>
                  </a:cubicBezTo>
                  <a:cubicBezTo>
                    <a:pt x="368958" y="11201"/>
                    <a:pt x="368680" y="11201"/>
                    <a:pt x="368416" y="11252"/>
                  </a:cubicBezTo>
                  <a:lnTo>
                    <a:pt x="367247" y="12422"/>
                  </a:lnTo>
                  <a:lnTo>
                    <a:pt x="365053" y="10302"/>
                  </a:lnTo>
                  <a:cubicBezTo>
                    <a:pt x="364819" y="10214"/>
                    <a:pt x="364556" y="10214"/>
                    <a:pt x="364322" y="10302"/>
                  </a:cubicBezTo>
                  <a:lnTo>
                    <a:pt x="363811" y="10302"/>
                  </a:lnTo>
                  <a:lnTo>
                    <a:pt x="358838" y="13299"/>
                  </a:lnTo>
                  <a:cubicBezTo>
                    <a:pt x="358466" y="13526"/>
                    <a:pt x="358261" y="13957"/>
                    <a:pt x="358327" y="14396"/>
                  </a:cubicBezTo>
                  <a:cubicBezTo>
                    <a:pt x="358451" y="14798"/>
                    <a:pt x="358743" y="15120"/>
                    <a:pt x="359131" y="15273"/>
                  </a:cubicBezTo>
                  <a:lnTo>
                    <a:pt x="362787" y="16224"/>
                  </a:lnTo>
                  <a:lnTo>
                    <a:pt x="373900" y="21780"/>
                  </a:lnTo>
                  <a:lnTo>
                    <a:pt x="373900" y="29092"/>
                  </a:lnTo>
                  <a:lnTo>
                    <a:pt x="365419" y="33478"/>
                  </a:lnTo>
                  <a:lnTo>
                    <a:pt x="345751" y="32601"/>
                  </a:lnTo>
                  <a:cubicBezTo>
                    <a:pt x="345313" y="32601"/>
                    <a:pt x="345094" y="32601"/>
                    <a:pt x="344947" y="32601"/>
                  </a:cubicBezTo>
                  <a:lnTo>
                    <a:pt x="341949" y="35598"/>
                  </a:lnTo>
                  <a:cubicBezTo>
                    <a:pt x="341949" y="35598"/>
                    <a:pt x="341949" y="36110"/>
                    <a:pt x="341949" y="36549"/>
                  </a:cubicBezTo>
                  <a:lnTo>
                    <a:pt x="342461" y="40570"/>
                  </a:lnTo>
                  <a:lnTo>
                    <a:pt x="338879" y="37426"/>
                  </a:lnTo>
                  <a:cubicBezTo>
                    <a:pt x="338608" y="37390"/>
                    <a:pt x="338345" y="37390"/>
                    <a:pt x="338075" y="37426"/>
                  </a:cubicBezTo>
                  <a:cubicBezTo>
                    <a:pt x="337885" y="37361"/>
                    <a:pt x="337680" y="37361"/>
                    <a:pt x="337490" y="37426"/>
                  </a:cubicBezTo>
                  <a:lnTo>
                    <a:pt x="329740" y="42398"/>
                  </a:lnTo>
                  <a:cubicBezTo>
                    <a:pt x="329411" y="42537"/>
                    <a:pt x="329184" y="42844"/>
                    <a:pt x="329155" y="43202"/>
                  </a:cubicBezTo>
                  <a:lnTo>
                    <a:pt x="328131" y="50952"/>
                  </a:lnTo>
                  <a:cubicBezTo>
                    <a:pt x="328051" y="51267"/>
                    <a:pt x="328051" y="51588"/>
                    <a:pt x="328131" y="51903"/>
                  </a:cubicBezTo>
                  <a:cubicBezTo>
                    <a:pt x="328394" y="51969"/>
                    <a:pt x="328672" y="51969"/>
                    <a:pt x="328935" y="51903"/>
                  </a:cubicBezTo>
                  <a:lnTo>
                    <a:pt x="330251" y="51903"/>
                  </a:lnTo>
                  <a:lnTo>
                    <a:pt x="330251" y="54827"/>
                  </a:lnTo>
                  <a:lnTo>
                    <a:pt x="322940" y="56582"/>
                  </a:lnTo>
                  <a:cubicBezTo>
                    <a:pt x="322662" y="56663"/>
                    <a:pt x="322428" y="56845"/>
                    <a:pt x="322282" y="57094"/>
                  </a:cubicBezTo>
                  <a:lnTo>
                    <a:pt x="312558" y="73764"/>
                  </a:lnTo>
                  <a:cubicBezTo>
                    <a:pt x="312215" y="74049"/>
                    <a:pt x="312163" y="74553"/>
                    <a:pt x="312448" y="74897"/>
                  </a:cubicBezTo>
                  <a:cubicBezTo>
                    <a:pt x="312477" y="74933"/>
                    <a:pt x="312514" y="74970"/>
                    <a:pt x="312558" y="75006"/>
                  </a:cubicBezTo>
                  <a:lnTo>
                    <a:pt x="318773" y="83122"/>
                  </a:lnTo>
                  <a:lnTo>
                    <a:pt x="317530" y="84365"/>
                  </a:lnTo>
                  <a:cubicBezTo>
                    <a:pt x="317325" y="84650"/>
                    <a:pt x="317325" y="85030"/>
                    <a:pt x="317530" y="85316"/>
                  </a:cubicBezTo>
                  <a:lnTo>
                    <a:pt x="317530" y="87582"/>
                  </a:lnTo>
                  <a:lnTo>
                    <a:pt x="309268" y="82099"/>
                  </a:lnTo>
                  <a:lnTo>
                    <a:pt x="295888" y="82099"/>
                  </a:lnTo>
                  <a:lnTo>
                    <a:pt x="289747" y="87363"/>
                  </a:lnTo>
                  <a:lnTo>
                    <a:pt x="288138" y="90287"/>
                  </a:lnTo>
                  <a:lnTo>
                    <a:pt x="290843" y="80271"/>
                  </a:lnTo>
                  <a:cubicBezTo>
                    <a:pt x="290983" y="79941"/>
                    <a:pt x="290983" y="79576"/>
                    <a:pt x="290843" y="79247"/>
                  </a:cubicBezTo>
                  <a:lnTo>
                    <a:pt x="279657" y="68207"/>
                  </a:lnTo>
                  <a:lnTo>
                    <a:pt x="265912" y="62358"/>
                  </a:lnTo>
                  <a:lnTo>
                    <a:pt x="265035" y="62358"/>
                  </a:lnTo>
                  <a:lnTo>
                    <a:pt x="251216" y="68792"/>
                  </a:lnTo>
                  <a:lnTo>
                    <a:pt x="248730" y="64698"/>
                  </a:lnTo>
                  <a:cubicBezTo>
                    <a:pt x="248504" y="64361"/>
                    <a:pt x="248116" y="64164"/>
                    <a:pt x="247707" y="64186"/>
                  </a:cubicBezTo>
                  <a:lnTo>
                    <a:pt x="247707" y="64186"/>
                  </a:lnTo>
                  <a:cubicBezTo>
                    <a:pt x="247232" y="64339"/>
                    <a:pt x="246910" y="64785"/>
                    <a:pt x="246902" y="65283"/>
                  </a:cubicBezTo>
                  <a:lnTo>
                    <a:pt x="246902" y="76396"/>
                  </a:lnTo>
                  <a:lnTo>
                    <a:pt x="244124" y="78078"/>
                  </a:lnTo>
                  <a:lnTo>
                    <a:pt x="244124" y="77054"/>
                  </a:lnTo>
                  <a:cubicBezTo>
                    <a:pt x="244168" y="76703"/>
                    <a:pt x="244000" y="76352"/>
                    <a:pt x="243685" y="76176"/>
                  </a:cubicBezTo>
                  <a:cubicBezTo>
                    <a:pt x="243466" y="76125"/>
                    <a:pt x="243247" y="76125"/>
                    <a:pt x="243028" y="76176"/>
                  </a:cubicBezTo>
                  <a:lnTo>
                    <a:pt x="232134" y="78150"/>
                  </a:lnTo>
                  <a:cubicBezTo>
                    <a:pt x="231827" y="78209"/>
                    <a:pt x="231564" y="78399"/>
                    <a:pt x="231403" y="78662"/>
                  </a:cubicBezTo>
                  <a:cubicBezTo>
                    <a:pt x="231257" y="78940"/>
                    <a:pt x="231257" y="79262"/>
                    <a:pt x="231403" y="79539"/>
                  </a:cubicBezTo>
                  <a:lnTo>
                    <a:pt x="233742" y="87509"/>
                  </a:lnTo>
                  <a:lnTo>
                    <a:pt x="228771" y="86047"/>
                  </a:lnTo>
                  <a:lnTo>
                    <a:pt x="228771" y="86047"/>
                  </a:lnTo>
                  <a:cubicBezTo>
                    <a:pt x="228537" y="85952"/>
                    <a:pt x="228273" y="85952"/>
                    <a:pt x="228040" y="86047"/>
                  </a:cubicBezTo>
                  <a:cubicBezTo>
                    <a:pt x="227857" y="86390"/>
                    <a:pt x="227857" y="86800"/>
                    <a:pt x="228040" y="87143"/>
                  </a:cubicBezTo>
                  <a:lnTo>
                    <a:pt x="229721" y="93870"/>
                  </a:lnTo>
                  <a:lnTo>
                    <a:pt x="221094" y="95624"/>
                  </a:lnTo>
                  <a:cubicBezTo>
                    <a:pt x="220531" y="95690"/>
                    <a:pt x="220129" y="96202"/>
                    <a:pt x="220202" y="96765"/>
                  </a:cubicBezTo>
                  <a:cubicBezTo>
                    <a:pt x="220202" y="96794"/>
                    <a:pt x="220209" y="96831"/>
                    <a:pt x="220216" y="96867"/>
                  </a:cubicBezTo>
                  <a:lnTo>
                    <a:pt x="221313" y="102132"/>
                  </a:lnTo>
                  <a:lnTo>
                    <a:pt x="216414" y="111856"/>
                  </a:lnTo>
                  <a:cubicBezTo>
                    <a:pt x="216224" y="112148"/>
                    <a:pt x="216224" y="112513"/>
                    <a:pt x="216414" y="112806"/>
                  </a:cubicBezTo>
                  <a:lnTo>
                    <a:pt x="217585" y="115877"/>
                  </a:lnTo>
                  <a:lnTo>
                    <a:pt x="214221" y="115365"/>
                  </a:lnTo>
                  <a:lnTo>
                    <a:pt x="210565" y="108858"/>
                  </a:lnTo>
                  <a:cubicBezTo>
                    <a:pt x="210339" y="108521"/>
                    <a:pt x="209951" y="108324"/>
                    <a:pt x="209542" y="108346"/>
                  </a:cubicBezTo>
                  <a:lnTo>
                    <a:pt x="209542" y="108346"/>
                  </a:lnTo>
                  <a:lnTo>
                    <a:pt x="201792" y="110320"/>
                  </a:lnTo>
                  <a:cubicBezTo>
                    <a:pt x="201288" y="110430"/>
                    <a:pt x="200936" y="110898"/>
                    <a:pt x="200988" y="111417"/>
                  </a:cubicBezTo>
                  <a:lnTo>
                    <a:pt x="200988" y="118728"/>
                  </a:lnTo>
                  <a:lnTo>
                    <a:pt x="205082" y="126990"/>
                  </a:lnTo>
                  <a:lnTo>
                    <a:pt x="202889" y="126990"/>
                  </a:lnTo>
                  <a:cubicBezTo>
                    <a:pt x="202326" y="126946"/>
                    <a:pt x="201836" y="127370"/>
                    <a:pt x="201792" y="127933"/>
                  </a:cubicBezTo>
                  <a:cubicBezTo>
                    <a:pt x="201792" y="127933"/>
                    <a:pt x="201792" y="127940"/>
                    <a:pt x="201792" y="127940"/>
                  </a:cubicBezTo>
                  <a:lnTo>
                    <a:pt x="201280" y="133424"/>
                  </a:lnTo>
                  <a:lnTo>
                    <a:pt x="190021" y="113829"/>
                  </a:lnTo>
                  <a:cubicBezTo>
                    <a:pt x="190021" y="113829"/>
                    <a:pt x="189509" y="113318"/>
                    <a:pt x="189143" y="113318"/>
                  </a:cubicBezTo>
                  <a:lnTo>
                    <a:pt x="189143" y="113318"/>
                  </a:lnTo>
                  <a:cubicBezTo>
                    <a:pt x="188690" y="113303"/>
                    <a:pt x="188295" y="113610"/>
                    <a:pt x="188193" y="114049"/>
                  </a:cubicBezTo>
                  <a:lnTo>
                    <a:pt x="186365" y="120483"/>
                  </a:lnTo>
                  <a:lnTo>
                    <a:pt x="177518" y="126624"/>
                  </a:lnTo>
                  <a:lnTo>
                    <a:pt x="173570" y="135471"/>
                  </a:lnTo>
                  <a:cubicBezTo>
                    <a:pt x="173461" y="135727"/>
                    <a:pt x="173461" y="136019"/>
                    <a:pt x="173570" y="136275"/>
                  </a:cubicBezTo>
                  <a:lnTo>
                    <a:pt x="177299" y="146438"/>
                  </a:lnTo>
                  <a:lnTo>
                    <a:pt x="167721" y="156089"/>
                  </a:lnTo>
                  <a:lnTo>
                    <a:pt x="162238" y="169396"/>
                  </a:lnTo>
                  <a:lnTo>
                    <a:pt x="150759" y="177072"/>
                  </a:lnTo>
                  <a:lnTo>
                    <a:pt x="124731" y="185919"/>
                  </a:lnTo>
                  <a:lnTo>
                    <a:pt x="115738" y="184896"/>
                  </a:lnTo>
                  <a:cubicBezTo>
                    <a:pt x="115497" y="184837"/>
                    <a:pt x="115248" y="184837"/>
                    <a:pt x="115007" y="184896"/>
                  </a:cubicBezTo>
                  <a:lnTo>
                    <a:pt x="108500" y="190525"/>
                  </a:lnTo>
                  <a:lnTo>
                    <a:pt x="87516" y="199299"/>
                  </a:lnTo>
                  <a:lnTo>
                    <a:pt x="69677" y="196301"/>
                  </a:lnTo>
                  <a:cubicBezTo>
                    <a:pt x="69457" y="196257"/>
                    <a:pt x="69238" y="196257"/>
                    <a:pt x="69019" y="196301"/>
                  </a:cubicBezTo>
                  <a:lnTo>
                    <a:pt x="51472" y="207634"/>
                  </a:lnTo>
                  <a:lnTo>
                    <a:pt x="43210" y="219039"/>
                  </a:lnTo>
                  <a:lnTo>
                    <a:pt x="25516" y="224888"/>
                  </a:lnTo>
                  <a:cubicBezTo>
                    <a:pt x="25217" y="224983"/>
                    <a:pt x="24997" y="225239"/>
                    <a:pt x="24931" y="225546"/>
                  </a:cubicBezTo>
                  <a:lnTo>
                    <a:pt x="19668" y="236001"/>
                  </a:lnTo>
                  <a:lnTo>
                    <a:pt x="18059" y="222841"/>
                  </a:lnTo>
                  <a:cubicBezTo>
                    <a:pt x="18059" y="222358"/>
                    <a:pt x="17664" y="221964"/>
                    <a:pt x="17181" y="221964"/>
                  </a:cubicBezTo>
                  <a:lnTo>
                    <a:pt x="17181" y="221964"/>
                  </a:lnTo>
                  <a:cubicBezTo>
                    <a:pt x="16684" y="221971"/>
                    <a:pt x="16239" y="222293"/>
                    <a:pt x="16085" y="222768"/>
                  </a:cubicBezTo>
                  <a:lnTo>
                    <a:pt x="15207" y="225473"/>
                  </a:lnTo>
                  <a:lnTo>
                    <a:pt x="9212" y="235855"/>
                  </a:lnTo>
                  <a:lnTo>
                    <a:pt x="10309" y="256912"/>
                  </a:lnTo>
                  <a:lnTo>
                    <a:pt x="2998" y="270145"/>
                  </a:lnTo>
                  <a:lnTo>
                    <a:pt x="2998" y="280747"/>
                  </a:lnTo>
                  <a:lnTo>
                    <a:pt x="18352" y="314671"/>
                  </a:lnTo>
                  <a:lnTo>
                    <a:pt x="14915" y="319570"/>
                  </a:lnTo>
                  <a:lnTo>
                    <a:pt x="11844" y="314159"/>
                  </a:lnTo>
                  <a:cubicBezTo>
                    <a:pt x="11603" y="313830"/>
                    <a:pt x="11223" y="313640"/>
                    <a:pt x="10821" y="313647"/>
                  </a:cubicBezTo>
                  <a:lnTo>
                    <a:pt x="10455" y="313647"/>
                  </a:lnTo>
                  <a:cubicBezTo>
                    <a:pt x="9929" y="313852"/>
                    <a:pt x="9673" y="314437"/>
                    <a:pt x="9870" y="314963"/>
                  </a:cubicBezTo>
                  <a:lnTo>
                    <a:pt x="12429" y="323810"/>
                  </a:lnTo>
                  <a:lnTo>
                    <a:pt x="9358" y="325053"/>
                  </a:lnTo>
                  <a:lnTo>
                    <a:pt x="5484" y="318619"/>
                  </a:lnTo>
                  <a:lnTo>
                    <a:pt x="1535" y="316645"/>
                  </a:lnTo>
                  <a:lnTo>
                    <a:pt x="1097" y="316645"/>
                  </a:lnTo>
                  <a:cubicBezTo>
                    <a:pt x="746" y="316631"/>
                    <a:pt x="417" y="316799"/>
                    <a:pt x="219" y="317084"/>
                  </a:cubicBezTo>
                  <a:cubicBezTo>
                    <a:pt x="-73" y="317471"/>
                    <a:pt x="-73" y="318012"/>
                    <a:pt x="219" y="318400"/>
                  </a:cubicBezTo>
                  <a:lnTo>
                    <a:pt x="13818" y="336678"/>
                  </a:lnTo>
                  <a:lnTo>
                    <a:pt x="18717" y="356565"/>
                  </a:lnTo>
                  <a:lnTo>
                    <a:pt x="33340" y="383543"/>
                  </a:lnTo>
                  <a:lnTo>
                    <a:pt x="35460" y="408548"/>
                  </a:lnTo>
                  <a:lnTo>
                    <a:pt x="49132" y="437793"/>
                  </a:lnTo>
                  <a:lnTo>
                    <a:pt x="49132" y="471645"/>
                  </a:lnTo>
                  <a:lnTo>
                    <a:pt x="44526" y="480857"/>
                  </a:lnTo>
                  <a:lnTo>
                    <a:pt x="38238" y="480857"/>
                  </a:lnTo>
                  <a:cubicBezTo>
                    <a:pt x="37631" y="480857"/>
                    <a:pt x="37141" y="481347"/>
                    <a:pt x="37141" y="481954"/>
                  </a:cubicBezTo>
                  <a:lnTo>
                    <a:pt x="37141" y="496576"/>
                  </a:lnTo>
                  <a:cubicBezTo>
                    <a:pt x="37149" y="497073"/>
                    <a:pt x="37471" y="497519"/>
                    <a:pt x="37946" y="497673"/>
                  </a:cubicBezTo>
                  <a:lnTo>
                    <a:pt x="45257" y="499281"/>
                  </a:lnTo>
                  <a:lnTo>
                    <a:pt x="57686" y="512369"/>
                  </a:lnTo>
                  <a:lnTo>
                    <a:pt x="92122" y="518217"/>
                  </a:lnTo>
                  <a:cubicBezTo>
                    <a:pt x="92641" y="518269"/>
                    <a:pt x="93109" y="517918"/>
                    <a:pt x="93219" y="517413"/>
                  </a:cubicBezTo>
                  <a:lnTo>
                    <a:pt x="94023" y="514343"/>
                  </a:lnTo>
                  <a:lnTo>
                    <a:pt x="99068" y="514343"/>
                  </a:lnTo>
                  <a:cubicBezTo>
                    <a:pt x="99331" y="514416"/>
                    <a:pt x="99609" y="514416"/>
                    <a:pt x="99872" y="514343"/>
                  </a:cubicBezTo>
                  <a:lnTo>
                    <a:pt x="111936" y="503888"/>
                  </a:lnTo>
                  <a:lnTo>
                    <a:pt x="121733" y="502864"/>
                  </a:lnTo>
                  <a:cubicBezTo>
                    <a:pt x="121974" y="502915"/>
                    <a:pt x="122223" y="502915"/>
                    <a:pt x="122464" y="502864"/>
                  </a:cubicBezTo>
                  <a:lnTo>
                    <a:pt x="133870" y="490435"/>
                  </a:lnTo>
                  <a:lnTo>
                    <a:pt x="203108" y="488534"/>
                  </a:lnTo>
                  <a:cubicBezTo>
                    <a:pt x="203481" y="488460"/>
                    <a:pt x="203824" y="488248"/>
                    <a:pt x="204058" y="487949"/>
                  </a:cubicBezTo>
                  <a:lnTo>
                    <a:pt x="212467" y="470767"/>
                  </a:lnTo>
                  <a:lnTo>
                    <a:pt x="251216" y="453147"/>
                  </a:lnTo>
                  <a:lnTo>
                    <a:pt x="289966" y="449126"/>
                  </a:lnTo>
                  <a:lnTo>
                    <a:pt x="311096" y="437501"/>
                  </a:lnTo>
                  <a:lnTo>
                    <a:pt x="344143" y="436477"/>
                  </a:lnTo>
                  <a:lnTo>
                    <a:pt x="358400" y="439255"/>
                  </a:lnTo>
                  <a:lnTo>
                    <a:pt x="371268" y="449053"/>
                  </a:lnTo>
                  <a:cubicBezTo>
                    <a:pt x="371458" y="449126"/>
                    <a:pt x="371663" y="449126"/>
                    <a:pt x="371853" y="449053"/>
                  </a:cubicBezTo>
                  <a:lnTo>
                    <a:pt x="372365" y="449053"/>
                  </a:lnTo>
                  <a:lnTo>
                    <a:pt x="377848" y="446348"/>
                  </a:lnTo>
                  <a:lnTo>
                    <a:pt x="392032" y="453001"/>
                  </a:lnTo>
                  <a:lnTo>
                    <a:pt x="392471" y="453001"/>
                  </a:lnTo>
                  <a:cubicBezTo>
                    <a:pt x="392683" y="453096"/>
                    <a:pt x="392916" y="453096"/>
                    <a:pt x="393128" y="453001"/>
                  </a:cubicBezTo>
                  <a:cubicBezTo>
                    <a:pt x="393509" y="452782"/>
                    <a:pt x="393662" y="452306"/>
                    <a:pt x="393494" y="451904"/>
                  </a:cubicBezTo>
                  <a:lnTo>
                    <a:pt x="393494" y="451904"/>
                  </a:lnTo>
                  <a:lnTo>
                    <a:pt x="406874" y="459873"/>
                  </a:lnTo>
                  <a:lnTo>
                    <a:pt x="405119" y="467916"/>
                  </a:lnTo>
                  <a:cubicBezTo>
                    <a:pt x="405097" y="468399"/>
                    <a:pt x="405317" y="468866"/>
                    <a:pt x="405704" y="469159"/>
                  </a:cubicBezTo>
                  <a:lnTo>
                    <a:pt x="417037" y="474569"/>
                  </a:lnTo>
                  <a:lnTo>
                    <a:pt x="429685" y="499720"/>
                  </a:lnTo>
                  <a:lnTo>
                    <a:pt x="430416" y="505204"/>
                  </a:lnTo>
                  <a:lnTo>
                    <a:pt x="426468" y="502572"/>
                  </a:lnTo>
                  <a:cubicBezTo>
                    <a:pt x="426278" y="502513"/>
                    <a:pt x="426073" y="502513"/>
                    <a:pt x="425883" y="502572"/>
                  </a:cubicBezTo>
                  <a:cubicBezTo>
                    <a:pt x="425883" y="502572"/>
                    <a:pt x="425445" y="502572"/>
                    <a:pt x="425372" y="502572"/>
                  </a:cubicBezTo>
                  <a:cubicBezTo>
                    <a:pt x="424977" y="502710"/>
                    <a:pt x="424728" y="503105"/>
                    <a:pt x="424787" y="503522"/>
                  </a:cubicBezTo>
                  <a:lnTo>
                    <a:pt x="424787" y="507397"/>
                  </a:lnTo>
                  <a:cubicBezTo>
                    <a:pt x="424772" y="507762"/>
                    <a:pt x="424940" y="508121"/>
                    <a:pt x="425225" y="508347"/>
                  </a:cubicBezTo>
                  <a:lnTo>
                    <a:pt x="440945" y="518144"/>
                  </a:lnTo>
                  <a:cubicBezTo>
                    <a:pt x="441135" y="518210"/>
                    <a:pt x="441339" y="518210"/>
                    <a:pt x="441529" y="518144"/>
                  </a:cubicBezTo>
                  <a:cubicBezTo>
                    <a:pt x="441529" y="518144"/>
                    <a:pt x="441968" y="518144"/>
                    <a:pt x="442041" y="518144"/>
                  </a:cubicBezTo>
                  <a:cubicBezTo>
                    <a:pt x="442421" y="517984"/>
                    <a:pt x="442656" y="517603"/>
                    <a:pt x="442626" y="517194"/>
                  </a:cubicBezTo>
                  <a:lnTo>
                    <a:pt x="442626" y="507982"/>
                  </a:lnTo>
                  <a:lnTo>
                    <a:pt x="451034" y="495626"/>
                  </a:lnTo>
                  <a:lnTo>
                    <a:pt x="467265" y="486340"/>
                  </a:lnTo>
                  <a:lnTo>
                    <a:pt x="477208" y="468282"/>
                  </a:lnTo>
                  <a:lnTo>
                    <a:pt x="477720" y="463383"/>
                  </a:lnTo>
                  <a:lnTo>
                    <a:pt x="480937" y="472815"/>
                  </a:lnTo>
                  <a:lnTo>
                    <a:pt x="479036" y="481295"/>
                  </a:lnTo>
                  <a:lnTo>
                    <a:pt x="470117" y="495553"/>
                  </a:lnTo>
                  <a:lnTo>
                    <a:pt x="469166" y="512295"/>
                  </a:lnTo>
                  <a:lnTo>
                    <a:pt x="461197" y="513246"/>
                  </a:lnTo>
                  <a:cubicBezTo>
                    <a:pt x="460744" y="513304"/>
                    <a:pt x="460378" y="513670"/>
                    <a:pt x="460319" y="514123"/>
                  </a:cubicBezTo>
                  <a:lnTo>
                    <a:pt x="459369" y="520923"/>
                  </a:lnTo>
                  <a:cubicBezTo>
                    <a:pt x="459245" y="521230"/>
                    <a:pt x="459245" y="521566"/>
                    <a:pt x="459369" y="521873"/>
                  </a:cubicBezTo>
                  <a:cubicBezTo>
                    <a:pt x="459369" y="521873"/>
                    <a:pt x="459807" y="521873"/>
                    <a:pt x="460100" y="521873"/>
                  </a:cubicBezTo>
                  <a:lnTo>
                    <a:pt x="475892" y="519972"/>
                  </a:lnTo>
                  <a:cubicBezTo>
                    <a:pt x="476317" y="519921"/>
                    <a:pt x="476682" y="519643"/>
                    <a:pt x="476843" y="519241"/>
                  </a:cubicBezTo>
                  <a:lnTo>
                    <a:pt x="482911" y="499939"/>
                  </a:lnTo>
                  <a:lnTo>
                    <a:pt x="489492" y="511053"/>
                  </a:lnTo>
                  <a:lnTo>
                    <a:pt x="489492" y="521289"/>
                  </a:lnTo>
                  <a:lnTo>
                    <a:pt x="483642" y="530135"/>
                  </a:lnTo>
                  <a:cubicBezTo>
                    <a:pt x="483642" y="530135"/>
                    <a:pt x="483642" y="530866"/>
                    <a:pt x="483642" y="531305"/>
                  </a:cubicBezTo>
                  <a:cubicBezTo>
                    <a:pt x="483884" y="531575"/>
                    <a:pt x="484227" y="531736"/>
                    <a:pt x="484593" y="531744"/>
                  </a:cubicBezTo>
                  <a:lnTo>
                    <a:pt x="484593" y="531744"/>
                  </a:lnTo>
                  <a:lnTo>
                    <a:pt x="505430" y="526333"/>
                  </a:lnTo>
                  <a:lnTo>
                    <a:pt x="503822" y="532401"/>
                  </a:lnTo>
                  <a:cubicBezTo>
                    <a:pt x="503675" y="532679"/>
                    <a:pt x="503675" y="533001"/>
                    <a:pt x="503822" y="533279"/>
                  </a:cubicBezTo>
                  <a:lnTo>
                    <a:pt x="512449" y="543588"/>
                  </a:lnTo>
                  <a:lnTo>
                    <a:pt x="514423" y="553093"/>
                  </a:lnTo>
                  <a:lnTo>
                    <a:pt x="513399" y="563548"/>
                  </a:lnTo>
                  <a:lnTo>
                    <a:pt x="518517" y="574515"/>
                  </a:lnTo>
                  <a:lnTo>
                    <a:pt x="527730" y="586578"/>
                  </a:lnTo>
                  <a:lnTo>
                    <a:pt x="548275" y="597399"/>
                  </a:lnTo>
                  <a:lnTo>
                    <a:pt x="549298" y="597399"/>
                  </a:lnTo>
                  <a:lnTo>
                    <a:pt x="554854" y="594694"/>
                  </a:lnTo>
                  <a:lnTo>
                    <a:pt x="566918" y="598349"/>
                  </a:lnTo>
                  <a:lnTo>
                    <a:pt x="584611" y="608147"/>
                  </a:lnTo>
                  <a:cubicBezTo>
                    <a:pt x="584977" y="608344"/>
                    <a:pt x="585343" y="608344"/>
                    <a:pt x="585708" y="608147"/>
                  </a:cubicBezTo>
                  <a:lnTo>
                    <a:pt x="610201" y="593524"/>
                  </a:lnTo>
                  <a:cubicBezTo>
                    <a:pt x="610567" y="593348"/>
                    <a:pt x="610786" y="592976"/>
                    <a:pt x="610786" y="592574"/>
                  </a:cubicBezTo>
                  <a:cubicBezTo>
                    <a:pt x="610786" y="592186"/>
                    <a:pt x="610567" y="591828"/>
                    <a:pt x="610201" y="591696"/>
                  </a:cubicBezTo>
                  <a:lnTo>
                    <a:pt x="606765" y="589576"/>
                  </a:lnTo>
                  <a:lnTo>
                    <a:pt x="613199" y="585262"/>
                  </a:lnTo>
                  <a:lnTo>
                    <a:pt x="616270" y="590600"/>
                  </a:lnTo>
                  <a:lnTo>
                    <a:pt x="612687" y="595863"/>
                  </a:lnTo>
                  <a:cubicBezTo>
                    <a:pt x="612395" y="596251"/>
                    <a:pt x="612395" y="596792"/>
                    <a:pt x="612687" y="597180"/>
                  </a:cubicBezTo>
                  <a:cubicBezTo>
                    <a:pt x="612979" y="597304"/>
                    <a:pt x="613345" y="597304"/>
                    <a:pt x="613638" y="597180"/>
                  </a:cubicBezTo>
                  <a:lnTo>
                    <a:pt x="613638" y="597180"/>
                  </a:lnTo>
                  <a:lnTo>
                    <a:pt x="623581" y="594474"/>
                  </a:lnTo>
                  <a:lnTo>
                    <a:pt x="626579" y="601786"/>
                  </a:lnTo>
                  <a:lnTo>
                    <a:pt x="643102" y="616408"/>
                  </a:lnTo>
                  <a:cubicBezTo>
                    <a:pt x="643321" y="616496"/>
                    <a:pt x="643614" y="616496"/>
                    <a:pt x="643833" y="616408"/>
                  </a:cubicBezTo>
                  <a:lnTo>
                    <a:pt x="643833" y="616408"/>
                  </a:lnTo>
                  <a:cubicBezTo>
                    <a:pt x="644199" y="616357"/>
                    <a:pt x="644418" y="616131"/>
                    <a:pt x="644564" y="615824"/>
                  </a:cubicBezTo>
                  <a:lnTo>
                    <a:pt x="647562" y="608951"/>
                  </a:lnTo>
                  <a:cubicBezTo>
                    <a:pt x="647781" y="608600"/>
                    <a:pt x="647781" y="608132"/>
                    <a:pt x="647562" y="607781"/>
                  </a:cubicBezTo>
                  <a:cubicBezTo>
                    <a:pt x="647562" y="607781"/>
                    <a:pt x="647123" y="607781"/>
                    <a:pt x="646831" y="607781"/>
                  </a:cubicBezTo>
                  <a:lnTo>
                    <a:pt x="643029" y="608512"/>
                  </a:lnTo>
                  <a:lnTo>
                    <a:pt x="643029" y="605953"/>
                  </a:lnTo>
                  <a:lnTo>
                    <a:pt x="652387" y="605953"/>
                  </a:lnTo>
                  <a:lnTo>
                    <a:pt x="677392" y="586432"/>
                  </a:lnTo>
                  <a:lnTo>
                    <a:pt x="701300" y="583361"/>
                  </a:lnTo>
                  <a:lnTo>
                    <a:pt x="713071" y="576562"/>
                  </a:lnTo>
                  <a:cubicBezTo>
                    <a:pt x="713364" y="576401"/>
                    <a:pt x="713656" y="576109"/>
                    <a:pt x="713729" y="575757"/>
                  </a:cubicBezTo>
                  <a:lnTo>
                    <a:pt x="718481" y="534887"/>
                  </a:lnTo>
                  <a:lnTo>
                    <a:pt x="725793" y="520850"/>
                  </a:lnTo>
                  <a:lnTo>
                    <a:pt x="726816" y="522239"/>
                  </a:lnTo>
                  <a:cubicBezTo>
                    <a:pt x="726963" y="522553"/>
                    <a:pt x="727329" y="522721"/>
                    <a:pt x="727694" y="522678"/>
                  </a:cubicBezTo>
                  <a:lnTo>
                    <a:pt x="727694" y="522678"/>
                  </a:lnTo>
                  <a:cubicBezTo>
                    <a:pt x="728060" y="522619"/>
                    <a:pt x="728425" y="522370"/>
                    <a:pt x="728644" y="522019"/>
                  </a:cubicBezTo>
                  <a:lnTo>
                    <a:pt x="740415" y="488899"/>
                  </a:lnTo>
                  <a:lnTo>
                    <a:pt x="738661" y="483562"/>
                  </a:lnTo>
                  <a:lnTo>
                    <a:pt x="761984" y="456291"/>
                  </a:lnTo>
                  <a:lnTo>
                    <a:pt x="771854" y="432456"/>
                  </a:lnTo>
                  <a:lnTo>
                    <a:pt x="782748" y="373966"/>
                  </a:lnTo>
                  <a:lnTo>
                    <a:pt x="774779" y="33982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61B9449-4A4C-4F4A-87A8-FB2AFAEF7367}"/>
                </a:ext>
              </a:extLst>
            </p:cNvPr>
            <p:cNvSpPr/>
            <p:nvPr/>
          </p:nvSpPr>
          <p:spPr>
            <a:xfrm>
              <a:off x="8914606" y="4610213"/>
              <a:ext cx="8106" cy="5922"/>
            </a:xfrm>
            <a:custGeom>
              <a:avLst/>
              <a:gdLst>
                <a:gd name="connsiteX0" fmla="*/ 5090 w 8106"/>
                <a:gd name="connsiteY0" fmla="*/ 0 h 5922"/>
                <a:gd name="connsiteX1" fmla="*/ 5090 w 8106"/>
                <a:gd name="connsiteY1" fmla="*/ 0 h 5922"/>
                <a:gd name="connsiteX2" fmla="*/ 4432 w 8106"/>
                <a:gd name="connsiteY2" fmla="*/ 0 h 5922"/>
                <a:gd name="connsiteX3" fmla="*/ 484 w 8106"/>
                <a:gd name="connsiteY3" fmla="*/ 2997 h 5922"/>
                <a:gd name="connsiteX4" fmla="*/ 46 w 8106"/>
                <a:gd name="connsiteY4" fmla="*/ 4167 h 5922"/>
                <a:gd name="connsiteX5" fmla="*/ 850 w 8106"/>
                <a:gd name="connsiteY5" fmla="*/ 4972 h 5922"/>
                <a:gd name="connsiteX6" fmla="*/ 6991 w 8106"/>
                <a:gd name="connsiteY6" fmla="*/ 5922 h 5922"/>
                <a:gd name="connsiteX7" fmla="*/ 7942 w 8106"/>
                <a:gd name="connsiteY7" fmla="*/ 5410 h 5922"/>
                <a:gd name="connsiteX8" fmla="*/ 7942 w 8106"/>
                <a:gd name="connsiteY8" fmla="*/ 4387 h 5922"/>
                <a:gd name="connsiteX9" fmla="*/ 5968 w 8106"/>
                <a:gd name="connsiteY9" fmla="*/ 439 h 5922"/>
                <a:gd name="connsiteX10" fmla="*/ 5090 w 8106"/>
                <a:gd name="connsiteY10" fmla="*/ 0 h 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06" h="5922">
                  <a:moveTo>
                    <a:pt x="5090" y="0"/>
                  </a:moveTo>
                  <a:lnTo>
                    <a:pt x="5090" y="0"/>
                  </a:lnTo>
                  <a:lnTo>
                    <a:pt x="4432" y="0"/>
                  </a:lnTo>
                  <a:lnTo>
                    <a:pt x="484" y="2997"/>
                  </a:lnTo>
                  <a:cubicBezTo>
                    <a:pt x="119" y="3261"/>
                    <a:pt x="-101" y="3721"/>
                    <a:pt x="46" y="4167"/>
                  </a:cubicBezTo>
                  <a:cubicBezTo>
                    <a:pt x="192" y="4533"/>
                    <a:pt x="484" y="4825"/>
                    <a:pt x="850" y="4972"/>
                  </a:cubicBezTo>
                  <a:lnTo>
                    <a:pt x="6991" y="5922"/>
                  </a:lnTo>
                  <a:cubicBezTo>
                    <a:pt x="7357" y="5915"/>
                    <a:pt x="7722" y="5725"/>
                    <a:pt x="7942" y="5410"/>
                  </a:cubicBezTo>
                  <a:cubicBezTo>
                    <a:pt x="8161" y="5096"/>
                    <a:pt x="8161" y="4701"/>
                    <a:pt x="7942" y="4387"/>
                  </a:cubicBezTo>
                  <a:lnTo>
                    <a:pt x="5968" y="439"/>
                  </a:lnTo>
                  <a:cubicBezTo>
                    <a:pt x="5968" y="439"/>
                    <a:pt x="5383" y="73"/>
                    <a:pt x="5090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C4EE788-DFEB-42C9-AEE3-DDB8995D041B}"/>
                </a:ext>
              </a:extLst>
            </p:cNvPr>
            <p:cNvSpPr/>
            <p:nvPr/>
          </p:nvSpPr>
          <p:spPr>
            <a:xfrm>
              <a:off x="8687928" y="4029213"/>
              <a:ext cx="10308" cy="11572"/>
            </a:xfrm>
            <a:custGeom>
              <a:avLst/>
              <a:gdLst>
                <a:gd name="connsiteX0" fmla="*/ 6726 w 10308"/>
                <a:gd name="connsiteY0" fmla="*/ 44 h 11572"/>
                <a:gd name="connsiteX1" fmla="*/ 804 w 10308"/>
                <a:gd name="connsiteY1" fmla="*/ 44 h 11572"/>
                <a:gd name="connsiteX2" fmla="*/ 0 w 10308"/>
                <a:gd name="connsiteY2" fmla="*/ 44 h 11572"/>
                <a:gd name="connsiteX3" fmla="*/ 0 w 10308"/>
                <a:gd name="connsiteY3" fmla="*/ 921 h 11572"/>
                <a:gd name="connsiteX4" fmla="*/ 1024 w 10308"/>
                <a:gd name="connsiteY4" fmla="*/ 10719 h 11572"/>
                <a:gd name="connsiteX5" fmla="*/ 1024 w 10308"/>
                <a:gd name="connsiteY5" fmla="*/ 11523 h 11572"/>
                <a:gd name="connsiteX6" fmla="*/ 1755 w 10308"/>
                <a:gd name="connsiteY6" fmla="*/ 11523 h 11572"/>
                <a:gd name="connsiteX7" fmla="*/ 1755 w 10308"/>
                <a:gd name="connsiteY7" fmla="*/ 11523 h 11572"/>
                <a:gd name="connsiteX8" fmla="*/ 9505 w 10308"/>
                <a:gd name="connsiteY8" fmla="*/ 9549 h 11572"/>
                <a:gd name="connsiteX9" fmla="*/ 10309 w 10308"/>
                <a:gd name="connsiteY9" fmla="*/ 8964 h 11572"/>
                <a:gd name="connsiteX10" fmla="*/ 10309 w 10308"/>
                <a:gd name="connsiteY10" fmla="*/ 8087 h 11572"/>
                <a:gd name="connsiteX11" fmla="*/ 7458 w 10308"/>
                <a:gd name="connsiteY11" fmla="*/ 190 h 11572"/>
                <a:gd name="connsiteX12" fmla="*/ 6726 w 10308"/>
                <a:gd name="connsiteY12" fmla="*/ 44 h 11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308" h="11572">
                  <a:moveTo>
                    <a:pt x="6726" y="44"/>
                  </a:moveTo>
                  <a:lnTo>
                    <a:pt x="804" y="44"/>
                  </a:lnTo>
                  <a:cubicBezTo>
                    <a:pt x="541" y="-15"/>
                    <a:pt x="263" y="-15"/>
                    <a:pt x="0" y="44"/>
                  </a:cubicBezTo>
                  <a:cubicBezTo>
                    <a:pt x="0" y="44"/>
                    <a:pt x="0" y="629"/>
                    <a:pt x="0" y="921"/>
                  </a:cubicBezTo>
                  <a:lnTo>
                    <a:pt x="1024" y="10719"/>
                  </a:lnTo>
                  <a:cubicBezTo>
                    <a:pt x="943" y="10982"/>
                    <a:pt x="943" y="11259"/>
                    <a:pt x="1024" y="11523"/>
                  </a:cubicBezTo>
                  <a:cubicBezTo>
                    <a:pt x="1265" y="11589"/>
                    <a:pt x="1513" y="11589"/>
                    <a:pt x="1755" y="11523"/>
                  </a:cubicBezTo>
                  <a:lnTo>
                    <a:pt x="1755" y="11523"/>
                  </a:lnTo>
                  <a:lnTo>
                    <a:pt x="9505" y="9549"/>
                  </a:lnTo>
                  <a:cubicBezTo>
                    <a:pt x="9841" y="9468"/>
                    <a:pt x="10126" y="9256"/>
                    <a:pt x="10309" y="8964"/>
                  </a:cubicBezTo>
                  <a:cubicBezTo>
                    <a:pt x="10309" y="8964"/>
                    <a:pt x="10309" y="8379"/>
                    <a:pt x="10309" y="8087"/>
                  </a:cubicBezTo>
                  <a:lnTo>
                    <a:pt x="7458" y="190"/>
                  </a:lnTo>
                  <a:cubicBezTo>
                    <a:pt x="7231" y="73"/>
                    <a:pt x="6982" y="22"/>
                    <a:pt x="6726" y="4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1E8C08A1-D7F5-4C1E-80C2-00AE857B8C90}"/>
                </a:ext>
              </a:extLst>
            </p:cNvPr>
            <p:cNvSpPr/>
            <p:nvPr/>
          </p:nvSpPr>
          <p:spPr>
            <a:xfrm>
              <a:off x="8561782" y="3978443"/>
              <a:ext cx="29720" cy="15756"/>
            </a:xfrm>
            <a:custGeom>
              <a:avLst/>
              <a:gdLst>
                <a:gd name="connsiteX0" fmla="*/ 19109 w 29720"/>
                <a:gd name="connsiteY0" fmla="*/ 15647 h 15756"/>
                <a:gd name="connsiteX1" fmla="*/ 19694 w 29720"/>
                <a:gd name="connsiteY1" fmla="*/ 15647 h 15756"/>
                <a:gd name="connsiteX2" fmla="*/ 29491 w 29720"/>
                <a:gd name="connsiteY2" fmla="*/ 8847 h 15756"/>
                <a:gd name="connsiteX3" fmla="*/ 29491 w 29720"/>
                <a:gd name="connsiteY3" fmla="*/ 7458 h 15756"/>
                <a:gd name="connsiteX4" fmla="*/ 25543 w 29720"/>
                <a:gd name="connsiteY4" fmla="*/ 512 h 15756"/>
                <a:gd name="connsiteX5" fmla="*/ 24665 w 29720"/>
                <a:gd name="connsiteY5" fmla="*/ 1 h 15756"/>
                <a:gd name="connsiteX6" fmla="*/ 24153 w 29720"/>
                <a:gd name="connsiteY6" fmla="*/ 1 h 15756"/>
                <a:gd name="connsiteX7" fmla="*/ 13991 w 29720"/>
                <a:gd name="connsiteY7" fmla="*/ 4607 h 15756"/>
                <a:gd name="connsiteX8" fmla="*/ 8653 w 29720"/>
                <a:gd name="connsiteY8" fmla="*/ 74 h 15756"/>
                <a:gd name="connsiteX9" fmla="*/ 7923 w 29720"/>
                <a:gd name="connsiteY9" fmla="*/ 74 h 15756"/>
                <a:gd name="connsiteX10" fmla="*/ 7338 w 29720"/>
                <a:gd name="connsiteY10" fmla="*/ 74 h 15756"/>
                <a:gd name="connsiteX11" fmla="*/ 6899 w 29720"/>
                <a:gd name="connsiteY11" fmla="*/ 1244 h 15756"/>
                <a:gd name="connsiteX12" fmla="*/ 8507 w 29720"/>
                <a:gd name="connsiteY12" fmla="*/ 7751 h 15756"/>
                <a:gd name="connsiteX13" fmla="*/ 5875 w 29720"/>
                <a:gd name="connsiteY13" fmla="*/ 4314 h 15756"/>
                <a:gd name="connsiteX14" fmla="*/ 4998 w 29720"/>
                <a:gd name="connsiteY14" fmla="*/ 3802 h 15756"/>
                <a:gd name="connsiteX15" fmla="*/ 4194 w 29720"/>
                <a:gd name="connsiteY15" fmla="*/ 4314 h 15756"/>
                <a:gd name="connsiteX16" fmla="*/ 245 w 29720"/>
                <a:gd name="connsiteY16" fmla="*/ 9213 h 15756"/>
                <a:gd name="connsiteX17" fmla="*/ 180 w 29720"/>
                <a:gd name="connsiteY17" fmla="*/ 10244 h 15756"/>
                <a:gd name="connsiteX18" fmla="*/ 245 w 29720"/>
                <a:gd name="connsiteY18" fmla="*/ 10310 h 15756"/>
                <a:gd name="connsiteX19" fmla="*/ 2146 w 29720"/>
                <a:gd name="connsiteY19" fmla="*/ 14257 h 15756"/>
                <a:gd name="connsiteX20" fmla="*/ 3097 w 29720"/>
                <a:gd name="connsiteY20" fmla="*/ 14842 h 15756"/>
                <a:gd name="connsiteX21" fmla="*/ 11140 w 29720"/>
                <a:gd name="connsiteY21" fmla="*/ 13892 h 15756"/>
                <a:gd name="connsiteX22" fmla="*/ 11870 w 29720"/>
                <a:gd name="connsiteY22" fmla="*/ 13234 h 15756"/>
                <a:gd name="connsiteX23" fmla="*/ 11870 w 29720"/>
                <a:gd name="connsiteY23" fmla="*/ 12137 h 15756"/>
                <a:gd name="connsiteX24" fmla="*/ 10920 w 29720"/>
                <a:gd name="connsiteY24" fmla="*/ 10821 h 15756"/>
                <a:gd name="connsiteX25" fmla="*/ 18231 w 29720"/>
                <a:gd name="connsiteY25" fmla="*/ 15647 h 15756"/>
                <a:gd name="connsiteX26" fmla="*/ 19109 w 29720"/>
                <a:gd name="connsiteY26" fmla="*/ 15647 h 1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720" h="15756">
                  <a:moveTo>
                    <a:pt x="19109" y="15647"/>
                  </a:moveTo>
                  <a:cubicBezTo>
                    <a:pt x="19299" y="15727"/>
                    <a:pt x="19504" y="15727"/>
                    <a:pt x="19694" y="15647"/>
                  </a:cubicBezTo>
                  <a:lnTo>
                    <a:pt x="29491" y="8847"/>
                  </a:lnTo>
                  <a:cubicBezTo>
                    <a:pt x="29798" y="8438"/>
                    <a:pt x="29798" y="7868"/>
                    <a:pt x="29491" y="7458"/>
                  </a:cubicBezTo>
                  <a:lnTo>
                    <a:pt x="25543" y="512"/>
                  </a:lnTo>
                  <a:cubicBezTo>
                    <a:pt x="25374" y="183"/>
                    <a:pt x="25031" y="-14"/>
                    <a:pt x="24665" y="1"/>
                  </a:cubicBezTo>
                  <a:lnTo>
                    <a:pt x="24153" y="1"/>
                  </a:lnTo>
                  <a:lnTo>
                    <a:pt x="13991" y="4607"/>
                  </a:lnTo>
                  <a:lnTo>
                    <a:pt x="8653" y="74"/>
                  </a:lnTo>
                  <a:cubicBezTo>
                    <a:pt x="8412" y="23"/>
                    <a:pt x="8164" y="23"/>
                    <a:pt x="7923" y="74"/>
                  </a:cubicBezTo>
                  <a:lnTo>
                    <a:pt x="7338" y="74"/>
                  </a:lnTo>
                  <a:cubicBezTo>
                    <a:pt x="6943" y="315"/>
                    <a:pt x="6760" y="797"/>
                    <a:pt x="6899" y="1244"/>
                  </a:cubicBezTo>
                  <a:lnTo>
                    <a:pt x="8507" y="7751"/>
                  </a:lnTo>
                  <a:lnTo>
                    <a:pt x="5875" y="4314"/>
                  </a:lnTo>
                  <a:cubicBezTo>
                    <a:pt x="5670" y="4029"/>
                    <a:pt x="5349" y="3839"/>
                    <a:pt x="4998" y="3802"/>
                  </a:cubicBezTo>
                  <a:cubicBezTo>
                    <a:pt x="4654" y="3802"/>
                    <a:pt x="4340" y="4000"/>
                    <a:pt x="4194" y="4314"/>
                  </a:cubicBezTo>
                  <a:lnTo>
                    <a:pt x="245" y="9213"/>
                  </a:lnTo>
                  <a:cubicBezTo>
                    <a:pt x="-54" y="9484"/>
                    <a:pt x="-84" y="9944"/>
                    <a:pt x="180" y="10244"/>
                  </a:cubicBezTo>
                  <a:cubicBezTo>
                    <a:pt x="202" y="10266"/>
                    <a:pt x="223" y="10288"/>
                    <a:pt x="245" y="10310"/>
                  </a:cubicBezTo>
                  <a:lnTo>
                    <a:pt x="2146" y="14257"/>
                  </a:lnTo>
                  <a:cubicBezTo>
                    <a:pt x="2300" y="14638"/>
                    <a:pt x="2688" y="14872"/>
                    <a:pt x="3097" y="14842"/>
                  </a:cubicBezTo>
                  <a:lnTo>
                    <a:pt x="11140" y="13892"/>
                  </a:lnTo>
                  <a:cubicBezTo>
                    <a:pt x="11505" y="13863"/>
                    <a:pt x="11804" y="13592"/>
                    <a:pt x="11870" y="13234"/>
                  </a:cubicBezTo>
                  <a:cubicBezTo>
                    <a:pt x="12082" y="12898"/>
                    <a:pt x="12082" y="12474"/>
                    <a:pt x="11870" y="12137"/>
                  </a:cubicBezTo>
                  <a:lnTo>
                    <a:pt x="10920" y="10821"/>
                  </a:lnTo>
                  <a:lnTo>
                    <a:pt x="18231" y="15647"/>
                  </a:lnTo>
                  <a:cubicBezTo>
                    <a:pt x="18509" y="15793"/>
                    <a:pt x="18831" y="15793"/>
                    <a:pt x="19109" y="1564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4D1772A-4EBD-4DA3-A943-615C06D856EB}"/>
                </a:ext>
              </a:extLst>
            </p:cNvPr>
            <p:cNvSpPr/>
            <p:nvPr/>
          </p:nvSpPr>
          <p:spPr>
            <a:xfrm>
              <a:off x="8741402" y="4081416"/>
              <a:ext cx="12693" cy="8850"/>
            </a:xfrm>
            <a:custGeom>
              <a:avLst/>
              <a:gdLst>
                <a:gd name="connsiteX0" fmla="*/ 8599 w 12693"/>
                <a:gd name="connsiteY0" fmla="*/ 44 h 8850"/>
                <a:gd name="connsiteX1" fmla="*/ 8014 w 12693"/>
                <a:gd name="connsiteY1" fmla="*/ 44 h 8850"/>
                <a:gd name="connsiteX2" fmla="*/ 7356 w 12693"/>
                <a:gd name="connsiteY2" fmla="*/ 44 h 8850"/>
                <a:gd name="connsiteX3" fmla="*/ 557 w 12693"/>
                <a:gd name="connsiteY3" fmla="*/ 3992 h 8850"/>
                <a:gd name="connsiteX4" fmla="*/ 45 w 12693"/>
                <a:gd name="connsiteY4" fmla="*/ 5235 h 8850"/>
                <a:gd name="connsiteX5" fmla="*/ 1068 w 12693"/>
                <a:gd name="connsiteY5" fmla="*/ 8159 h 8850"/>
                <a:gd name="connsiteX6" fmla="*/ 1653 w 12693"/>
                <a:gd name="connsiteY6" fmla="*/ 8817 h 8850"/>
                <a:gd name="connsiteX7" fmla="*/ 1653 w 12693"/>
                <a:gd name="connsiteY7" fmla="*/ 8817 h 8850"/>
                <a:gd name="connsiteX8" fmla="*/ 2092 w 12693"/>
                <a:gd name="connsiteY8" fmla="*/ 8817 h 8850"/>
                <a:gd name="connsiteX9" fmla="*/ 12035 w 12693"/>
                <a:gd name="connsiteY9" fmla="*/ 4942 h 8850"/>
                <a:gd name="connsiteX10" fmla="*/ 12694 w 12693"/>
                <a:gd name="connsiteY10" fmla="*/ 4138 h 8850"/>
                <a:gd name="connsiteX11" fmla="*/ 12182 w 12693"/>
                <a:gd name="connsiteY11" fmla="*/ 3042 h 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93" h="8850">
                  <a:moveTo>
                    <a:pt x="8599" y="44"/>
                  </a:moveTo>
                  <a:cubicBezTo>
                    <a:pt x="8380" y="-15"/>
                    <a:pt x="8234" y="-15"/>
                    <a:pt x="8014" y="44"/>
                  </a:cubicBezTo>
                  <a:lnTo>
                    <a:pt x="7356" y="44"/>
                  </a:lnTo>
                  <a:lnTo>
                    <a:pt x="557" y="3992"/>
                  </a:lnTo>
                  <a:cubicBezTo>
                    <a:pt x="118" y="4241"/>
                    <a:pt x="-101" y="4752"/>
                    <a:pt x="45" y="5235"/>
                  </a:cubicBezTo>
                  <a:lnTo>
                    <a:pt x="1068" y="8159"/>
                  </a:lnTo>
                  <a:cubicBezTo>
                    <a:pt x="1068" y="8159"/>
                    <a:pt x="1068" y="8744"/>
                    <a:pt x="1653" y="8817"/>
                  </a:cubicBezTo>
                  <a:cubicBezTo>
                    <a:pt x="2238" y="8891"/>
                    <a:pt x="1653" y="8817"/>
                    <a:pt x="1653" y="8817"/>
                  </a:cubicBezTo>
                  <a:cubicBezTo>
                    <a:pt x="1653" y="8817"/>
                    <a:pt x="1653" y="8817"/>
                    <a:pt x="2092" y="8817"/>
                  </a:cubicBezTo>
                  <a:lnTo>
                    <a:pt x="12035" y="4942"/>
                  </a:lnTo>
                  <a:cubicBezTo>
                    <a:pt x="12401" y="4804"/>
                    <a:pt x="12620" y="4496"/>
                    <a:pt x="12694" y="4138"/>
                  </a:cubicBezTo>
                  <a:cubicBezTo>
                    <a:pt x="12694" y="3714"/>
                    <a:pt x="12474" y="3319"/>
                    <a:pt x="12182" y="304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D226635C-5813-45AD-BEBD-3D4DC85C12D3}"/>
                </a:ext>
              </a:extLst>
            </p:cNvPr>
            <p:cNvSpPr/>
            <p:nvPr/>
          </p:nvSpPr>
          <p:spPr>
            <a:xfrm>
              <a:off x="9010503" y="4252030"/>
              <a:ext cx="6690" cy="20767"/>
            </a:xfrm>
            <a:custGeom>
              <a:avLst/>
              <a:gdLst>
                <a:gd name="connsiteX0" fmla="*/ 1901 w 6690"/>
                <a:gd name="connsiteY0" fmla="*/ 2 h 20767"/>
                <a:gd name="connsiteX1" fmla="*/ 951 w 6690"/>
                <a:gd name="connsiteY1" fmla="*/ 1026 h 20767"/>
                <a:gd name="connsiteX2" fmla="*/ 0 w 6690"/>
                <a:gd name="connsiteY2" fmla="*/ 19670 h 20767"/>
                <a:gd name="connsiteX3" fmla="*/ 804 w 6690"/>
                <a:gd name="connsiteY3" fmla="*/ 20766 h 20767"/>
                <a:gd name="connsiteX4" fmla="*/ 804 w 6690"/>
                <a:gd name="connsiteY4" fmla="*/ 20766 h 20767"/>
                <a:gd name="connsiteX5" fmla="*/ 1681 w 6690"/>
                <a:gd name="connsiteY5" fmla="*/ 20182 h 20767"/>
                <a:gd name="connsiteX6" fmla="*/ 6580 w 6690"/>
                <a:gd name="connsiteY6" fmla="*/ 10384 h 20767"/>
                <a:gd name="connsiteX7" fmla="*/ 6580 w 6690"/>
                <a:gd name="connsiteY7" fmla="*/ 9507 h 20767"/>
                <a:gd name="connsiteX8" fmla="*/ 2778 w 6690"/>
                <a:gd name="connsiteY8" fmla="*/ 660 h 20767"/>
                <a:gd name="connsiteX9" fmla="*/ 1608 w 6690"/>
                <a:gd name="connsiteY9" fmla="*/ 2 h 2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90" h="20767">
                  <a:moveTo>
                    <a:pt x="1901" y="2"/>
                  </a:moveTo>
                  <a:cubicBezTo>
                    <a:pt x="1389" y="119"/>
                    <a:pt x="1024" y="521"/>
                    <a:pt x="951" y="1026"/>
                  </a:cubicBezTo>
                  <a:lnTo>
                    <a:pt x="0" y="19670"/>
                  </a:lnTo>
                  <a:cubicBezTo>
                    <a:pt x="0" y="20167"/>
                    <a:pt x="366" y="20613"/>
                    <a:pt x="804" y="20766"/>
                  </a:cubicBezTo>
                  <a:lnTo>
                    <a:pt x="804" y="20766"/>
                  </a:lnTo>
                  <a:cubicBezTo>
                    <a:pt x="1170" y="20788"/>
                    <a:pt x="1535" y="20547"/>
                    <a:pt x="1681" y="20182"/>
                  </a:cubicBezTo>
                  <a:lnTo>
                    <a:pt x="6580" y="10384"/>
                  </a:lnTo>
                  <a:cubicBezTo>
                    <a:pt x="6727" y="10114"/>
                    <a:pt x="6727" y="9770"/>
                    <a:pt x="6580" y="9507"/>
                  </a:cubicBezTo>
                  <a:lnTo>
                    <a:pt x="2778" y="660"/>
                  </a:lnTo>
                  <a:cubicBezTo>
                    <a:pt x="2559" y="229"/>
                    <a:pt x="2121" y="-27"/>
                    <a:pt x="1608" y="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B652DE4-6662-4A13-A7E1-8E7CA84CF8DC}"/>
                </a:ext>
              </a:extLst>
            </p:cNvPr>
            <p:cNvSpPr/>
            <p:nvPr/>
          </p:nvSpPr>
          <p:spPr>
            <a:xfrm>
              <a:off x="8909607" y="4596711"/>
              <a:ext cx="10905" cy="14671"/>
            </a:xfrm>
            <a:custGeom>
              <a:avLst/>
              <a:gdLst>
                <a:gd name="connsiteX0" fmla="*/ 5483 w 10905"/>
                <a:gd name="connsiteY0" fmla="*/ 14672 h 14671"/>
                <a:gd name="connsiteX1" fmla="*/ 6288 w 10905"/>
                <a:gd name="connsiteY1" fmla="*/ 14672 h 14671"/>
                <a:gd name="connsiteX2" fmla="*/ 10236 w 10905"/>
                <a:gd name="connsiteY2" fmla="*/ 12698 h 14671"/>
                <a:gd name="connsiteX3" fmla="*/ 10894 w 10905"/>
                <a:gd name="connsiteY3" fmla="*/ 11528 h 14671"/>
                <a:gd name="connsiteX4" fmla="*/ 9871 w 10905"/>
                <a:gd name="connsiteY4" fmla="*/ 5606 h 14671"/>
                <a:gd name="connsiteX5" fmla="*/ 9359 w 10905"/>
                <a:gd name="connsiteY5" fmla="*/ 4875 h 14671"/>
                <a:gd name="connsiteX6" fmla="*/ 1536 w 10905"/>
                <a:gd name="connsiteY6" fmla="*/ 49 h 14671"/>
                <a:gd name="connsiteX7" fmla="*/ 951 w 10905"/>
                <a:gd name="connsiteY7" fmla="*/ 49 h 14671"/>
                <a:gd name="connsiteX8" fmla="*/ 220 w 10905"/>
                <a:gd name="connsiteY8" fmla="*/ 49 h 14671"/>
                <a:gd name="connsiteX9" fmla="*/ 220 w 10905"/>
                <a:gd name="connsiteY9" fmla="*/ 1292 h 14671"/>
                <a:gd name="connsiteX10" fmla="*/ 5045 w 10905"/>
                <a:gd name="connsiteY10" fmla="*/ 14014 h 14671"/>
                <a:gd name="connsiteX11" fmla="*/ 5483 w 10905"/>
                <a:gd name="connsiteY11" fmla="*/ 14672 h 14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05" h="14671">
                  <a:moveTo>
                    <a:pt x="5483" y="14672"/>
                  </a:moveTo>
                  <a:lnTo>
                    <a:pt x="6288" y="14672"/>
                  </a:lnTo>
                  <a:lnTo>
                    <a:pt x="10236" y="12698"/>
                  </a:lnTo>
                  <a:cubicBezTo>
                    <a:pt x="10675" y="12486"/>
                    <a:pt x="10967" y="12018"/>
                    <a:pt x="10894" y="11528"/>
                  </a:cubicBezTo>
                  <a:lnTo>
                    <a:pt x="9871" y="5606"/>
                  </a:lnTo>
                  <a:cubicBezTo>
                    <a:pt x="9871" y="5606"/>
                    <a:pt x="9871" y="5094"/>
                    <a:pt x="9359" y="4875"/>
                  </a:cubicBezTo>
                  <a:lnTo>
                    <a:pt x="1536" y="49"/>
                  </a:lnTo>
                  <a:cubicBezTo>
                    <a:pt x="1316" y="-9"/>
                    <a:pt x="1170" y="-9"/>
                    <a:pt x="951" y="49"/>
                  </a:cubicBezTo>
                  <a:cubicBezTo>
                    <a:pt x="732" y="-16"/>
                    <a:pt x="439" y="-16"/>
                    <a:pt x="220" y="49"/>
                  </a:cubicBezTo>
                  <a:cubicBezTo>
                    <a:pt x="-73" y="415"/>
                    <a:pt x="-73" y="927"/>
                    <a:pt x="220" y="1292"/>
                  </a:cubicBezTo>
                  <a:lnTo>
                    <a:pt x="5045" y="14014"/>
                  </a:lnTo>
                  <a:cubicBezTo>
                    <a:pt x="5118" y="14255"/>
                    <a:pt x="5338" y="14482"/>
                    <a:pt x="5483" y="1467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DB3313E-CF57-4E25-8B64-A4D299B879A2}"/>
                </a:ext>
              </a:extLst>
            </p:cNvPr>
            <p:cNvSpPr/>
            <p:nvPr/>
          </p:nvSpPr>
          <p:spPr>
            <a:xfrm>
              <a:off x="8849873" y="4618932"/>
              <a:ext cx="71723" cy="77847"/>
            </a:xfrm>
            <a:custGeom>
              <a:avLst/>
              <a:gdLst>
                <a:gd name="connsiteX0" fmla="*/ 64632 w 71723"/>
                <a:gd name="connsiteY0" fmla="*/ 4003 h 77847"/>
                <a:gd name="connsiteX1" fmla="*/ 64632 w 71723"/>
                <a:gd name="connsiteY1" fmla="*/ 4003 h 77847"/>
                <a:gd name="connsiteX2" fmla="*/ 35826 w 71723"/>
                <a:gd name="connsiteY2" fmla="*/ 11826 h 77847"/>
                <a:gd name="connsiteX3" fmla="*/ 1462 w 71723"/>
                <a:gd name="connsiteY3" fmla="*/ 55 h 77847"/>
                <a:gd name="connsiteX4" fmla="*/ 1097 w 71723"/>
                <a:gd name="connsiteY4" fmla="*/ 55 h 77847"/>
                <a:gd name="connsiteX5" fmla="*/ 512 w 71723"/>
                <a:gd name="connsiteY5" fmla="*/ 55 h 77847"/>
                <a:gd name="connsiteX6" fmla="*/ 0 w 71723"/>
                <a:gd name="connsiteY6" fmla="*/ 1005 h 77847"/>
                <a:gd name="connsiteX7" fmla="*/ 0 w 71723"/>
                <a:gd name="connsiteY7" fmla="*/ 16432 h 77847"/>
                <a:gd name="connsiteX8" fmla="*/ 14623 w 71723"/>
                <a:gd name="connsiteY8" fmla="*/ 42314 h 77847"/>
                <a:gd name="connsiteX9" fmla="*/ 13307 w 71723"/>
                <a:gd name="connsiteY9" fmla="*/ 44069 h 77847"/>
                <a:gd name="connsiteX10" fmla="*/ 11040 w 71723"/>
                <a:gd name="connsiteY10" fmla="*/ 38146 h 77847"/>
                <a:gd name="connsiteX11" fmla="*/ 10090 w 71723"/>
                <a:gd name="connsiteY11" fmla="*/ 37416 h 77847"/>
                <a:gd name="connsiteX12" fmla="*/ 10090 w 71723"/>
                <a:gd name="connsiteY12" fmla="*/ 37416 h 77847"/>
                <a:gd name="connsiteX13" fmla="*/ 9285 w 71723"/>
                <a:gd name="connsiteY13" fmla="*/ 38658 h 77847"/>
                <a:gd name="connsiteX14" fmla="*/ 12429 w 71723"/>
                <a:gd name="connsiteY14" fmla="*/ 55767 h 77847"/>
                <a:gd name="connsiteX15" fmla="*/ 21642 w 71723"/>
                <a:gd name="connsiteY15" fmla="*/ 67977 h 77847"/>
                <a:gd name="connsiteX16" fmla="*/ 28149 w 71723"/>
                <a:gd name="connsiteY16" fmla="*/ 70316 h 77847"/>
                <a:gd name="connsiteX17" fmla="*/ 25224 w 71723"/>
                <a:gd name="connsiteY17" fmla="*/ 74118 h 77847"/>
                <a:gd name="connsiteX18" fmla="*/ 25224 w 71723"/>
                <a:gd name="connsiteY18" fmla="*/ 75215 h 77847"/>
                <a:gd name="connsiteX19" fmla="*/ 26101 w 71723"/>
                <a:gd name="connsiteY19" fmla="*/ 75873 h 77847"/>
                <a:gd name="connsiteX20" fmla="*/ 41894 w 71723"/>
                <a:gd name="connsiteY20" fmla="*/ 77847 h 77847"/>
                <a:gd name="connsiteX21" fmla="*/ 42990 w 71723"/>
                <a:gd name="connsiteY21" fmla="*/ 77189 h 77847"/>
                <a:gd name="connsiteX22" fmla="*/ 46573 w 71723"/>
                <a:gd name="connsiteY22" fmla="*/ 68196 h 77847"/>
                <a:gd name="connsiteX23" fmla="*/ 50668 w 71723"/>
                <a:gd name="connsiteY23" fmla="*/ 69000 h 77847"/>
                <a:gd name="connsiteX24" fmla="*/ 51691 w 71723"/>
                <a:gd name="connsiteY24" fmla="*/ 68342 h 77847"/>
                <a:gd name="connsiteX25" fmla="*/ 56443 w 71723"/>
                <a:gd name="connsiteY25" fmla="*/ 57156 h 77847"/>
                <a:gd name="connsiteX26" fmla="*/ 62658 w 71723"/>
                <a:gd name="connsiteY26" fmla="*/ 56279 h 77847"/>
                <a:gd name="connsiteX27" fmla="*/ 63535 w 71723"/>
                <a:gd name="connsiteY27" fmla="*/ 55547 h 77847"/>
                <a:gd name="connsiteX28" fmla="*/ 70847 w 71723"/>
                <a:gd name="connsiteY28" fmla="*/ 35588 h 77847"/>
                <a:gd name="connsiteX29" fmla="*/ 71724 w 71723"/>
                <a:gd name="connsiteY29" fmla="*/ 16505 h 77847"/>
                <a:gd name="connsiteX30" fmla="*/ 66899 w 71723"/>
                <a:gd name="connsiteY30" fmla="*/ 4661 h 77847"/>
                <a:gd name="connsiteX31" fmla="*/ 66094 w 71723"/>
                <a:gd name="connsiteY31" fmla="*/ 3199 h 77847"/>
                <a:gd name="connsiteX32" fmla="*/ 64632 w 71723"/>
                <a:gd name="connsiteY32" fmla="*/ 4003 h 77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71723" h="77847">
                  <a:moveTo>
                    <a:pt x="64632" y="4003"/>
                  </a:moveTo>
                  <a:lnTo>
                    <a:pt x="64632" y="4003"/>
                  </a:lnTo>
                  <a:lnTo>
                    <a:pt x="35826" y="11826"/>
                  </a:lnTo>
                  <a:lnTo>
                    <a:pt x="1462" y="55"/>
                  </a:lnTo>
                  <a:lnTo>
                    <a:pt x="1097" y="55"/>
                  </a:lnTo>
                  <a:cubicBezTo>
                    <a:pt x="878" y="-18"/>
                    <a:pt x="731" y="-18"/>
                    <a:pt x="512" y="55"/>
                  </a:cubicBezTo>
                  <a:cubicBezTo>
                    <a:pt x="220" y="267"/>
                    <a:pt x="0" y="625"/>
                    <a:pt x="0" y="1005"/>
                  </a:cubicBezTo>
                  <a:lnTo>
                    <a:pt x="0" y="16432"/>
                  </a:lnTo>
                  <a:lnTo>
                    <a:pt x="14623" y="42314"/>
                  </a:lnTo>
                  <a:lnTo>
                    <a:pt x="13307" y="44069"/>
                  </a:lnTo>
                  <a:lnTo>
                    <a:pt x="11040" y="38146"/>
                  </a:lnTo>
                  <a:cubicBezTo>
                    <a:pt x="10967" y="37694"/>
                    <a:pt x="10528" y="37372"/>
                    <a:pt x="10090" y="37416"/>
                  </a:cubicBezTo>
                  <a:lnTo>
                    <a:pt x="10090" y="37416"/>
                  </a:lnTo>
                  <a:cubicBezTo>
                    <a:pt x="9505" y="37562"/>
                    <a:pt x="9212" y="38096"/>
                    <a:pt x="9285" y="38658"/>
                  </a:cubicBezTo>
                  <a:lnTo>
                    <a:pt x="12429" y="55767"/>
                  </a:lnTo>
                  <a:lnTo>
                    <a:pt x="21642" y="67977"/>
                  </a:lnTo>
                  <a:lnTo>
                    <a:pt x="28149" y="70316"/>
                  </a:lnTo>
                  <a:lnTo>
                    <a:pt x="25224" y="74118"/>
                  </a:lnTo>
                  <a:cubicBezTo>
                    <a:pt x="25005" y="74447"/>
                    <a:pt x="25005" y="74886"/>
                    <a:pt x="25224" y="75215"/>
                  </a:cubicBezTo>
                  <a:cubicBezTo>
                    <a:pt x="25370" y="75566"/>
                    <a:pt x="25736" y="75815"/>
                    <a:pt x="26101" y="75873"/>
                  </a:cubicBezTo>
                  <a:lnTo>
                    <a:pt x="41894" y="77847"/>
                  </a:lnTo>
                  <a:cubicBezTo>
                    <a:pt x="42333" y="77862"/>
                    <a:pt x="42771" y="77606"/>
                    <a:pt x="42990" y="77189"/>
                  </a:cubicBezTo>
                  <a:lnTo>
                    <a:pt x="46573" y="68196"/>
                  </a:lnTo>
                  <a:lnTo>
                    <a:pt x="50668" y="69000"/>
                  </a:lnTo>
                  <a:cubicBezTo>
                    <a:pt x="51106" y="69000"/>
                    <a:pt x="51618" y="69000"/>
                    <a:pt x="51691" y="68342"/>
                  </a:cubicBezTo>
                  <a:lnTo>
                    <a:pt x="56443" y="57156"/>
                  </a:lnTo>
                  <a:lnTo>
                    <a:pt x="62658" y="56279"/>
                  </a:lnTo>
                  <a:cubicBezTo>
                    <a:pt x="63097" y="56279"/>
                    <a:pt x="63462" y="55913"/>
                    <a:pt x="63535" y="55547"/>
                  </a:cubicBezTo>
                  <a:lnTo>
                    <a:pt x="70847" y="35588"/>
                  </a:lnTo>
                  <a:lnTo>
                    <a:pt x="71724" y="16505"/>
                  </a:lnTo>
                  <a:lnTo>
                    <a:pt x="66899" y="4661"/>
                  </a:lnTo>
                  <a:cubicBezTo>
                    <a:pt x="67045" y="4032"/>
                    <a:pt x="66753" y="3382"/>
                    <a:pt x="66094" y="3199"/>
                  </a:cubicBezTo>
                  <a:cubicBezTo>
                    <a:pt x="65436" y="3016"/>
                    <a:pt x="64778" y="3374"/>
                    <a:pt x="64632" y="400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659B41EC-9424-421E-9D4E-74A9F343C20A}"/>
                </a:ext>
              </a:extLst>
            </p:cNvPr>
            <p:cNvSpPr/>
            <p:nvPr/>
          </p:nvSpPr>
          <p:spPr>
            <a:xfrm>
              <a:off x="9140260" y="3988232"/>
              <a:ext cx="10257" cy="5858"/>
            </a:xfrm>
            <a:custGeom>
              <a:avLst/>
              <a:gdLst>
                <a:gd name="connsiteX0" fmla="*/ 4551 w 10257"/>
                <a:gd name="connsiteY0" fmla="*/ 82 h 5858"/>
                <a:gd name="connsiteX1" fmla="*/ 3893 w 10257"/>
                <a:gd name="connsiteY1" fmla="*/ 82 h 5858"/>
                <a:gd name="connsiteX2" fmla="*/ 3163 w 10257"/>
                <a:gd name="connsiteY2" fmla="*/ 82 h 5858"/>
                <a:gd name="connsiteX3" fmla="*/ 165 w 10257"/>
                <a:gd name="connsiteY3" fmla="*/ 3080 h 5858"/>
                <a:gd name="connsiteX4" fmla="*/ 165 w 10257"/>
                <a:gd name="connsiteY4" fmla="*/ 4177 h 5858"/>
                <a:gd name="connsiteX5" fmla="*/ 1115 w 10257"/>
                <a:gd name="connsiteY5" fmla="*/ 4908 h 5858"/>
                <a:gd name="connsiteX6" fmla="*/ 9157 w 10257"/>
                <a:gd name="connsiteY6" fmla="*/ 5858 h 5858"/>
                <a:gd name="connsiteX7" fmla="*/ 9962 w 10257"/>
                <a:gd name="connsiteY7" fmla="*/ 5200 h 5858"/>
                <a:gd name="connsiteX8" fmla="*/ 10108 w 10257"/>
                <a:gd name="connsiteY8" fmla="*/ 4067 h 5858"/>
                <a:gd name="connsiteX9" fmla="*/ 9962 w 10257"/>
                <a:gd name="connsiteY9" fmla="*/ 3958 h 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57" h="5858">
                  <a:moveTo>
                    <a:pt x="4551" y="82"/>
                  </a:moveTo>
                  <a:cubicBezTo>
                    <a:pt x="4551" y="82"/>
                    <a:pt x="4112" y="82"/>
                    <a:pt x="3893" y="82"/>
                  </a:cubicBezTo>
                  <a:cubicBezTo>
                    <a:pt x="3674" y="-27"/>
                    <a:pt x="3381" y="-27"/>
                    <a:pt x="3163" y="82"/>
                  </a:cubicBezTo>
                  <a:lnTo>
                    <a:pt x="165" y="3080"/>
                  </a:lnTo>
                  <a:cubicBezTo>
                    <a:pt x="-55" y="3416"/>
                    <a:pt x="-55" y="3840"/>
                    <a:pt x="165" y="4177"/>
                  </a:cubicBezTo>
                  <a:cubicBezTo>
                    <a:pt x="165" y="4542"/>
                    <a:pt x="530" y="4835"/>
                    <a:pt x="1115" y="4908"/>
                  </a:cubicBezTo>
                  <a:lnTo>
                    <a:pt x="9157" y="5858"/>
                  </a:lnTo>
                  <a:cubicBezTo>
                    <a:pt x="9523" y="5866"/>
                    <a:pt x="9888" y="5588"/>
                    <a:pt x="9962" y="5200"/>
                  </a:cubicBezTo>
                  <a:cubicBezTo>
                    <a:pt x="10327" y="4915"/>
                    <a:pt x="10327" y="4410"/>
                    <a:pt x="10108" y="4067"/>
                  </a:cubicBezTo>
                  <a:cubicBezTo>
                    <a:pt x="10035" y="4030"/>
                    <a:pt x="10035" y="3987"/>
                    <a:pt x="9962" y="395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C5BB2255-B965-4309-ACA6-837F8EF92204}"/>
                </a:ext>
              </a:extLst>
            </p:cNvPr>
            <p:cNvSpPr/>
            <p:nvPr/>
          </p:nvSpPr>
          <p:spPr>
            <a:xfrm>
              <a:off x="9169889" y="3957680"/>
              <a:ext cx="20782" cy="14916"/>
            </a:xfrm>
            <a:custGeom>
              <a:avLst/>
              <a:gdLst>
                <a:gd name="connsiteX0" fmla="*/ 1096 w 20782"/>
                <a:gd name="connsiteY0" fmla="*/ 0 h 14916"/>
                <a:gd name="connsiteX1" fmla="*/ 1096 w 20782"/>
                <a:gd name="connsiteY1" fmla="*/ 0 h 14916"/>
                <a:gd name="connsiteX2" fmla="*/ 219 w 20782"/>
                <a:gd name="connsiteY2" fmla="*/ 365 h 14916"/>
                <a:gd name="connsiteX3" fmla="*/ 219 w 20782"/>
                <a:gd name="connsiteY3" fmla="*/ 1755 h 14916"/>
                <a:gd name="connsiteX4" fmla="*/ 9724 w 20782"/>
                <a:gd name="connsiteY4" fmla="*/ 12941 h 14916"/>
                <a:gd name="connsiteX5" fmla="*/ 19667 w 20782"/>
                <a:gd name="connsiteY5" fmla="*/ 14915 h 14916"/>
                <a:gd name="connsiteX6" fmla="*/ 20618 w 20782"/>
                <a:gd name="connsiteY6" fmla="*/ 14476 h 14916"/>
                <a:gd name="connsiteX7" fmla="*/ 20618 w 20782"/>
                <a:gd name="connsiteY7" fmla="*/ 13233 h 14916"/>
                <a:gd name="connsiteX8" fmla="*/ 15281 w 20782"/>
                <a:gd name="connsiteY8" fmla="*/ 5922 h 1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782" h="14916">
                  <a:moveTo>
                    <a:pt x="1096" y="0"/>
                  </a:moveTo>
                  <a:lnTo>
                    <a:pt x="1096" y="0"/>
                  </a:lnTo>
                  <a:cubicBezTo>
                    <a:pt x="804" y="7"/>
                    <a:pt x="438" y="139"/>
                    <a:pt x="219" y="365"/>
                  </a:cubicBezTo>
                  <a:cubicBezTo>
                    <a:pt x="-73" y="782"/>
                    <a:pt x="-73" y="1338"/>
                    <a:pt x="219" y="1755"/>
                  </a:cubicBezTo>
                  <a:lnTo>
                    <a:pt x="9724" y="12941"/>
                  </a:lnTo>
                  <a:lnTo>
                    <a:pt x="19667" y="14915"/>
                  </a:lnTo>
                  <a:cubicBezTo>
                    <a:pt x="20033" y="14937"/>
                    <a:pt x="20398" y="14776"/>
                    <a:pt x="20618" y="14476"/>
                  </a:cubicBezTo>
                  <a:cubicBezTo>
                    <a:pt x="20837" y="14089"/>
                    <a:pt x="20837" y="13621"/>
                    <a:pt x="20618" y="13233"/>
                  </a:cubicBezTo>
                  <a:lnTo>
                    <a:pt x="15281" y="592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765B5506-2A0E-425E-BDA1-009B5C7AC193}"/>
                </a:ext>
              </a:extLst>
            </p:cNvPr>
            <p:cNvSpPr/>
            <p:nvPr/>
          </p:nvSpPr>
          <p:spPr>
            <a:xfrm>
              <a:off x="9134539" y="3940887"/>
              <a:ext cx="27893" cy="12771"/>
            </a:xfrm>
            <a:custGeom>
              <a:avLst/>
              <a:gdLst>
                <a:gd name="connsiteX0" fmla="*/ 15537 w 27893"/>
                <a:gd name="connsiteY0" fmla="*/ 1000 h 12771"/>
                <a:gd name="connsiteX1" fmla="*/ 914 w 27893"/>
                <a:gd name="connsiteY1" fmla="*/ 50 h 12771"/>
                <a:gd name="connsiteX2" fmla="*/ 110 w 27893"/>
                <a:gd name="connsiteY2" fmla="*/ 50 h 12771"/>
                <a:gd name="connsiteX3" fmla="*/ 110 w 27893"/>
                <a:gd name="connsiteY3" fmla="*/ 927 h 12771"/>
                <a:gd name="connsiteX4" fmla="*/ 110 w 27893"/>
                <a:gd name="connsiteY4" fmla="*/ 5825 h 12771"/>
                <a:gd name="connsiteX5" fmla="*/ 549 w 27893"/>
                <a:gd name="connsiteY5" fmla="*/ 6703 h 12771"/>
                <a:gd name="connsiteX6" fmla="*/ 9980 w 27893"/>
                <a:gd name="connsiteY6" fmla="*/ 12771 h 12771"/>
                <a:gd name="connsiteX7" fmla="*/ 26723 w 27893"/>
                <a:gd name="connsiteY7" fmla="*/ 12771 h 12771"/>
                <a:gd name="connsiteX8" fmla="*/ 27674 w 27893"/>
                <a:gd name="connsiteY8" fmla="*/ 12113 h 12771"/>
                <a:gd name="connsiteX9" fmla="*/ 27674 w 27893"/>
                <a:gd name="connsiteY9" fmla="*/ 10870 h 1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893" h="12771">
                  <a:moveTo>
                    <a:pt x="15537" y="1000"/>
                  </a:moveTo>
                  <a:lnTo>
                    <a:pt x="914" y="50"/>
                  </a:lnTo>
                  <a:cubicBezTo>
                    <a:pt x="622" y="-17"/>
                    <a:pt x="403" y="-17"/>
                    <a:pt x="110" y="50"/>
                  </a:cubicBezTo>
                  <a:cubicBezTo>
                    <a:pt x="-37" y="335"/>
                    <a:pt x="-37" y="649"/>
                    <a:pt x="110" y="927"/>
                  </a:cubicBezTo>
                  <a:lnTo>
                    <a:pt x="110" y="5825"/>
                  </a:lnTo>
                  <a:cubicBezTo>
                    <a:pt x="110" y="6176"/>
                    <a:pt x="256" y="6513"/>
                    <a:pt x="549" y="6703"/>
                  </a:cubicBezTo>
                  <a:lnTo>
                    <a:pt x="9980" y="12771"/>
                  </a:lnTo>
                  <a:lnTo>
                    <a:pt x="26723" y="12771"/>
                  </a:lnTo>
                  <a:cubicBezTo>
                    <a:pt x="27162" y="12749"/>
                    <a:pt x="27527" y="12493"/>
                    <a:pt x="27674" y="12113"/>
                  </a:cubicBezTo>
                  <a:cubicBezTo>
                    <a:pt x="27966" y="11755"/>
                    <a:pt x="27966" y="11228"/>
                    <a:pt x="27674" y="1087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7C3DBCF7-495E-4B8F-A15E-AF347EC5656A}"/>
                </a:ext>
              </a:extLst>
            </p:cNvPr>
            <p:cNvSpPr/>
            <p:nvPr/>
          </p:nvSpPr>
          <p:spPr>
            <a:xfrm>
              <a:off x="9155661" y="3923533"/>
              <a:ext cx="19912" cy="25501"/>
            </a:xfrm>
            <a:custGeom>
              <a:avLst/>
              <a:gdLst>
                <a:gd name="connsiteX0" fmla="*/ 18835 w 19912"/>
                <a:gd name="connsiteY0" fmla="*/ 25447 h 25501"/>
                <a:gd name="connsiteX1" fmla="*/ 19639 w 19912"/>
                <a:gd name="connsiteY1" fmla="*/ 25447 h 25501"/>
                <a:gd name="connsiteX2" fmla="*/ 19639 w 19912"/>
                <a:gd name="connsiteY2" fmla="*/ 24057 h 25501"/>
                <a:gd name="connsiteX3" fmla="*/ 1946 w 19912"/>
                <a:gd name="connsiteY3" fmla="*/ 442 h 25501"/>
                <a:gd name="connsiteX4" fmla="*/ 1068 w 19912"/>
                <a:gd name="connsiteY4" fmla="*/ 3 h 25501"/>
                <a:gd name="connsiteX5" fmla="*/ 629 w 19912"/>
                <a:gd name="connsiteY5" fmla="*/ 3 h 25501"/>
                <a:gd name="connsiteX6" fmla="*/ 45 w 19912"/>
                <a:gd name="connsiteY6" fmla="*/ 1466 h 25501"/>
                <a:gd name="connsiteX7" fmla="*/ 8233 w 19912"/>
                <a:gd name="connsiteY7" fmla="*/ 17550 h 25501"/>
                <a:gd name="connsiteX8" fmla="*/ 18176 w 19912"/>
                <a:gd name="connsiteY8" fmla="*/ 25373 h 25501"/>
                <a:gd name="connsiteX9" fmla="*/ 18835 w 19912"/>
                <a:gd name="connsiteY9" fmla="*/ 25447 h 25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912" h="25501">
                  <a:moveTo>
                    <a:pt x="18835" y="25447"/>
                  </a:moveTo>
                  <a:cubicBezTo>
                    <a:pt x="19127" y="25520"/>
                    <a:pt x="19346" y="25520"/>
                    <a:pt x="19639" y="25447"/>
                  </a:cubicBezTo>
                  <a:cubicBezTo>
                    <a:pt x="20004" y="25044"/>
                    <a:pt x="20004" y="24459"/>
                    <a:pt x="19639" y="24057"/>
                  </a:cubicBezTo>
                  <a:lnTo>
                    <a:pt x="1946" y="442"/>
                  </a:lnTo>
                  <a:cubicBezTo>
                    <a:pt x="1726" y="142"/>
                    <a:pt x="1434" y="-26"/>
                    <a:pt x="1068" y="3"/>
                  </a:cubicBezTo>
                  <a:lnTo>
                    <a:pt x="629" y="3"/>
                  </a:lnTo>
                  <a:cubicBezTo>
                    <a:pt x="118" y="288"/>
                    <a:pt x="-102" y="903"/>
                    <a:pt x="45" y="1466"/>
                  </a:cubicBezTo>
                  <a:lnTo>
                    <a:pt x="8233" y="17550"/>
                  </a:lnTo>
                  <a:lnTo>
                    <a:pt x="18176" y="25373"/>
                  </a:lnTo>
                  <a:cubicBezTo>
                    <a:pt x="18176" y="25373"/>
                    <a:pt x="18396" y="25447"/>
                    <a:pt x="18835" y="2544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FA2773A-4148-4DA6-BAFB-72C9BDEA859E}"/>
                </a:ext>
              </a:extLst>
            </p:cNvPr>
            <p:cNvSpPr/>
            <p:nvPr/>
          </p:nvSpPr>
          <p:spPr>
            <a:xfrm>
              <a:off x="9114508" y="3907086"/>
              <a:ext cx="26647" cy="19521"/>
            </a:xfrm>
            <a:custGeom>
              <a:avLst/>
              <a:gdLst>
                <a:gd name="connsiteX0" fmla="*/ 25624 w 26647"/>
                <a:gd name="connsiteY0" fmla="*/ 19082 h 19521"/>
                <a:gd name="connsiteX1" fmla="*/ 26428 w 26647"/>
                <a:gd name="connsiteY1" fmla="*/ 19082 h 19521"/>
                <a:gd name="connsiteX2" fmla="*/ 26428 w 26647"/>
                <a:gd name="connsiteY2" fmla="*/ 17840 h 19521"/>
                <a:gd name="connsiteX3" fmla="*/ 22992 w 26647"/>
                <a:gd name="connsiteY3" fmla="*/ 11771 h 19521"/>
                <a:gd name="connsiteX4" fmla="*/ 1058 w 26647"/>
                <a:gd name="connsiteY4" fmla="*/ 0 h 19521"/>
                <a:gd name="connsiteX5" fmla="*/ 1058 w 26647"/>
                <a:gd name="connsiteY5" fmla="*/ 0 h 19521"/>
                <a:gd name="connsiteX6" fmla="*/ 327 w 26647"/>
                <a:gd name="connsiteY6" fmla="*/ 0 h 19521"/>
                <a:gd name="connsiteX7" fmla="*/ 181 w 26647"/>
                <a:gd name="connsiteY7" fmla="*/ 1228 h 19521"/>
                <a:gd name="connsiteX8" fmla="*/ 327 w 26647"/>
                <a:gd name="connsiteY8" fmla="*/ 1389 h 19521"/>
                <a:gd name="connsiteX9" fmla="*/ 5518 w 26647"/>
                <a:gd name="connsiteY9" fmla="*/ 8700 h 19521"/>
                <a:gd name="connsiteX10" fmla="*/ 25186 w 26647"/>
                <a:gd name="connsiteY10" fmla="*/ 19521 h 19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647" h="19521">
                  <a:moveTo>
                    <a:pt x="25624" y="19082"/>
                  </a:moveTo>
                  <a:cubicBezTo>
                    <a:pt x="25917" y="19177"/>
                    <a:pt x="26136" y="19177"/>
                    <a:pt x="26428" y="19082"/>
                  </a:cubicBezTo>
                  <a:cubicBezTo>
                    <a:pt x="26721" y="18709"/>
                    <a:pt x="26721" y="18212"/>
                    <a:pt x="26428" y="17840"/>
                  </a:cubicBezTo>
                  <a:lnTo>
                    <a:pt x="22992" y="11771"/>
                  </a:lnTo>
                  <a:lnTo>
                    <a:pt x="1058" y="0"/>
                  </a:lnTo>
                  <a:lnTo>
                    <a:pt x="1058" y="0"/>
                  </a:lnTo>
                  <a:cubicBezTo>
                    <a:pt x="1058" y="0"/>
                    <a:pt x="473" y="0"/>
                    <a:pt x="327" y="0"/>
                  </a:cubicBezTo>
                  <a:cubicBezTo>
                    <a:pt x="-39" y="292"/>
                    <a:pt x="-112" y="848"/>
                    <a:pt x="181" y="1228"/>
                  </a:cubicBezTo>
                  <a:cubicBezTo>
                    <a:pt x="181" y="1287"/>
                    <a:pt x="254" y="1345"/>
                    <a:pt x="327" y="1389"/>
                  </a:cubicBezTo>
                  <a:lnTo>
                    <a:pt x="5518" y="8700"/>
                  </a:lnTo>
                  <a:lnTo>
                    <a:pt x="25186" y="19521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3B37E5BE-979C-4EDD-9F51-35156DC221C1}"/>
                </a:ext>
              </a:extLst>
            </p:cNvPr>
            <p:cNvSpPr/>
            <p:nvPr/>
          </p:nvSpPr>
          <p:spPr>
            <a:xfrm>
              <a:off x="9090343" y="3914367"/>
              <a:ext cx="12922" cy="11800"/>
            </a:xfrm>
            <a:custGeom>
              <a:avLst/>
              <a:gdLst>
                <a:gd name="connsiteX0" fmla="*/ 5629 w 12922"/>
                <a:gd name="connsiteY0" fmla="*/ 30 h 11800"/>
                <a:gd name="connsiteX1" fmla="*/ 5629 w 12922"/>
                <a:gd name="connsiteY1" fmla="*/ 30 h 11800"/>
                <a:gd name="connsiteX2" fmla="*/ 658 w 12922"/>
                <a:gd name="connsiteY2" fmla="*/ 1931 h 11800"/>
                <a:gd name="connsiteX3" fmla="*/ 0 w 12922"/>
                <a:gd name="connsiteY3" fmla="*/ 2954 h 11800"/>
                <a:gd name="connsiteX4" fmla="*/ 0 w 12922"/>
                <a:gd name="connsiteY4" fmla="*/ 5952 h 11800"/>
                <a:gd name="connsiteX5" fmla="*/ 585 w 12922"/>
                <a:gd name="connsiteY5" fmla="*/ 6902 h 11800"/>
                <a:gd name="connsiteX6" fmla="*/ 11405 w 12922"/>
                <a:gd name="connsiteY6" fmla="*/ 11801 h 11800"/>
                <a:gd name="connsiteX7" fmla="*/ 11990 w 12922"/>
                <a:gd name="connsiteY7" fmla="*/ 11801 h 11800"/>
                <a:gd name="connsiteX8" fmla="*/ 12648 w 12922"/>
                <a:gd name="connsiteY8" fmla="*/ 11362 h 11800"/>
                <a:gd name="connsiteX9" fmla="*/ 12648 w 12922"/>
                <a:gd name="connsiteY9" fmla="*/ 10119 h 11800"/>
                <a:gd name="connsiteX10" fmla="*/ 12648 w 12922"/>
                <a:gd name="connsiteY10" fmla="*/ 10119 h 11800"/>
                <a:gd name="connsiteX11" fmla="*/ 6872 w 12922"/>
                <a:gd name="connsiteY11" fmla="*/ 322 h 11800"/>
                <a:gd name="connsiteX12" fmla="*/ 5629 w 12922"/>
                <a:gd name="connsiteY12" fmla="*/ 30 h 1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22" h="11800">
                  <a:moveTo>
                    <a:pt x="5629" y="30"/>
                  </a:moveTo>
                  <a:lnTo>
                    <a:pt x="5629" y="30"/>
                  </a:lnTo>
                  <a:lnTo>
                    <a:pt x="658" y="1931"/>
                  </a:lnTo>
                  <a:cubicBezTo>
                    <a:pt x="219" y="2091"/>
                    <a:pt x="0" y="2508"/>
                    <a:pt x="0" y="2954"/>
                  </a:cubicBezTo>
                  <a:lnTo>
                    <a:pt x="0" y="5952"/>
                  </a:lnTo>
                  <a:cubicBezTo>
                    <a:pt x="0" y="6361"/>
                    <a:pt x="219" y="6749"/>
                    <a:pt x="585" y="6902"/>
                  </a:cubicBezTo>
                  <a:lnTo>
                    <a:pt x="11405" y="11801"/>
                  </a:lnTo>
                  <a:lnTo>
                    <a:pt x="11990" y="11801"/>
                  </a:lnTo>
                  <a:cubicBezTo>
                    <a:pt x="12282" y="11764"/>
                    <a:pt x="12502" y="11604"/>
                    <a:pt x="12648" y="11362"/>
                  </a:cubicBezTo>
                  <a:cubicBezTo>
                    <a:pt x="13013" y="11019"/>
                    <a:pt x="13013" y="10463"/>
                    <a:pt x="12648" y="10119"/>
                  </a:cubicBezTo>
                  <a:cubicBezTo>
                    <a:pt x="12648" y="10119"/>
                    <a:pt x="12648" y="10119"/>
                    <a:pt x="12648" y="10119"/>
                  </a:cubicBezTo>
                  <a:lnTo>
                    <a:pt x="6872" y="322"/>
                  </a:lnTo>
                  <a:cubicBezTo>
                    <a:pt x="6506" y="52"/>
                    <a:pt x="6068" y="-58"/>
                    <a:pt x="5629" y="3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43BCAD83-7332-4D4E-9EDB-B13848395EF6}"/>
                </a:ext>
              </a:extLst>
            </p:cNvPr>
            <p:cNvSpPr/>
            <p:nvPr/>
          </p:nvSpPr>
          <p:spPr>
            <a:xfrm>
              <a:off x="9085132" y="3911490"/>
              <a:ext cx="4004" cy="7878"/>
            </a:xfrm>
            <a:custGeom>
              <a:avLst/>
              <a:gdLst>
                <a:gd name="connsiteX0" fmla="*/ 1555 w 4004"/>
                <a:gd name="connsiteY0" fmla="*/ 55 h 7878"/>
                <a:gd name="connsiteX1" fmla="*/ 1116 w 4004"/>
                <a:gd name="connsiteY1" fmla="*/ 55 h 7878"/>
                <a:gd name="connsiteX2" fmla="*/ 385 w 4004"/>
                <a:gd name="connsiteY2" fmla="*/ 55 h 7878"/>
                <a:gd name="connsiteX3" fmla="*/ 19 w 4004"/>
                <a:gd name="connsiteY3" fmla="*/ 1079 h 7878"/>
                <a:gd name="connsiteX4" fmla="*/ 1042 w 4004"/>
                <a:gd name="connsiteY4" fmla="*/ 7001 h 7878"/>
                <a:gd name="connsiteX5" fmla="*/ 1993 w 4004"/>
                <a:gd name="connsiteY5" fmla="*/ 7878 h 7878"/>
                <a:gd name="connsiteX6" fmla="*/ 1993 w 4004"/>
                <a:gd name="connsiteY6" fmla="*/ 7878 h 7878"/>
                <a:gd name="connsiteX7" fmla="*/ 2943 w 4004"/>
                <a:gd name="connsiteY7" fmla="*/ 7074 h 7878"/>
                <a:gd name="connsiteX8" fmla="*/ 3967 w 4004"/>
                <a:gd name="connsiteY8" fmla="*/ 2175 h 7878"/>
                <a:gd name="connsiteX9" fmla="*/ 3309 w 4004"/>
                <a:gd name="connsiteY9" fmla="*/ 932 h 7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4" h="7878">
                  <a:moveTo>
                    <a:pt x="1555" y="55"/>
                  </a:moveTo>
                  <a:lnTo>
                    <a:pt x="1116" y="55"/>
                  </a:lnTo>
                  <a:cubicBezTo>
                    <a:pt x="896" y="-18"/>
                    <a:pt x="604" y="-18"/>
                    <a:pt x="385" y="55"/>
                  </a:cubicBezTo>
                  <a:cubicBezTo>
                    <a:pt x="92" y="318"/>
                    <a:pt x="-55" y="698"/>
                    <a:pt x="19" y="1079"/>
                  </a:cubicBezTo>
                  <a:lnTo>
                    <a:pt x="1042" y="7001"/>
                  </a:lnTo>
                  <a:cubicBezTo>
                    <a:pt x="1116" y="7498"/>
                    <a:pt x="1481" y="7878"/>
                    <a:pt x="1993" y="7878"/>
                  </a:cubicBezTo>
                  <a:lnTo>
                    <a:pt x="1993" y="7878"/>
                  </a:lnTo>
                  <a:cubicBezTo>
                    <a:pt x="2432" y="7834"/>
                    <a:pt x="2797" y="7513"/>
                    <a:pt x="2943" y="7074"/>
                  </a:cubicBezTo>
                  <a:lnTo>
                    <a:pt x="3967" y="2175"/>
                  </a:lnTo>
                  <a:cubicBezTo>
                    <a:pt x="4113" y="1656"/>
                    <a:pt x="3821" y="1129"/>
                    <a:pt x="3309" y="93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2E7D34B4-463A-4B43-B658-D74F380D3FF0}"/>
                </a:ext>
              </a:extLst>
            </p:cNvPr>
            <p:cNvSpPr/>
            <p:nvPr/>
          </p:nvSpPr>
          <p:spPr>
            <a:xfrm>
              <a:off x="9075685" y="3889399"/>
              <a:ext cx="21584" cy="14907"/>
            </a:xfrm>
            <a:custGeom>
              <a:avLst/>
              <a:gdLst>
                <a:gd name="connsiteX0" fmla="*/ 20286 w 21584"/>
                <a:gd name="connsiteY0" fmla="*/ 14835 h 14907"/>
                <a:gd name="connsiteX1" fmla="*/ 21310 w 21584"/>
                <a:gd name="connsiteY1" fmla="*/ 14250 h 14907"/>
                <a:gd name="connsiteX2" fmla="*/ 21310 w 21584"/>
                <a:gd name="connsiteY2" fmla="*/ 12860 h 14907"/>
                <a:gd name="connsiteX3" fmla="*/ 1643 w 21584"/>
                <a:gd name="connsiteY3" fmla="*/ 66 h 14907"/>
                <a:gd name="connsiteX4" fmla="*/ 985 w 21584"/>
                <a:gd name="connsiteY4" fmla="*/ 66 h 14907"/>
                <a:gd name="connsiteX5" fmla="*/ 326 w 21584"/>
                <a:gd name="connsiteY5" fmla="*/ 504 h 14907"/>
                <a:gd name="connsiteX6" fmla="*/ 180 w 21584"/>
                <a:gd name="connsiteY6" fmla="*/ 1733 h 14907"/>
                <a:gd name="connsiteX7" fmla="*/ 326 w 21584"/>
                <a:gd name="connsiteY7" fmla="*/ 1893 h 14907"/>
                <a:gd name="connsiteX8" fmla="*/ 9612 w 21584"/>
                <a:gd name="connsiteY8" fmla="*/ 12056 h 14907"/>
                <a:gd name="connsiteX9" fmla="*/ 20359 w 21584"/>
                <a:gd name="connsiteY9" fmla="*/ 14908 h 1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84" h="14907">
                  <a:moveTo>
                    <a:pt x="20286" y="14835"/>
                  </a:moveTo>
                  <a:cubicBezTo>
                    <a:pt x="20725" y="14813"/>
                    <a:pt x="21091" y="14593"/>
                    <a:pt x="21310" y="14250"/>
                  </a:cubicBezTo>
                  <a:cubicBezTo>
                    <a:pt x="21676" y="13847"/>
                    <a:pt x="21676" y="13262"/>
                    <a:pt x="21310" y="12860"/>
                  </a:cubicBezTo>
                  <a:lnTo>
                    <a:pt x="1643" y="66"/>
                  </a:lnTo>
                  <a:cubicBezTo>
                    <a:pt x="1423" y="-22"/>
                    <a:pt x="1204" y="-22"/>
                    <a:pt x="985" y="66"/>
                  </a:cubicBezTo>
                  <a:cubicBezTo>
                    <a:pt x="692" y="73"/>
                    <a:pt x="473" y="241"/>
                    <a:pt x="326" y="504"/>
                  </a:cubicBezTo>
                  <a:cubicBezTo>
                    <a:pt x="-39" y="797"/>
                    <a:pt x="-112" y="1353"/>
                    <a:pt x="180" y="1733"/>
                  </a:cubicBezTo>
                  <a:cubicBezTo>
                    <a:pt x="180" y="1791"/>
                    <a:pt x="253" y="1850"/>
                    <a:pt x="326" y="1893"/>
                  </a:cubicBezTo>
                  <a:lnTo>
                    <a:pt x="9612" y="12056"/>
                  </a:lnTo>
                  <a:lnTo>
                    <a:pt x="20359" y="1490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1F6EF97D-32B8-4A87-B8C6-1BBBED3B9CAA}"/>
                </a:ext>
              </a:extLst>
            </p:cNvPr>
            <p:cNvSpPr/>
            <p:nvPr/>
          </p:nvSpPr>
          <p:spPr>
            <a:xfrm>
              <a:off x="8884182" y="3799531"/>
              <a:ext cx="12027" cy="7097"/>
            </a:xfrm>
            <a:custGeom>
              <a:avLst/>
              <a:gdLst>
                <a:gd name="connsiteX0" fmla="*/ 55 w 12027"/>
                <a:gd name="connsiteY0" fmla="*/ 517 h 7097"/>
                <a:gd name="connsiteX1" fmla="*/ 55 w 12027"/>
                <a:gd name="connsiteY1" fmla="*/ 1394 h 7097"/>
                <a:gd name="connsiteX2" fmla="*/ 1152 w 12027"/>
                <a:gd name="connsiteY2" fmla="*/ 6293 h 7097"/>
                <a:gd name="connsiteX3" fmla="*/ 2175 w 12027"/>
                <a:gd name="connsiteY3" fmla="*/ 7097 h 7097"/>
                <a:gd name="connsiteX4" fmla="*/ 8098 w 12027"/>
                <a:gd name="connsiteY4" fmla="*/ 7097 h 7097"/>
                <a:gd name="connsiteX5" fmla="*/ 8975 w 12027"/>
                <a:gd name="connsiteY5" fmla="*/ 6658 h 7097"/>
                <a:gd name="connsiteX6" fmla="*/ 11972 w 12027"/>
                <a:gd name="connsiteY6" fmla="*/ 1760 h 7097"/>
                <a:gd name="connsiteX7" fmla="*/ 11972 w 12027"/>
                <a:gd name="connsiteY7" fmla="*/ 663 h 7097"/>
                <a:gd name="connsiteX8" fmla="*/ 10949 w 12027"/>
                <a:gd name="connsiteY8" fmla="*/ 78 h 7097"/>
                <a:gd name="connsiteX9" fmla="*/ 1152 w 12027"/>
                <a:gd name="connsiteY9" fmla="*/ 78 h 7097"/>
                <a:gd name="connsiteX10" fmla="*/ 55 w 12027"/>
                <a:gd name="connsiteY10" fmla="*/ 458 h 7097"/>
                <a:gd name="connsiteX11" fmla="*/ 55 w 12027"/>
                <a:gd name="connsiteY11" fmla="*/ 517 h 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27" h="7097">
                  <a:moveTo>
                    <a:pt x="55" y="517"/>
                  </a:moveTo>
                  <a:cubicBezTo>
                    <a:pt x="-18" y="802"/>
                    <a:pt x="-18" y="1109"/>
                    <a:pt x="55" y="1394"/>
                  </a:cubicBezTo>
                  <a:lnTo>
                    <a:pt x="1152" y="6293"/>
                  </a:lnTo>
                  <a:cubicBezTo>
                    <a:pt x="1152" y="6804"/>
                    <a:pt x="1590" y="7097"/>
                    <a:pt x="2175" y="7097"/>
                  </a:cubicBezTo>
                  <a:lnTo>
                    <a:pt x="8098" y="7097"/>
                  </a:lnTo>
                  <a:cubicBezTo>
                    <a:pt x="8463" y="7090"/>
                    <a:pt x="8755" y="6929"/>
                    <a:pt x="8975" y="6658"/>
                  </a:cubicBezTo>
                  <a:lnTo>
                    <a:pt x="11972" y="1760"/>
                  </a:lnTo>
                  <a:cubicBezTo>
                    <a:pt x="12046" y="1394"/>
                    <a:pt x="12046" y="1021"/>
                    <a:pt x="11972" y="663"/>
                  </a:cubicBezTo>
                  <a:cubicBezTo>
                    <a:pt x="11753" y="334"/>
                    <a:pt x="11387" y="122"/>
                    <a:pt x="10949" y="78"/>
                  </a:cubicBezTo>
                  <a:lnTo>
                    <a:pt x="1152" y="78"/>
                  </a:lnTo>
                  <a:cubicBezTo>
                    <a:pt x="786" y="-112"/>
                    <a:pt x="274" y="56"/>
                    <a:pt x="55" y="458"/>
                  </a:cubicBezTo>
                  <a:cubicBezTo>
                    <a:pt x="55" y="480"/>
                    <a:pt x="55" y="495"/>
                    <a:pt x="55" y="51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A39DB2C7-0B9A-45D3-AB41-5488C676E22F}"/>
                </a:ext>
              </a:extLst>
            </p:cNvPr>
            <p:cNvSpPr/>
            <p:nvPr/>
          </p:nvSpPr>
          <p:spPr>
            <a:xfrm>
              <a:off x="8574841" y="3768755"/>
              <a:ext cx="394437" cy="199861"/>
            </a:xfrm>
            <a:custGeom>
              <a:avLst/>
              <a:gdLst>
                <a:gd name="connsiteX0" fmla="*/ 290240 w 394437"/>
                <a:gd name="connsiteY0" fmla="*/ 81083 h 199861"/>
                <a:gd name="connsiteX1" fmla="*/ 267356 w 394437"/>
                <a:gd name="connsiteY1" fmla="*/ 65290 h 199861"/>
                <a:gd name="connsiteX2" fmla="*/ 202578 w 394437"/>
                <a:gd name="connsiteY2" fmla="*/ 41748 h 199861"/>
                <a:gd name="connsiteX3" fmla="*/ 202578 w 394437"/>
                <a:gd name="connsiteY3" fmla="*/ 41748 h 199861"/>
                <a:gd name="connsiteX4" fmla="*/ 174502 w 394437"/>
                <a:gd name="connsiteY4" fmla="*/ 36922 h 199861"/>
                <a:gd name="connsiteX5" fmla="*/ 140140 w 394437"/>
                <a:gd name="connsiteY5" fmla="*/ 20179 h 199861"/>
                <a:gd name="connsiteX6" fmla="*/ 139701 w 394437"/>
                <a:gd name="connsiteY6" fmla="*/ 20179 h 199861"/>
                <a:gd name="connsiteX7" fmla="*/ 139116 w 394437"/>
                <a:gd name="connsiteY7" fmla="*/ 20179 h 199861"/>
                <a:gd name="connsiteX8" fmla="*/ 127929 w 394437"/>
                <a:gd name="connsiteY8" fmla="*/ 27491 h 199861"/>
                <a:gd name="connsiteX9" fmla="*/ 123397 w 394437"/>
                <a:gd name="connsiteY9" fmla="*/ 34802 h 199861"/>
                <a:gd name="connsiteX10" fmla="*/ 111040 w 394437"/>
                <a:gd name="connsiteY10" fmla="*/ 35752 h 199861"/>
                <a:gd name="connsiteX11" fmla="*/ 110236 w 394437"/>
                <a:gd name="connsiteY11" fmla="*/ 36191 h 199861"/>
                <a:gd name="connsiteX12" fmla="*/ 94956 w 394437"/>
                <a:gd name="connsiteY12" fmla="*/ 57394 h 199861"/>
                <a:gd name="connsiteX13" fmla="*/ 89033 w 394437"/>
                <a:gd name="connsiteY13" fmla="*/ 57394 h 199861"/>
                <a:gd name="connsiteX14" fmla="*/ 82600 w 394437"/>
                <a:gd name="connsiteY14" fmla="*/ 54616 h 199861"/>
                <a:gd name="connsiteX15" fmla="*/ 77774 w 394437"/>
                <a:gd name="connsiteY15" fmla="*/ 43283 h 199861"/>
                <a:gd name="connsiteX16" fmla="*/ 77335 w 394437"/>
                <a:gd name="connsiteY16" fmla="*/ 42698 h 199861"/>
                <a:gd name="connsiteX17" fmla="*/ 75288 w 394437"/>
                <a:gd name="connsiteY17" fmla="*/ 41821 h 199861"/>
                <a:gd name="connsiteX18" fmla="*/ 75288 w 394437"/>
                <a:gd name="connsiteY18" fmla="*/ 41821 h 199861"/>
                <a:gd name="connsiteX19" fmla="*/ 74777 w 394437"/>
                <a:gd name="connsiteY19" fmla="*/ 41821 h 199861"/>
                <a:gd name="connsiteX20" fmla="*/ 74192 w 394437"/>
                <a:gd name="connsiteY20" fmla="*/ 42552 h 199861"/>
                <a:gd name="connsiteX21" fmla="*/ 73680 w 394437"/>
                <a:gd name="connsiteY21" fmla="*/ 45038 h 199861"/>
                <a:gd name="connsiteX22" fmla="*/ 70390 w 394437"/>
                <a:gd name="connsiteY22" fmla="*/ 40724 h 199861"/>
                <a:gd name="connsiteX23" fmla="*/ 70390 w 394437"/>
                <a:gd name="connsiteY23" fmla="*/ 17767 h 199861"/>
                <a:gd name="connsiteX24" fmla="*/ 66515 w 394437"/>
                <a:gd name="connsiteY24" fmla="*/ 7970 h 199861"/>
                <a:gd name="connsiteX25" fmla="*/ 65418 w 394437"/>
                <a:gd name="connsiteY25" fmla="*/ 7311 h 199861"/>
                <a:gd name="connsiteX26" fmla="*/ 53355 w 394437"/>
                <a:gd name="connsiteY26" fmla="*/ 7311 h 199861"/>
                <a:gd name="connsiteX27" fmla="*/ 42899 w 394437"/>
                <a:gd name="connsiteY27" fmla="*/ 0 h 199861"/>
                <a:gd name="connsiteX28" fmla="*/ 32663 w 394437"/>
                <a:gd name="connsiteY28" fmla="*/ 0 h 199861"/>
                <a:gd name="connsiteX29" fmla="*/ 10730 w 394437"/>
                <a:gd name="connsiteY29" fmla="*/ 10236 h 199861"/>
                <a:gd name="connsiteX30" fmla="*/ 7732 w 394437"/>
                <a:gd name="connsiteY30" fmla="*/ 15134 h 199861"/>
                <a:gd name="connsiteX31" fmla="*/ 7732 w 394437"/>
                <a:gd name="connsiteY31" fmla="*/ 11772 h 199861"/>
                <a:gd name="connsiteX32" fmla="*/ 7732 w 394437"/>
                <a:gd name="connsiteY32" fmla="*/ 10967 h 199861"/>
                <a:gd name="connsiteX33" fmla="*/ 7074 w 394437"/>
                <a:gd name="connsiteY33" fmla="*/ 10967 h 199861"/>
                <a:gd name="connsiteX34" fmla="*/ 859 w 394437"/>
                <a:gd name="connsiteY34" fmla="*/ 12064 h 199861"/>
                <a:gd name="connsiteX35" fmla="*/ 55 w 394437"/>
                <a:gd name="connsiteY35" fmla="*/ 12576 h 199861"/>
                <a:gd name="connsiteX36" fmla="*/ 55 w 394437"/>
                <a:gd name="connsiteY36" fmla="*/ 13599 h 199861"/>
                <a:gd name="connsiteX37" fmla="*/ 2102 w 394437"/>
                <a:gd name="connsiteY37" fmla="*/ 17547 h 199861"/>
                <a:gd name="connsiteX38" fmla="*/ 2833 w 394437"/>
                <a:gd name="connsiteY38" fmla="*/ 18132 h 199861"/>
                <a:gd name="connsiteX39" fmla="*/ 5977 w 394437"/>
                <a:gd name="connsiteY39" fmla="*/ 18790 h 199861"/>
                <a:gd name="connsiteX40" fmla="*/ 5027 w 394437"/>
                <a:gd name="connsiteY40" fmla="*/ 20399 h 199861"/>
                <a:gd name="connsiteX41" fmla="*/ 5027 w 394437"/>
                <a:gd name="connsiteY41" fmla="*/ 21349 h 199861"/>
                <a:gd name="connsiteX42" fmla="*/ 5831 w 394437"/>
                <a:gd name="connsiteY42" fmla="*/ 22007 h 199861"/>
                <a:gd name="connsiteX43" fmla="*/ 21916 w 394437"/>
                <a:gd name="connsiteY43" fmla="*/ 24859 h 199861"/>
                <a:gd name="connsiteX44" fmla="*/ 26595 w 394437"/>
                <a:gd name="connsiteY44" fmla="*/ 36045 h 199861"/>
                <a:gd name="connsiteX45" fmla="*/ 27326 w 394437"/>
                <a:gd name="connsiteY45" fmla="*/ 36703 h 199861"/>
                <a:gd name="connsiteX46" fmla="*/ 33614 w 394437"/>
                <a:gd name="connsiteY46" fmla="*/ 38677 h 199861"/>
                <a:gd name="connsiteX47" fmla="*/ 61543 w 394437"/>
                <a:gd name="connsiteY47" fmla="*/ 33998 h 199861"/>
                <a:gd name="connsiteX48" fmla="*/ 60081 w 394437"/>
                <a:gd name="connsiteY48" fmla="*/ 40724 h 199861"/>
                <a:gd name="connsiteX49" fmla="*/ 58180 w 394437"/>
                <a:gd name="connsiteY49" fmla="*/ 41455 h 199861"/>
                <a:gd name="connsiteX50" fmla="*/ 49699 w 394437"/>
                <a:gd name="connsiteY50" fmla="*/ 40578 h 199861"/>
                <a:gd name="connsiteX51" fmla="*/ 40340 w 394437"/>
                <a:gd name="connsiteY51" fmla="*/ 45330 h 199861"/>
                <a:gd name="connsiteX52" fmla="*/ 26522 w 394437"/>
                <a:gd name="connsiteY52" fmla="*/ 46354 h 199861"/>
                <a:gd name="connsiteX53" fmla="*/ 25499 w 394437"/>
                <a:gd name="connsiteY53" fmla="*/ 47451 h 199861"/>
                <a:gd name="connsiteX54" fmla="*/ 25499 w 394437"/>
                <a:gd name="connsiteY54" fmla="*/ 50375 h 199861"/>
                <a:gd name="connsiteX55" fmla="*/ 26449 w 394437"/>
                <a:gd name="connsiteY55" fmla="*/ 51472 h 199861"/>
                <a:gd name="connsiteX56" fmla="*/ 26522 w 394437"/>
                <a:gd name="connsiteY56" fmla="*/ 51472 h 199861"/>
                <a:gd name="connsiteX57" fmla="*/ 32810 w 394437"/>
                <a:gd name="connsiteY57" fmla="*/ 52203 h 199861"/>
                <a:gd name="connsiteX58" fmla="*/ 41291 w 394437"/>
                <a:gd name="connsiteY58" fmla="*/ 58418 h 199861"/>
                <a:gd name="connsiteX59" fmla="*/ 44142 w 394437"/>
                <a:gd name="connsiteY59" fmla="*/ 72236 h 199861"/>
                <a:gd name="connsiteX60" fmla="*/ 45239 w 394437"/>
                <a:gd name="connsiteY60" fmla="*/ 73040 h 199861"/>
                <a:gd name="connsiteX61" fmla="*/ 55255 w 394437"/>
                <a:gd name="connsiteY61" fmla="*/ 71066 h 199861"/>
                <a:gd name="connsiteX62" fmla="*/ 56060 w 394437"/>
                <a:gd name="connsiteY62" fmla="*/ 70408 h 199861"/>
                <a:gd name="connsiteX63" fmla="*/ 60812 w 394437"/>
                <a:gd name="connsiteY63" fmla="*/ 57467 h 199861"/>
                <a:gd name="connsiteX64" fmla="*/ 60812 w 394437"/>
                <a:gd name="connsiteY64" fmla="*/ 63097 h 199861"/>
                <a:gd name="connsiteX65" fmla="*/ 61250 w 394437"/>
                <a:gd name="connsiteY65" fmla="*/ 63974 h 199861"/>
                <a:gd name="connsiteX66" fmla="*/ 72071 w 394437"/>
                <a:gd name="connsiteY66" fmla="*/ 72748 h 199861"/>
                <a:gd name="connsiteX67" fmla="*/ 72729 w 394437"/>
                <a:gd name="connsiteY67" fmla="*/ 72748 h 199861"/>
                <a:gd name="connsiteX68" fmla="*/ 79310 w 394437"/>
                <a:gd name="connsiteY68" fmla="*/ 71870 h 199861"/>
                <a:gd name="connsiteX69" fmla="*/ 87279 w 394437"/>
                <a:gd name="connsiteY69" fmla="*/ 80571 h 199861"/>
                <a:gd name="connsiteX70" fmla="*/ 116524 w 394437"/>
                <a:gd name="connsiteY70" fmla="*/ 86420 h 199861"/>
                <a:gd name="connsiteX71" fmla="*/ 144453 w 394437"/>
                <a:gd name="connsiteY71" fmla="*/ 97679 h 199861"/>
                <a:gd name="connsiteX72" fmla="*/ 156956 w 394437"/>
                <a:gd name="connsiteY72" fmla="*/ 120710 h 199861"/>
                <a:gd name="connsiteX73" fmla="*/ 153373 w 394437"/>
                <a:gd name="connsiteY73" fmla="*/ 125974 h 199861"/>
                <a:gd name="connsiteX74" fmla="*/ 153373 w 394437"/>
                <a:gd name="connsiteY74" fmla="*/ 126851 h 199861"/>
                <a:gd name="connsiteX75" fmla="*/ 153885 w 394437"/>
                <a:gd name="connsiteY75" fmla="*/ 127509 h 199861"/>
                <a:gd name="connsiteX76" fmla="*/ 161196 w 394437"/>
                <a:gd name="connsiteY76" fmla="*/ 131531 h 199861"/>
                <a:gd name="connsiteX77" fmla="*/ 159149 w 394437"/>
                <a:gd name="connsiteY77" fmla="*/ 132481 h 199861"/>
                <a:gd name="connsiteX78" fmla="*/ 158491 w 394437"/>
                <a:gd name="connsiteY78" fmla="*/ 133212 h 199861"/>
                <a:gd name="connsiteX79" fmla="*/ 158491 w 394437"/>
                <a:gd name="connsiteY79" fmla="*/ 134089 h 199861"/>
                <a:gd name="connsiteX80" fmla="*/ 160026 w 394437"/>
                <a:gd name="connsiteY80" fmla="*/ 136356 h 199861"/>
                <a:gd name="connsiteX81" fmla="*/ 156371 w 394437"/>
                <a:gd name="connsiteY81" fmla="*/ 134309 h 199861"/>
                <a:gd name="connsiteX82" fmla="*/ 149059 w 394437"/>
                <a:gd name="connsiteY82" fmla="*/ 135332 h 199861"/>
                <a:gd name="connsiteX83" fmla="*/ 148255 w 394437"/>
                <a:gd name="connsiteY83" fmla="*/ 135917 h 199861"/>
                <a:gd name="connsiteX84" fmla="*/ 138385 w 394437"/>
                <a:gd name="connsiteY84" fmla="*/ 154561 h 199861"/>
                <a:gd name="connsiteX85" fmla="*/ 138385 w 394437"/>
                <a:gd name="connsiteY85" fmla="*/ 155658 h 199861"/>
                <a:gd name="connsiteX86" fmla="*/ 139262 w 394437"/>
                <a:gd name="connsiteY86" fmla="*/ 156170 h 199861"/>
                <a:gd name="connsiteX87" fmla="*/ 161196 w 394437"/>
                <a:gd name="connsiteY87" fmla="*/ 155219 h 199861"/>
                <a:gd name="connsiteX88" fmla="*/ 162074 w 394437"/>
                <a:gd name="connsiteY88" fmla="*/ 154561 h 199861"/>
                <a:gd name="connsiteX89" fmla="*/ 163755 w 394437"/>
                <a:gd name="connsiteY89" fmla="*/ 151198 h 199861"/>
                <a:gd name="connsiteX90" fmla="*/ 180425 w 394437"/>
                <a:gd name="connsiteY90" fmla="*/ 150248 h 199861"/>
                <a:gd name="connsiteX91" fmla="*/ 206672 w 394437"/>
                <a:gd name="connsiteY91" fmla="*/ 170646 h 199861"/>
                <a:gd name="connsiteX92" fmla="*/ 207038 w 394437"/>
                <a:gd name="connsiteY92" fmla="*/ 170646 h 199861"/>
                <a:gd name="connsiteX93" fmla="*/ 207038 w 394437"/>
                <a:gd name="connsiteY93" fmla="*/ 170646 h 199861"/>
                <a:gd name="connsiteX94" fmla="*/ 237526 w 394437"/>
                <a:gd name="connsiteY94" fmla="*/ 173571 h 199861"/>
                <a:gd name="connsiteX95" fmla="*/ 238257 w 394437"/>
                <a:gd name="connsiteY95" fmla="*/ 173571 h 199861"/>
                <a:gd name="connsiteX96" fmla="*/ 249078 w 394437"/>
                <a:gd name="connsiteY96" fmla="*/ 165748 h 199861"/>
                <a:gd name="connsiteX97" fmla="*/ 249078 w 394437"/>
                <a:gd name="connsiteY97" fmla="*/ 164212 h 199861"/>
                <a:gd name="connsiteX98" fmla="*/ 242937 w 394437"/>
                <a:gd name="connsiteY98" fmla="*/ 155585 h 199861"/>
                <a:gd name="connsiteX99" fmla="*/ 251491 w 394437"/>
                <a:gd name="connsiteY99" fmla="*/ 152149 h 199861"/>
                <a:gd name="connsiteX100" fmla="*/ 252222 w 394437"/>
                <a:gd name="connsiteY100" fmla="*/ 151417 h 199861"/>
                <a:gd name="connsiteX101" fmla="*/ 253026 w 394437"/>
                <a:gd name="connsiteY101" fmla="*/ 149078 h 199861"/>
                <a:gd name="connsiteX102" fmla="*/ 258363 w 394437"/>
                <a:gd name="connsiteY102" fmla="*/ 147323 h 199861"/>
                <a:gd name="connsiteX103" fmla="*/ 259094 w 394437"/>
                <a:gd name="connsiteY103" fmla="*/ 146080 h 199861"/>
                <a:gd name="connsiteX104" fmla="*/ 258363 w 394437"/>
                <a:gd name="connsiteY104" fmla="*/ 140962 h 199861"/>
                <a:gd name="connsiteX105" fmla="*/ 262531 w 394437"/>
                <a:gd name="connsiteY105" fmla="*/ 142351 h 199861"/>
                <a:gd name="connsiteX106" fmla="*/ 263335 w 394437"/>
                <a:gd name="connsiteY106" fmla="*/ 142351 h 199861"/>
                <a:gd name="connsiteX107" fmla="*/ 268818 w 394437"/>
                <a:gd name="connsiteY107" fmla="*/ 139573 h 199861"/>
                <a:gd name="connsiteX108" fmla="*/ 302231 w 394437"/>
                <a:gd name="connsiteY108" fmla="*/ 153684 h 199861"/>
                <a:gd name="connsiteX109" fmla="*/ 311078 w 394437"/>
                <a:gd name="connsiteY109" fmla="*/ 168306 h 199861"/>
                <a:gd name="connsiteX110" fmla="*/ 311736 w 394437"/>
                <a:gd name="connsiteY110" fmla="*/ 168891 h 199861"/>
                <a:gd name="connsiteX111" fmla="*/ 316707 w 394437"/>
                <a:gd name="connsiteY111" fmla="*/ 169622 h 199861"/>
                <a:gd name="connsiteX112" fmla="*/ 316707 w 394437"/>
                <a:gd name="connsiteY112" fmla="*/ 172693 h 199861"/>
                <a:gd name="connsiteX113" fmla="*/ 317146 w 394437"/>
                <a:gd name="connsiteY113" fmla="*/ 173497 h 199861"/>
                <a:gd name="connsiteX114" fmla="*/ 334328 w 394437"/>
                <a:gd name="connsiteY114" fmla="*/ 188120 h 199861"/>
                <a:gd name="connsiteX115" fmla="*/ 375051 w 394437"/>
                <a:gd name="connsiteY115" fmla="*/ 194920 h 199861"/>
                <a:gd name="connsiteX116" fmla="*/ 383021 w 394437"/>
                <a:gd name="connsiteY116" fmla="*/ 199818 h 199861"/>
                <a:gd name="connsiteX117" fmla="*/ 383679 w 394437"/>
                <a:gd name="connsiteY117" fmla="*/ 199818 h 199861"/>
                <a:gd name="connsiteX118" fmla="*/ 384264 w 394437"/>
                <a:gd name="connsiteY118" fmla="*/ 199818 h 199861"/>
                <a:gd name="connsiteX119" fmla="*/ 390113 w 394437"/>
                <a:gd name="connsiteY119" fmla="*/ 195943 h 199861"/>
                <a:gd name="connsiteX120" fmla="*/ 390624 w 394437"/>
                <a:gd name="connsiteY120" fmla="*/ 194920 h 199861"/>
                <a:gd name="connsiteX121" fmla="*/ 389820 w 394437"/>
                <a:gd name="connsiteY121" fmla="*/ 194042 h 199861"/>
                <a:gd name="connsiteX122" fmla="*/ 387188 w 394437"/>
                <a:gd name="connsiteY122" fmla="*/ 193092 h 199861"/>
                <a:gd name="connsiteX123" fmla="*/ 393696 w 394437"/>
                <a:gd name="connsiteY123" fmla="*/ 191191 h 199861"/>
                <a:gd name="connsiteX124" fmla="*/ 394426 w 394437"/>
                <a:gd name="connsiteY124" fmla="*/ 190094 h 199861"/>
                <a:gd name="connsiteX125" fmla="*/ 393696 w 394437"/>
                <a:gd name="connsiteY125" fmla="*/ 189078 h 199861"/>
                <a:gd name="connsiteX126" fmla="*/ 393696 w 394437"/>
                <a:gd name="connsiteY126" fmla="*/ 189071 h 199861"/>
                <a:gd name="connsiteX127" fmla="*/ 375637 w 394437"/>
                <a:gd name="connsiteY127" fmla="*/ 183660 h 199861"/>
                <a:gd name="connsiteX128" fmla="*/ 377610 w 394437"/>
                <a:gd name="connsiteY128" fmla="*/ 180955 h 199861"/>
                <a:gd name="connsiteX129" fmla="*/ 377610 w 394437"/>
                <a:gd name="connsiteY129" fmla="*/ 179931 h 199861"/>
                <a:gd name="connsiteX130" fmla="*/ 376952 w 394437"/>
                <a:gd name="connsiteY130" fmla="*/ 179273 h 199861"/>
                <a:gd name="connsiteX131" fmla="*/ 362842 w 394437"/>
                <a:gd name="connsiteY131" fmla="*/ 174521 h 199861"/>
                <a:gd name="connsiteX132" fmla="*/ 361965 w 394437"/>
                <a:gd name="connsiteY132" fmla="*/ 167210 h 199861"/>
                <a:gd name="connsiteX133" fmla="*/ 361087 w 394437"/>
                <a:gd name="connsiteY133" fmla="*/ 166259 h 199861"/>
                <a:gd name="connsiteX134" fmla="*/ 350632 w 394437"/>
                <a:gd name="connsiteY134" fmla="*/ 164432 h 199861"/>
                <a:gd name="connsiteX135" fmla="*/ 338130 w 394437"/>
                <a:gd name="connsiteY135" fmla="*/ 147908 h 199861"/>
                <a:gd name="connsiteX136" fmla="*/ 325627 w 394437"/>
                <a:gd name="connsiteY136" fmla="*/ 135479 h 199861"/>
                <a:gd name="connsiteX137" fmla="*/ 321387 w 394437"/>
                <a:gd name="connsiteY137" fmla="*/ 126047 h 199861"/>
                <a:gd name="connsiteX138" fmla="*/ 335570 w 394437"/>
                <a:gd name="connsiteY138" fmla="*/ 124219 h 199861"/>
                <a:gd name="connsiteX139" fmla="*/ 336229 w 394437"/>
                <a:gd name="connsiteY139" fmla="*/ 123781 h 199861"/>
                <a:gd name="connsiteX140" fmla="*/ 336229 w 394437"/>
                <a:gd name="connsiteY140" fmla="*/ 122830 h 199861"/>
                <a:gd name="connsiteX141" fmla="*/ 332280 w 394437"/>
                <a:gd name="connsiteY141" fmla="*/ 110035 h 199861"/>
                <a:gd name="connsiteX142" fmla="*/ 331549 w 394437"/>
                <a:gd name="connsiteY142" fmla="*/ 109377 h 199861"/>
                <a:gd name="connsiteX143" fmla="*/ 297259 w 394437"/>
                <a:gd name="connsiteY143" fmla="*/ 98922 h 19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394437" h="199861">
                  <a:moveTo>
                    <a:pt x="290240" y="81083"/>
                  </a:moveTo>
                  <a:lnTo>
                    <a:pt x="267356" y="65290"/>
                  </a:lnTo>
                  <a:lnTo>
                    <a:pt x="202578" y="41748"/>
                  </a:lnTo>
                  <a:lnTo>
                    <a:pt x="202578" y="41748"/>
                  </a:lnTo>
                  <a:lnTo>
                    <a:pt x="174502" y="36922"/>
                  </a:lnTo>
                  <a:lnTo>
                    <a:pt x="140140" y="20179"/>
                  </a:lnTo>
                  <a:lnTo>
                    <a:pt x="139701" y="20179"/>
                  </a:lnTo>
                  <a:cubicBezTo>
                    <a:pt x="139511" y="20106"/>
                    <a:pt x="139306" y="20106"/>
                    <a:pt x="139116" y="20179"/>
                  </a:cubicBezTo>
                  <a:lnTo>
                    <a:pt x="127929" y="27491"/>
                  </a:lnTo>
                  <a:lnTo>
                    <a:pt x="123397" y="34802"/>
                  </a:lnTo>
                  <a:lnTo>
                    <a:pt x="111040" y="35752"/>
                  </a:lnTo>
                  <a:cubicBezTo>
                    <a:pt x="111040" y="35752"/>
                    <a:pt x="110602" y="35752"/>
                    <a:pt x="110236" y="36191"/>
                  </a:cubicBezTo>
                  <a:lnTo>
                    <a:pt x="94956" y="57394"/>
                  </a:lnTo>
                  <a:lnTo>
                    <a:pt x="89033" y="57394"/>
                  </a:lnTo>
                  <a:lnTo>
                    <a:pt x="82600" y="54616"/>
                  </a:lnTo>
                  <a:lnTo>
                    <a:pt x="77774" y="43283"/>
                  </a:lnTo>
                  <a:cubicBezTo>
                    <a:pt x="77672" y="43057"/>
                    <a:pt x="77518" y="42859"/>
                    <a:pt x="77335" y="42698"/>
                  </a:cubicBezTo>
                  <a:lnTo>
                    <a:pt x="75288" y="41821"/>
                  </a:lnTo>
                  <a:lnTo>
                    <a:pt x="75288" y="41821"/>
                  </a:lnTo>
                  <a:lnTo>
                    <a:pt x="74777" y="41821"/>
                  </a:lnTo>
                  <a:cubicBezTo>
                    <a:pt x="74447" y="41916"/>
                    <a:pt x="74213" y="42208"/>
                    <a:pt x="74192" y="42552"/>
                  </a:cubicBezTo>
                  <a:lnTo>
                    <a:pt x="73680" y="45038"/>
                  </a:lnTo>
                  <a:lnTo>
                    <a:pt x="70390" y="40724"/>
                  </a:lnTo>
                  <a:lnTo>
                    <a:pt x="70390" y="17767"/>
                  </a:lnTo>
                  <a:lnTo>
                    <a:pt x="66515" y="7970"/>
                  </a:lnTo>
                  <a:cubicBezTo>
                    <a:pt x="66347" y="7524"/>
                    <a:pt x="65893" y="7246"/>
                    <a:pt x="65418" y="7311"/>
                  </a:cubicBezTo>
                  <a:lnTo>
                    <a:pt x="53355" y="7311"/>
                  </a:lnTo>
                  <a:lnTo>
                    <a:pt x="42899" y="0"/>
                  </a:lnTo>
                  <a:lnTo>
                    <a:pt x="32663" y="0"/>
                  </a:lnTo>
                  <a:lnTo>
                    <a:pt x="10730" y="10236"/>
                  </a:lnTo>
                  <a:lnTo>
                    <a:pt x="7732" y="15134"/>
                  </a:lnTo>
                  <a:lnTo>
                    <a:pt x="7732" y="11772"/>
                  </a:lnTo>
                  <a:cubicBezTo>
                    <a:pt x="7834" y="11515"/>
                    <a:pt x="7834" y="11223"/>
                    <a:pt x="7732" y="10967"/>
                  </a:cubicBezTo>
                  <a:lnTo>
                    <a:pt x="7074" y="10967"/>
                  </a:lnTo>
                  <a:lnTo>
                    <a:pt x="859" y="12064"/>
                  </a:lnTo>
                  <a:cubicBezTo>
                    <a:pt x="530" y="12100"/>
                    <a:pt x="230" y="12291"/>
                    <a:pt x="55" y="12576"/>
                  </a:cubicBezTo>
                  <a:cubicBezTo>
                    <a:pt x="-18" y="12912"/>
                    <a:pt x="-18" y="13263"/>
                    <a:pt x="55" y="13599"/>
                  </a:cubicBezTo>
                  <a:lnTo>
                    <a:pt x="2102" y="17547"/>
                  </a:lnTo>
                  <a:cubicBezTo>
                    <a:pt x="2314" y="17774"/>
                    <a:pt x="2563" y="17971"/>
                    <a:pt x="2833" y="18132"/>
                  </a:cubicBezTo>
                  <a:lnTo>
                    <a:pt x="5977" y="18790"/>
                  </a:lnTo>
                  <a:lnTo>
                    <a:pt x="5027" y="20399"/>
                  </a:lnTo>
                  <a:cubicBezTo>
                    <a:pt x="4881" y="20699"/>
                    <a:pt x="4881" y="21049"/>
                    <a:pt x="5027" y="21349"/>
                  </a:cubicBezTo>
                  <a:cubicBezTo>
                    <a:pt x="5143" y="21708"/>
                    <a:pt x="5458" y="21963"/>
                    <a:pt x="5831" y="22007"/>
                  </a:cubicBezTo>
                  <a:lnTo>
                    <a:pt x="21916" y="24859"/>
                  </a:lnTo>
                  <a:lnTo>
                    <a:pt x="26595" y="36045"/>
                  </a:lnTo>
                  <a:cubicBezTo>
                    <a:pt x="26683" y="36396"/>
                    <a:pt x="26968" y="36652"/>
                    <a:pt x="27326" y="36703"/>
                  </a:cubicBezTo>
                  <a:lnTo>
                    <a:pt x="33614" y="38677"/>
                  </a:lnTo>
                  <a:lnTo>
                    <a:pt x="61543" y="33998"/>
                  </a:lnTo>
                  <a:lnTo>
                    <a:pt x="60081" y="40724"/>
                  </a:lnTo>
                  <a:lnTo>
                    <a:pt x="58180" y="41455"/>
                  </a:lnTo>
                  <a:lnTo>
                    <a:pt x="49699" y="40578"/>
                  </a:lnTo>
                  <a:lnTo>
                    <a:pt x="40340" y="45330"/>
                  </a:lnTo>
                  <a:lnTo>
                    <a:pt x="26522" y="46354"/>
                  </a:lnTo>
                  <a:cubicBezTo>
                    <a:pt x="25944" y="46390"/>
                    <a:pt x="25499" y="46873"/>
                    <a:pt x="25499" y="47451"/>
                  </a:cubicBezTo>
                  <a:lnTo>
                    <a:pt x="25499" y="50375"/>
                  </a:lnTo>
                  <a:cubicBezTo>
                    <a:pt x="25462" y="50938"/>
                    <a:pt x="25886" y="51428"/>
                    <a:pt x="26449" y="51472"/>
                  </a:cubicBezTo>
                  <a:cubicBezTo>
                    <a:pt x="26471" y="51472"/>
                    <a:pt x="26500" y="51472"/>
                    <a:pt x="26522" y="51472"/>
                  </a:cubicBezTo>
                  <a:lnTo>
                    <a:pt x="32810" y="52203"/>
                  </a:lnTo>
                  <a:lnTo>
                    <a:pt x="41291" y="58418"/>
                  </a:lnTo>
                  <a:lnTo>
                    <a:pt x="44142" y="72236"/>
                  </a:lnTo>
                  <a:cubicBezTo>
                    <a:pt x="44318" y="72697"/>
                    <a:pt x="44749" y="73011"/>
                    <a:pt x="45239" y="73040"/>
                  </a:cubicBezTo>
                  <a:lnTo>
                    <a:pt x="55255" y="71066"/>
                  </a:lnTo>
                  <a:cubicBezTo>
                    <a:pt x="55694" y="71066"/>
                    <a:pt x="56060" y="71066"/>
                    <a:pt x="56060" y="70408"/>
                  </a:cubicBezTo>
                  <a:lnTo>
                    <a:pt x="60812" y="57467"/>
                  </a:lnTo>
                  <a:lnTo>
                    <a:pt x="60812" y="63097"/>
                  </a:lnTo>
                  <a:cubicBezTo>
                    <a:pt x="60797" y="63448"/>
                    <a:pt x="60965" y="63777"/>
                    <a:pt x="61250" y="63974"/>
                  </a:cubicBezTo>
                  <a:lnTo>
                    <a:pt x="72071" y="72748"/>
                  </a:lnTo>
                  <a:cubicBezTo>
                    <a:pt x="72283" y="72821"/>
                    <a:pt x="72517" y="72821"/>
                    <a:pt x="72729" y="72748"/>
                  </a:cubicBezTo>
                  <a:lnTo>
                    <a:pt x="79310" y="71870"/>
                  </a:lnTo>
                  <a:lnTo>
                    <a:pt x="87279" y="80571"/>
                  </a:lnTo>
                  <a:lnTo>
                    <a:pt x="116524" y="86420"/>
                  </a:lnTo>
                  <a:lnTo>
                    <a:pt x="144453" y="97679"/>
                  </a:lnTo>
                  <a:lnTo>
                    <a:pt x="156956" y="120710"/>
                  </a:lnTo>
                  <a:lnTo>
                    <a:pt x="153373" y="125974"/>
                  </a:lnTo>
                  <a:cubicBezTo>
                    <a:pt x="153373" y="125974"/>
                    <a:pt x="152934" y="126559"/>
                    <a:pt x="153373" y="126851"/>
                  </a:cubicBezTo>
                  <a:cubicBezTo>
                    <a:pt x="153373" y="127151"/>
                    <a:pt x="153592" y="127400"/>
                    <a:pt x="153885" y="127509"/>
                  </a:cubicBezTo>
                  <a:lnTo>
                    <a:pt x="161196" y="131531"/>
                  </a:lnTo>
                  <a:lnTo>
                    <a:pt x="159149" y="132481"/>
                  </a:lnTo>
                  <a:cubicBezTo>
                    <a:pt x="158857" y="132671"/>
                    <a:pt x="158637" y="132920"/>
                    <a:pt x="158491" y="133212"/>
                  </a:cubicBezTo>
                  <a:cubicBezTo>
                    <a:pt x="158418" y="133497"/>
                    <a:pt x="158418" y="133804"/>
                    <a:pt x="158491" y="134089"/>
                  </a:cubicBezTo>
                  <a:lnTo>
                    <a:pt x="160026" y="136356"/>
                  </a:lnTo>
                  <a:lnTo>
                    <a:pt x="156371" y="134309"/>
                  </a:lnTo>
                  <a:lnTo>
                    <a:pt x="149059" y="135332"/>
                  </a:lnTo>
                  <a:cubicBezTo>
                    <a:pt x="148716" y="135391"/>
                    <a:pt x="148416" y="135603"/>
                    <a:pt x="148255" y="135917"/>
                  </a:cubicBezTo>
                  <a:lnTo>
                    <a:pt x="138385" y="154561"/>
                  </a:lnTo>
                  <a:cubicBezTo>
                    <a:pt x="138246" y="154912"/>
                    <a:pt x="138246" y="155307"/>
                    <a:pt x="138385" y="155658"/>
                  </a:cubicBezTo>
                  <a:cubicBezTo>
                    <a:pt x="138553" y="155987"/>
                    <a:pt x="138896" y="156184"/>
                    <a:pt x="139262" y="156170"/>
                  </a:cubicBezTo>
                  <a:lnTo>
                    <a:pt x="161196" y="155219"/>
                  </a:lnTo>
                  <a:cubicBezTo>
                    <a:pt x="161635" y="155204"/>
                    <a:pt x="161927" y="154941"/>
                    <a:pt x="162074" y="154561"/>
                  </a:cubicBezTo>
                  <a:lnTo>
                    <a:pt x="163755" y="151198"/>
                  </a:lnTo>
                  <a:lnTo>
                    <a:pt x="180425" y="150248"/>
                  </a:lnTo>
                  <a:lnTo>
                    <a:pt x="206672" y="170646"/>
                  </a:lnTo>
                  <a:cubicBezTo>
                    <a:pt x="206672" y="170646"/>
                    <a:pt x="206672" y="170646"/>
                    <a:pt x="207038" y="170646"/>
                  </a:cubicBezTo>
                  <a:lnTo>
                    <a:pt x="207038" y="170646"/>
                  </a:lnTo>
                  <a:lnTo>
                    <a:pt x="237526" y="173571"/>
                  </a:lnTo>
                  <a:cubicBezTo>
                    <a:pt x="237745" y="173680"/>
                    <a:pt x="238038" y="173680"/>
                    <a:pt x="238257" y="173571"/>
                  </a:cubicBezTo>
                  <a:lnTo>
                    <a:pt x="249078" y="165748"/>
                  </a:lnTo>
                  <a:cubicBezTo>
                    <a:pt x="249443" y="165294"/>
                    <a:pt x="249443" y="164665"/>
                    <a:pt x="249078" y="164212"/>
                  </a:cubicBezTo>
                  <a:lnTo>
                    <a:pt x="242937" y="155585"/>
                  </a:lnTo>
                  <a:lnTo>
                    <a:pt x="251491" y="152149"/>
                  </a:lnTo>
                  <a:cubicBezTo>
                    <a:pt x="251856" y="152031"/>
                    <a:pt x="252076" y="151761"/>
                    <a:pt x="252222" y="151417"/>
                  </a:cubicBezTo>
                  <a:lnTo>
                    <a:pt x="253026" y="149078"/>
                  </a:lnTo>
                  <a:lnTo>
                    <a:pt x="258363" y="147323"/>
                  </a:lnTo>
                  <a:cubicBezTo>
                    <a:pt x="258875" y="147126"/>
                    <a:pt x="259167" y="146614"/>
                    <a:pt x="259094" y="146080"/>
                  </a:cubicBezTo>
                  <a:lnTo>
                    <a:pt x="258363" y="140962"/>
                  </a:lnTo>
                  <a:lnTo>
                    <a:pt x="262531" y="142351"/>
                  </a:lnTo>
                  <a:lnTo>
                    <a:pt x="263335" y="142351"/>
                  </a:lnTo>
                  <a:lnTo>
                    <a:pt x="268818" y="139573"/>
                  </a:lnTo>
                  <a:lnTo>
                    <a:pt x="302231" y="153684"/>
                  </a:lnTo>
                  <a:lnTo>
                    <a:pt x="311078" y="168306"/>
                  </a:lnTo>
                  <a:cubicBezTo>
                    <a:pt x="311078" y="168306"/>
                    <a:pt x="311078" y="168818"/>
                    <a:pt x="311736" y="168891"/>
                  </a:cubicBezTo>
                  <a:lnTo>
                    <a:pt x="316707" y="169622"/>
                  </a:lnTo>
                  <a:lnTo>
                    <a:pt x="316707" y="172693"/>
                  </a:lnTo>
                  <a:cubicBezTo>
                    <a:pt x="316707" y="173015"/>
                    <a:pt x="316854" y="173307"/>
                    <a:pt x="317146" y="173497"/>
                  </a:cubicBezTo>
                  <a:lnTo>
                    <a:pt x="334328" y="188120"/>
                  </a:lnTo>
                  <a:lnTo>
                    <a:pt x="375051" y="194920"/>
                  </a:lnTo>
                  <a:lnTo>
                    <a:pt x="383021" y="199818"/>
                  </a:lnTo>
                  <a:lnTo>
                    <a:pt x="383679" y="199818"/>
                  </a:lnTo>
                  <a:cubicBezTo>
                    <a:pt x="383899" y="199876"/>
                    <a:pt x="384044" y="199876"/>
                    <a:pt x="384264" y="199818"/>
                  </a:cubicBezTo>
                  <a:lnTo>
                    <a:pt x="390113" y="195943"/>
                  </a:lnTo>
                  <a:cubicBezTo>
                    <a:pt x="390405" y="195695"/>
                    <a:pt x="390624" y="195322"/>
                    <a:pt x="390624" y="194920"/>
                  </a:cubicBezTo>
                  <a:cubicBezTo>
                    <a:pt x="390551" y="194510"/>
                    <a:pt x="390186" y="194181"/>
                    <a:pt x="389820" y="194042"/>
                  </a:cubicBezTo>
                  <a:lnTo>
                    <a:pt x="387188" y="193092"/>
                  </a:lnTo>
                  <a:lnTo>
                    <a:pt x="393696" y="191191"/>
                  </a:lnTo>
                  <a:cubicBezTo>
                    <a:pt x="394207" y="191081"/>
                    <a:pt x="394500" y="190599"/>
                    <a:pt x="394426" y="190094"/>
                  </a:cubicBezTo>
                  <a:cubicBezTo>
                    <a:pt x="394500" y="189619"/>
                    <a:pt x="394207" y="189158"/>
                    <a:pt x="393696" y="189078"/>
                  </a:cubicBezTo>
                  <a:cubicBezTo>
                    <a:pt x="393696" y="189071"/>
                    <a:pt x="393696" y="189071"/>
                    <a:pt x="393696" y="189071"/>
                  </a:cubicBezTo>
                  <a:lnTo>
                    <a:pt x="375637" y="183660"/>
                  </a:lnTo>
                  <a:lnTo>
                    <a:pt x="377610" y="180955"/>
                  </a:lnTo>
                  <a:cubicBezTo>
                    <a:pt x="377757" y="180633"/>
                    <a:pt x="377757" y="180253"/>
                    <a:pt x="377610" y="179931"/>
                  </a:cubicBezTo>
                  <a:cubicBezTo>
                    <a:pt x="377538" y="179617"/>
                    <a:pt x="377245" y="179376"/>
                    <a:pt x="376952" y="179273"/>
                  </a:cubicBezTo>
                  <a:lnTo>
                    <a:pt x="362842" y="174521"/>
                  </a:lnTo>
                  <a:lnTo>
                    <a:pt x="361965" y="167210"/>
                  </a:lnTo>
                  <a:cubicBezTo>
                    <a:pt x="361965" y="166727"/>
                    <a:pt x="361599" y="166325"/>
                    <a:pt x="361087" y="166259"/>
                  </a:cubicBezTo>
                  <a:lnTo>
                    <a:pt x="350632" y="164432"/>
                  </a:lnTo>
                  <a:lnTo>
                    <a:pt x="338130" y="147908"/>
                  </a:lnTo>
                  <a:lnTo>
                    <a:pt x="325627" y="135479"/>
                  </a:lnTo>
                  <a:lnTo>
                    <a:pt x="321387" y="126047"/>
                  </a:lnTo>
                  <a:lnTo>
                    <a:pt x="335570" y="124219"/>
                  </a:lnTo>
                  <a:cubicBezTo>
                    <a:pt x="335863" y="124234"/>
                    <a:pt x="336156" y="124058"/>
                    <a:pt x="336229" y="123781"/>
                  </a:cubicBezTo>
                  <a:cubicBezTo>
                    <a:pt x="336375" y="123488"/>
                    <a:pt x="336375" y="123123"/>
                    <a:pt x="336229" y="122830"/>
                  </a:cubicBezTo>
                  <a:lnTo>
                    <a:pt x="332280" y="110035"/>
                  </a:lnTo>
                  <a:cubicBezTo>
                    <a:pt x="332134" y="109743"/>
                    <a:pt x="331842" y="109516"/>
                    <a:pt x="331549" y="109377"/>
                  </a:cubicBezTo>
                  <a:lnTo>
                    <a:pt x="297259" y="9892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D690254B-1A1E-46FE-BBC6-A3A8F4DC6420}"/>
                </a:ext>
              </a:extLst>
            </p:cNvPr>
            <p:cNvSpPr/>
            <p:nvPr/>
          </p:nvSpPr>
          <p:spPr>
            <a:xfrm>
              <a:off x="8959890" y="3941887"/>
              <a:ext cx="11296" cy="9148"/>
            </a:xfrm>
            <a:custGeom>
              <a:avLst/>
              <a:gdLst>
                <a:gd name="connsiteX0" fmla="*/ 969 w 11296"/>
                <a:gd name="connsiteY0" fmla="*/ 0 h 9148"/>
                <a:gd name="connsiteX1" fmla="*/ 969 w 11296"/>
                <a:gd name="connsiteY1" fmla="*/ 0 h 9148"/>
                <a:gd name="connsiteX2" fmla="*/ 165 w 11296"/>
                <a:gd name="connsiteY2" fmla="*/ 365 h 9148"/>
                <a:gd name="connsiteX3" fmla="*/ 165 w 11296"/>
                <a:gd name="connsiteY3" fmla="*/ 1462 h 9148"/>
                <a:gd name="connsiteX4" fmla="*/ 2066 w 11296"/>
                <a:gd name="connsiteY4" fmla="*/ 7311 h 9148"/>
                <a:gd name="connsiteX5" fmla="*/ 3016 w 11296"/>
                <a:gd name="connsiteY5" fmla="*/ 8115 h 9148"/>
                <a:gd name="connsiteX6" fmla="*/ 10327 w 11296"/>
                <a:gd name="connsiteY6" fmla="*/ 9066 h 9148"/>
                <a:gd name="connsiteX7" fmla="*/ 11132 w 11296"/>
                <a:gd name="connsiteY7" fmla="*/ 9066 h 9148"/>
                <a:gd name="connsiteX8" fmla="*/ 11132 w 11296"/>
                <a:gd name="connsiteY8" fmla="*/ 8115 h 9148"/>
                <a:gd name="connsiteX9" fmla="*/ 10181 w 11296"/>
                <a:gd name="connsiteY9" fmla="*/ 3217 h 9148"/>
                <a:gd name="connsiteX10" fmla="*/ 9304 w 11296"/>
                <a:gd name="connsiteY10" fmla="*/ 2412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96" h="9148">
                  <a:moveTo>
                    <a:pt x="969" y="0"/>
                  </a:moveTo>
                  <a:lnTo>
                    <a:pt x="969" y="0"/>
                  </a:lnTo>
                  <a:cubicBezTo>
                    <a:pt x="677" y="14"/>
                    <a:pt x="384" y="146"/>
                    <a:pt x="165" y="365"/>
                  </a:cubicBezTo>
                  <a:cubicBezTo>
                    <a:pt x="-55" y="694"/>
                    <a:pt x="-55" y="1133"/>
                    <a:pt x="165" y="1462"/>
                  </a:cubicBezTo>
                  <a:lnTo>
                    <a:pt x="2066" y="7311"/>
                  </a:lnTo>
                  <a:cubicBezTo>
                    <a:pt x="2212" y="7750"/>
                    <a:pt x="2578" y="8072"/>
                    <a:pt x="3016" y="8115"/>
                  </a:cubicBezTo>
                  <a:lnTo>
                    <a:pt x="10327" y="9066"/>
                  </a:lnTo>
                  <a:cubicBezTo>
                    <a:pt x="10620" y="9176"/>
                    <a:pt x="10839" y="9176"/>
                    <a:pt x="11132" y="9066"/>
                  </a:cubicBezTo>
                  <a:cubicBezTo>
                    <a:pt x="11351" y="8773"/>
                    <a:pt x="11351" y="8408"/>
                    <a:pt x="11132" y="8115"/>
                  </a:cubicBezTo>
                  <a:lnTo>
                    <a:pt x="10181" y="3217"/>
                  </a:lnTo>
                  <a:cubicBezTo>
                    <a:pt x="10035" y="2814"/>
                    <a:pt x="9743" y="2515"/>
                    <a:pt x="9304" y="241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8C164741-8982-48F6-BBDA-4F98127FC58A}"/>
                </a:ext>
              </a:extLst>
            </p:cNvPr>
            <p:cNvSpPr/>
            <p:nvPr/>
          </p:nvSpPr>
          <p:spPr>
            <a:xfrm>
              <a:off x="9041192" y="3865733"/>
              <a:ext cx="25589" cy="28923"/>
            </a:xfrm>
            <a:custGeom>
              <a:avLst/>
              <a:gdLst>
                <a:gd name="connsiteX0" fmla="*/ 6234 w 25589"/>
                <a:gd name="connsiteY0" fmla="*/ 1945 h 28923"/>
                <a:gd name="connsiteX1" fmla="*/ 1262 w 25589"/>
                <a:gd name="connsiteY1" fmla="*/ 44 h 28923"/>
                <a:gd name="connsiteX2" fmla="*/ 822 w 25589"/>
                <a:gd name="connsiteY2" fmla="*/ 44 h 28923"/>
                <a:gd name="connsiteX3" fmla="*/ 165 w 25589"/>
                <a:gd name="connsiteY3" fmla="*/ 44 h 28923"/>
                <a:gd name="connsiteX4" fmla="*/ 165 w 25589"/>
                <a:gd name="connsiteY4" fmla="*/ 994 h 28923"/>
                <a:gd name="connsiteX5" fmla="*/ 1262 w 25589"/>
                <a:gd name="connsiteY5" fmla="*/ 9256 h 28923"/>
                <a:gd name="connsiteX6" fmla="*/ 9743 w 25589"/>
                <a:gd name="connsiteY6" fmla="*/ 17445 h 28923"/>
                <a:gd name="connsiteX7" fmla="*/ 10767 w 25589"/>
                <a:gd name="connsiteY7" fmla="*/ 24244 h 28923"/>
                <a:gd name="connsiteX8" fmla="*/ 10767 w 25589"/>
                <a:gd name="connsiteY8" fmla="*/ 25048 h 28923"/>
                <a:gd name="connsiteX9" fmla="*/ 16688 w 25589"/>
                <a:gd name="connsiteY9" fmla="*/ 28924 h 28923"/>
                <a:gd name="connsiteX10" fmla="*/ 17346 w 25589"/>
                <a:gd name="connsiteY10" fmla="*/ 28924 h 28923"/>
                <a:gd name="connsiteX11" fmla="*/ 24657 w 25589"/>
                <a:gd name="connsiteY11" fmla="*/ 27900 h 28923"/>
                <a:gd name="connsiteX12" fmla="*/ 25535 w 25589"/>
                <a:gd name="connsiteY12" fmla="*/ 26876 h 28923"/>
                <a:gd name="connsiteX13" fmla="*/ 25535 w 25589"/>
                <a:gd name="connsiteY13" fmla="*/ 20004 h 28923"/>
                <a:gd name="connsiteX14" fmla="*/ 25535 w 25589"/>
                <a:gd name="connsiteY14" fmla="*/ 19199 h 28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89" h="28923">
                  <a:moveTo>
                    <a:pt x="6234" y="1945"/>
                  </a:moveTo>
                  <a:lnTo>
                    <a:pt x="1262" y="44"/>
                  </a:lnTo>
                  <a:lnTo>
                    <a:pt x="822" y="44"/>
                  </a:lnTo>
                  <a:cubicBezTo>
                    <a:pt x="604" y="-15"/>
                    <a:pt x="384" y="-15"/>
                    <a:pt x="165" y="44"/>
                  </a:cubicBezTo>
                  <a:cubicBezTo>
                    <a:pt x="-55" y="329"/>
                    <a:pt x="-55" y="709"/>
                    <a:pt x="165" y="994"/>
                  </a:cubicBezTo>
                  <a:lnTo>
                    <a:pt x="1262" y="9256"/>
                  </a:lnTo>
                  <a:lnTo>
                    <a:pt x="9743" y="17445"/>
                  </a:lnTo>
                  <a:lnTo>
                    <a:pt x="10767" y="24244"/>
                  </a:lnTo>
                  <a:cubicBezTo>
                    <a:pt x="10693" y="24500"/>
                    <a:pt x="10693" y="24793"/>
                    <a:pt x="10767" y="25048"/>
                  </a:cubicBezTo>
                  <a:lnTo>
                    <a:pt x="16688" y="28924"/>
                  </a:lnTo>
                  <a:lnTo>
                    <a:pt x="17346" y="28924"/>
                  </a:lnTo>
                  <a:lnTo>
                    <a:pt x="24657" y="27900"/>
                  </a:lnTo>
                  <a:cubicBezTo>
                    <a:pt x="25170" y="27827"/>
                    <a:pt x="25535" y="27388"/>
                    <a:pt x="25535" y="26876"/>
                  </a:cubicBezTo>
                  <a:lnTo>
                    <a:pt x="25535" y="20004"/>
                  </a:lnTo>
                  <a:cubicBezTo>
                    <a:pt x="25608" y="19741"/>
                    <a:pt x="25608" y="19463"/>
                    <a:pt x="25535" y="1919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14AB161-DC7C-4FD1-8643-40614ADA2F85}"/>
                </a:ext>
              </a:extLst>
            </p:cNvPr>
            <p:cNvSpPr/>
            <p:nvPr/>
          </p:nvSpPr>
          <p:spPr>
            <a:xfrm>
              <a:off x="8917192" y="3842894"/>
              <a:ext cx="81063" cy="42166"/>
            </a:xfrm>
            <a:custGeom>
              <a:avLst/>
              <a:gdLst>
                <a:gd name="connsiteX0" fmla="*/ 165 w 81063"/>
                <a:gd name="connsiteY0" fmla="*/ 26026 h 42166"/>
                <a:gd name="connsiteX1" fmla="*/ 165 w 81063"/>
                <a:gd name="connsiteY1" fmla="*/ 27196 h 42166"/>
                <a:gd name="connsiteX2" fmla="*/ 5429 w 81063"/>
                <a:gd name="connsiteY2" fmla="*/ 33338 h 42166"/>
                <a:gd name="connsiteX3" fmla="*/ 17858 w 81063"/>
                <a:gd name="connsiteY3" fmla="*/ 39333 h 42166"/>
                <a:gd name="connsiteX4" fmla="*/ 23195 w 81063"/>
                <a:gd name="connsiteY4" fmla="*/ 38456 h 42166"/>
                <a:gd name="connsiteX5" fmla="*/ 27802 w 81063"/>
                <a:gd name="connsiteY5" fmla="*/ 42111 h 42166"/>
                <a:gd name="connsiteX6" fmla="*/ 28459 w 81063"/>
                <a:gd name="connsiteY6" fmla="*/ 42111 h 42166"/>
                <a:gd name="connsiteX7" fmla="*/ 47542 w 81063"/>
                <a:gd name="connsiteY7" fmla="*/ 41014 h 42166"/>
                <a:gd name="connsiteX8" fmla="*/ 60776 w 81063"/>
                <a:gd name="connsiteY8" fmla="*/ 35677 h 42166"/>
                <a:gd name="connsiteX9" fmla="*/ 66331 w 81063"/>
                <a:gd name="connsiteY9" fmla="*/ 27415 h 42166"/>
                <a:gd name="connsiteX10" fmla="*/ 72620 w 81063"/>
                <a:gd name="connsiteY10" fmla="*/ 27415 h 42166"/>
                <a:gd name="connsiteX11" fmla="*/ 73643 w 81063"/>
                <a:gd name="connsiteY11" fmla="*/ 26611 h 42166"/>
                <a:gd name="connsiteX12" fmla="*/ 80954 w 81063"/>
                <a:gd name="connsiteY12" fmla="*/ 6067 h 42166"/>
                <a:gd name="connsiteX13" fmla="*/ 80954 w 81063"/>
                <a:gd name="connsiteY13" fmla="*/ 4970 h 42166"/>
                <a:gd name="connsiteX14" fmla="*/ 77007 w 81063"/>
                <a:gd name="connsiteY14" fmla="*/ 71 h 42166"/>
                <a:gd name="connsiteX15" fmla="*/ 76202 w 81063"/>
                <a:gd name="connsiteY15" fmla="*/ 71 h 42166"/>
                <a:gd name="connsiteX16" fmla="*/ 65309 w 81063"/>
                <a:gd name="connsiteY16" fmla="*/ 1022 h 42166"/>
                <a:gd name="connsiteX17" fmla="*/ 64577 w 81063"/>
                <a:gd name="connsiteY17" fmla="*/ 1460 h 42166"/>
                <a:gd name="connsiteX18" fmla="*/ 64577 w 81063"/>
                <a:gd name="connsiteY18" fmla="*/ 2191 h 42166"/>
                <a:gd name="connsiteX19" fmla="*/ 65454 w 81063"/>
                <a:gd name="connsiteY19" fmla="*/ 12354 h 42166"/>
                <a:gd name="connsiteX20" fmla="*/ 48639 w 81063"/>
                <a:gd name="connsiteY20" fmla="*/ 24491 h 42166"/>
                <a:gd name="connsiteX21" fmla="*/ 37379 w 81063"/>
                <a:gd name="connsiteY21" fmla="*/ 22809 h 42166"/>
                <a:gd name="connsiteX22" fmla="*/ 38256 w 81063"/>
                <a:gd name="connsiteY22" fmla="*/ 17034 h 42166"/>
                <a:gd name="connsiteX23" fmla="*/ 37598 w 81063"/>
                <a:gd name="connsiteY23" fmla="*/ 15791 h 42166"/>
                <a:gd name="connsiteX24" fmla="*/ 37159 w 81063"/>
                <a:gd name="connsiteY24" fmla="*/ 15791 h 42166"/>
                <a:gd name="connsiteX25" fmla="*/ 36355 w 81063"/>
                <a:gd name="connsiteY25" fmla="*/ 16229 h 42166"/>
                <a:gd name="connsiteX26" fmla="*/ 29044 w 81063"/>
                <a:gd name="connsiteY26" fmla="*/ 25661 h 42166"/>
                <a:gd name="connsiteX27" fmla="*/ 969 w 81063"/>
                <a:gd name="connsiteY27" fmla="*/ 25661 h 42166"/>
                <a:gd name="connsiteX28" fmla="*/ 165 w 81063"/>
                <a:gd name="connsiteY28" fmla="*/ 26026 h 4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063" h="42166">
                  <a:moveTo>
                    <a:pt x="165" y="26026"/>
                  </a:moveTo>
                  <a:cubicBezTo>
                    <a:pt x="-55" y="26385"/>
                    <a:pt x="-55" y="26838"/>
                    <a:pt x="165" y="27196"/>
                  </a:cubicBezTo>
                  <a:lnTo>
                    <a:pt x="5429" y="33338"/>
                  </a:lnTo>
                  <a:lnTo>
                    <a:pt x="17858" y="39333"/>
                  </a:lnTo>
                  <a:lnTo>
                    <a:pt x="23195" y="38456"/>
                  </a:lnTo>
                  <a:lnTo>
                    <a:pt x="27802" y="42111"/>
                  </a:lnTo>
                  <a:cubicBezTo>
                    <a:pt x="28020" y="42184"/>
                    <a:pt x="28240" y="42184"/>
                    <a:pt x="28459" y="42111"/>
                  </a:cubicBezTo>
                  <a:lnTo>
                    <a:pt x="47542" y="41014"/>
                  </a:lnTo>
                  <a:lnTo>
                    <a:pt x="60776" y="35677"/>
                  </a:lnTo>
                  <a:lnTo>
                    <a:pt x="66331" y="27415"/>
                  </a:lnTo>
                  <a:lnTo>
                    <a:pt x="72620" y="27415"/>
                  </a:lnTo>
                  <a:cubicBezTo>
                    <a:pt x="73058" y="27379"/>
                    <a:pt x="73497" y="27065"/>
                    <a:pt x="73643" y="26611"/>
                  </a:cubicBezTo>
                  <a:lnTo>
                    <a:pt x="80954" y="6067"/>
                  </a:lnTo>
                  <a:cubicBezTo>
                    <a:pt x="81100" y="5716"/>
                    <a:pt x="81100" y="5321"/>
                    <a:pt x="80954" y="4970"/>
                  </a:cubicBezTo>
                  <a:lnTo>
                    <a:pt x="77007" y="71"/>
                  </a:lnTo>
                  <a:cubicBezTo>
                    <a:pt x="76714" y="-24"/>
                    <a:pt x="76494" y="-24"/>
                    <a:pt x="76202" y="71"/>
                  </a:cubicBezTo>
                  <a:lnTo>
                    <a:pt x="65309" y="1022"/>
                  </a:lnTo>
                  <a:cubicBezTo>
                    <a:pt x="65016" y="1015"/>
                    <a:pt x="64723" y="1190"/>
                    <a:pt x="64577" y="1460"/>
                  </a:cubicBezTo>
                  <a:cubicBezTo>
                    <a:pt x="64577" y="1460"/>
                    <a:pt x="64577" y="1972"/>
                    <a:pt x="64577" y="2191"/>
                  </a:cubicBezTo>
                  <a:lnTo>
                    <a:pt x="65454" y="12354"/>
                  </a:lnTo>
                  <a:lnTo>
                    <a:pt x="48639" y="24491"/>
                  </a:lnTo>
                  <a:lnTo>
                    <a:pt x="37379" y="22809"/>
                  </a:lnTo>
                  <a:lnTo>
                    <a:pt x="38256" y="17034"/>
                  </a:lnTo>
                  <a:cubicBezTo>
                    <a:pt x="38256" y="16449"/>
                    <a:pt x="38256" y="16083"/>
                    <a:pt x="37598" y="15791"/>
                  </a:cubicBezTo>
                  <a:lnTo>
                    <a:pt x="37159" y="15791"/>
                  </a:lnTo>
                  <a:cubicBezTo>
                    <a:pt x="36868" y="15805"/>
                    <a:pt x="36575" y="15966"/>
                    <a:pt x="36355" y="16229"/>
                  </a:cubicBezTo>
                  <a:lnTo>
                    <a:pt x="29044" y="25661"/>
                  </a:lnTo>
                  <a:lnTo>
                    <a:pt x="969" y="25661"/>
                  </a:lnTo>
                  <a:cubicBezTo>
                    <a:pt x="676" y="25654"/>
                    <a:pt x="384" y="25792"/>
                    <a:pt x="165" y="2602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680F762F-8322-4175-9083-78AA4F2DE4A4}"/>
                </a:ext>
              </a:extLst>
            </p:cNvPr>
            <p:cNvSpPr/>
            <p:nvPr/>
          </p:nvSpPr>
          <p:spPr>
            <a:xfrm>
              <a:off x="8907359" y="3868189"/>
              <a:ext cx="7000" cy="7006"/>
            </a:xfrm>
            <a:custGeom>
              <a:avLst/>
              <a:gdLst>
                <a:gd name="connsiteX0" fmla="*/ 274 w 7000"/>
                <a:gd name="connsiteY0" fmla="*/ 731 h 7006"/>
                <a:gd name="connsiteX1" fmla="*/ 274 w 7000"/>
                <a:gd name="connsiteY1" fmla="*/ 1974 h 7006"/>
                <a:gd name="connsiteX2" fmla="*/ 274 w 7000"/>
                <a:gd name="connsiteY2" fmla="*/ 1974 h 7006"/>
                <a:gd name="connsiteX3" fmla="*/ 5099 w 7000"/>
                <a:gd name="connsiteY3" fmla="*/ 6946 h 7006"/>
                <a:gd name="connsiteX4" fmla="*/ 5830 w 7000"/>
                <a:gd name="connsiteY4" fmla="*/ 6946 h 7006"/>
                <a:gd name="connsiteX5" fmla="*/ 6343 w 7000"/>
                <a:gd name="connsiteY5" fmla="*/ 6946 h 7006"/>
                <a:gd name="connsiteX6" fmla="*/ 7000 w 7000"/>
                <a:gd name="connsiteY6" fmla="*/ 5922 h 7006"/>
                <a:gd name="connsiteX7" fmla="*/ 7000 w 7000"/>
                <a:gd name="connsiteY7" fmla="*/ 2047 h 7006"/>
                <a:gd name="connsiteX8" fmla="*/ 6123 w 7000"/>
                <a:gd name="connsiteY8" fmla="*/ 1024 h 7006"/>
                <a:gd name="connsiteX9" fmla="*/ 1079 w 7000"/>
                <a:gd name="connsiteY9" fmla="*/ 0 h 7006"/>
                <a:gd name="connsiteX10" fmla="*/ 274 w 7000"/>
                <a:gd name="connsiteY10" fmla="*/ 731 h 7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00" h="7006">
                  <a:moveTo>
                    <a:pt x="274" y="731"/>
                  </a:moveTo>
                  <a:cubicBezTo>
                    <a:pt x="-91" y="1075"/>
                    <a:pt x="-91" y="1631"/>
                    <a:pt x="274" y="1974"/>
                  </a:cubicBezTo>
                  <a:cubicBezTo>
                    <a:pt x="274" y="1974"/>
                    <a:pt x="274" y="1974"/>
                    <a:pt x="274" y="1974"/>
                  </a:cubicBezTo>
                  <a:lnTo>
                    <a:pt x="5099" y="6946"/>
                  </a:lnTo>
                  <a:cubicBezTo>
                    <a:pt x="5319" y="7004"/>
                    <a:pt x="5612" y="7004"/>
                    <a:pt x="5830" y="6946"/>
                  </a:cubicBezTo>
                  <a:cubicBezTo>
                    <a:pt x="5977" y="7026"/>
                    <a:pt x="6196" y="7026"/>
                    <a:pt x="6343" y="6946"/>
                  </a:cubicBezTo>
                  <a:cubicBezTo>
                    <a:pt x="6708" y="6756"/>
                    <a:pt x="7000" y="6361"/>
                    <a:pt x="7000" y="5922"/>
                  </a:cubicBezTo>
                  <a:lnTo>
                    <a:pt x="7000" y="2047"/>
                  </a:lnTo>
                  <a:cubicBezTo>
                    <a:pt x="7000" y="1536"/>
                    <a:pt x="6635" y="1096"/>
                    <a:pt x="6123" y="1024"/>
                  </a:cubicBezTo>
                  <a:lnTo>
                    <a:pt x="1079" y="0"/>
                  </a:lnTo>
                  <a:cubicBezTo>
                    <a:pt x="713" y="73"/>
                    <a:pt x="347" y="351"/>
                    <a:pt x="274" y="73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699A84A5-7E80-40F4-BAF8-0A68ED3B123D}"/>
                </a:ext>
              </a:extLst>
            </p:cNvPr>
            <p:cNvSpPr/>
            <p:nvPr/>
          </p:nvSpPr>
          <p:spPr>
            <a:xfrm>
              <a:off x="8996703" y="3830481"/>
              <a:ext cx="17126" cy="25580"/>
            </a:xfrm>
            <a:custGeom>
              <a:avLst/>
              <a:gdLst>
                <a:gd name="connsiteX0" fmla="*/ 12630 w 17126"/>
                <a:gd name="connsiteY0" fmla="*/ 7951 h 25580"/>
                <a:gd name="connsiteX1" fmla="*/ 1736 w 17126"/>
                <a:gd name="connsiteY1" fmla="*/ 55 h 25580"/>
                <a:gd name="connsiteX2" fmla="*/ 1152 w 17126"/>
                <a:gd name="connsiteY2" fmla="*/ 55 h 25580"/>
                <a:gd name="connsiteX3" fmla="*/ 494 w 17126"/>
                <a:gd name="connsiteY3" fmla="*/ 55 h 25580"/>
                <a:gd name="connsiteX4" fmla="*/ 55 w 17126"/>
                <a:gd name="connsiteY4" fmla="*/ 1371 h 25580"/>
                <a:gd name="connsiteX5" fmla="*/ 8974 w 17126"/>
                <a:gd name="connsiteY5" fmla="*/ 24913 h 25580"/>
                <a:gd name="connsiteX6" fmla="*/ 10071 w 17126"/>
                <a:gd name="connsiteY6" fmla="*/ 25571 h 25580"/>
                <a:gd name="connsiteX7" fmla="*/ 11972 w 17126"/>
                <a:gd name="connsiteY7" fmla="*/ 25571 h 25580"/>
                <a:gd name="connsiteX8" fmla="*/ 12996 w 17126"/>
                <a:gd name="connsiteY8" fmla="*/ 24913 h 25580"/>
                <a:gd name="connsiteX9" fmla="*/ 17017 w 17126"/>
                <a:gd name="connsiteY9" fmla="*/ 16140 h 25580"/>
                <a:gd name="connsiteX10" fmla="*/ 17017 w 17126"/>
                <a:gd name="connsiteY10" fmla="*/ 15116 h 2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26" h="25580">
                  <a:moveTo>
                    <a:pt x="12630" y="7951"/>
                  </a:moveTo>
                  <a:lnTo>
                    <a:pt x="1736" y="55"/>
                  </a:lnTo>
                  <a:cubicBezTo>
                    <a:pt x="1736" y="55"/>
                    <a:pt x="1736" y="55"/>
                    <a:pt x="1152" y="55"/>
                  </a:cubicBezTo>
                  <a:cubicBezTo>
                    <a:pt x="932" y="-18"/>
                    <a:pt x="713" y="-18"/>
                    <a:pt x="494" y="55"/>
                  </a:cubicBezTo>
                  <a:cubicBezTo>
                    <a:pt x="55" y="348"/>
                    <a:pt x="-91" y="881"/>
                    <a:pt x="55" y="1371"/>
                  </a:cubicBezTo>
                  <a:lnTo>
                    <a:pt x="8974" y="24913"/>
                  </a:lnTo>
                  <a:cubicBezTo>
                    <a:pt x="9121" y="25359"/>
                    <a:pt x="9633" y="25637"/>
                    <a:pt x="10071" y="25571"/>
                  </a:cubicBezTo>
                  <a:lnTo>
                    <a:pt x="11972" y="25571"/>
                  </a:lnTo>
                  <a:cubicBezTo>
                    <a:pt x="12411" y="25579"/>
                    <a:pt x="12850" y="25316"/>
                    <a:pt x="12996" y="24913"/>
                  </a:cubicBezTo>
                  <a:lnTo>
                    <a:pt x="17017" y="16140"/>
                  </a:lnTo>
                  <a:cubicBezTo>
                    <a:pt x="17163" y="15811"/>
                    <a:pt x="17163" y="15445"/>
                    <a:pt x="17017" y="1511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41E95E76-5971-47E4-B9DD-60DC78F2D0DB}"/>
                </a:ext>
              </a:extLst>
            </p:cNvPr>
            <p:cNvSpPr/>
            <p:nvPr/>
          </p:nvSpPr>
          <p:spPr>
            <a:xfrm>
              <a:off x="8949636" y="3807798"/>
              <a:ext cx="10528" cy="7190"/>
            </a:xfrm>
            <a:custGeom>
              <a:avLst/>
              <a:gdLst>
                <a:gd name="connsiteX0" fmla="*/ 986 w 10528"/>
                <a:gd name="connsiteY0" fmla="*/ 1389 h 7190"/>
                <a:gd name="connsiteX1" fmla="*/ 109 w 10528"/>
                <a:gd name="connsiteY1" fmla="*/ 2120 h 7190"/>
                <a:gd name="connsiteX2" fmla="*/ 109 w 10528"/>
                <a:gd name="connsiteY2" fmla="*/ 3217 h 7190"/>
                <a:gd name="connsiteX3" fmla="*/ 3984 w 10528"/>
                <a:gd name="connsiteY3" fmla="*/ 7092 h 7190"/>
                <a:gd name="connsiteX4" fmla="*/ 4788 w 10528"/>
                <a:gd name="connsiteY4" fmla="*/ 7092 h 7190"/>
                <a:gd name="connsiteX5" fmla="*/ 4788 w 10528"/>
                <a:gd name="connsiteY5" fmla="*/ 7092 h 7190"/>
                <a:gd name="connsiteX6" fmla="*/ 9687 w 10528"/>
                <a:gd name="connsiteY6" fmla="*/ 5118 h 7190"/>
                <a:gd name="connsiteX7" fmla="*/ 10418 w 10528"/>
                <a:gd name="connsiteY7" fmla="*/ 4460 h 7190"/>
                <a:gd name="connsiteX8" fmla="*/ 10418 w 10528"/>
                <a:gd name="connsiteY8" fmla="*/ 3509 h 7190"/>
                <a:gd name="connsiteX9" fmla="*/ 8444 w 10528"/>
                <a:gd name="connsiteY9" fmla="*/ 512 h 7190"/>
                <a:gd name="connsiteX10" fmla="*/ 7567 w 10528"/>
                <a:gd name="connsiteY10" fmla="*/ 0 h 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8" h="7190">
                  <a:moveTo>
                    <a:pt x="986" y="1389"/>
                  </a:moveTo>
                  <a:cubicBezTo>
                    <a:pt x="548" y="1382"/>
                    <a:pt x="182" y="1696"/>
                    <a:pt x="109" y="2120"/>
                  </a:cubicBezTo>
                  <a:cubicBezTo>
                    <a:pt x="-36" y="2464"/>
                    <a:pt x="-36" y="2873"/>
                    <a:pt x="109" y="3217"/>
                  </a:cubicBezTo>
                  <a:lnTo>
                    <a:pt x="3984" y="7092"/>
                  </a:lnTo>
                  <a:cubicBezTo>
                    <a:pt x="4204" y="7223"/>
                    <a:pt x="4570" y="7223"/>
                    <a:pt x="4788" y="7092"/>
                  </a:cubicBezTo>
                  <a:lnTo>
                    <a:pt x="4788" y="7092"/>
                  </a:lnTo>
                  <a:lnTo>
                    <a:pt x="9687" y="5118"/>
                  </a:lnTo>
                  <a:cubicBezTo>
                    <a:pt x="9980" y="4979"/>
                    <a:pt x="10272" y="4753"/>
                    <a:pt x="10418" y="4460"/>
                  </a:cubicBezTo>
                  <a:cubicBezTo>
                    <a:pt x="10565" y="4153"/>
                    <a:pt x="10565" y="3816"/>
                    <a:pt x="10418" y="3509"/>
                  </a:cubicBezTo>
                  <a:lnTo>
                    <a:pt x="8444" y="512"/>
                  </a:lnTo>
                  <a:cubicBezTo>
                    <a:pt x="8225" y="234"/>
                    <a:pt x="7933" y="51"/>
                    <a:pt x="7567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7082874F-BC69-4B30-AE71-750105C44979}"/>
                </a:ext>
              </a:extLst>
            </p:cNvPr>
            <p:cNvSpPr/>
            <p:nvPr/>
          </p:nvSpPr>
          <p:spPr>
            <a:xfrm>
              <a:off x="8313807" y="3541520"/>
              <a:ext cx="47393" cy="58888"/>
            </a:xfrm>
            <a:custGeom>
              <a:avLst/>
              <a:gdLst>
                <a:gd name="connsiteX0" fmla="*/ 43431 w 47393"/>
                <a:gd name="connsiteY0" fmla="*/ 0 h 58888"/>
                <a:gd name="connsiteX1" fmla="*/ 43431 w 47393"/>
                <a:gd name="connsiteY1" fmla="*/ 0 h 58888"/>
                <a:gd name="connsiteX2" fmla="*/ 42334 w 47393"/>
                <a:gd name="connsiteY2" fmla="*/ 731 h 58888"/>
                <a:gd name="connsiteX3" fmla="*/ 36778 w 47393"/>
                <a:gd name="connsiteY3" fmla="*/ 18936 h 58888"/>
                <a:gd name="connsiteX4" fmla="*/ 4096 w 47393"/>
                <a:gd name="connsiteY4" fmla="*/ 48766 h 58888"/>
                <a:gd name="connsiteX5" fmla="*/ 148 w 47393"/>
                <a:gd name="connsiteY5" fmla="*/ 57540 h 58888"/>
                <a:gd name="connsiteX6" fmla="*/ 148 w 47393"/>
                <a:gd name="connsiteY6" fmla="*/ 58856 h 58888"/>
                <a:gd name="connsiteX7" fmla="*/ 879 w 47393"/>
                <a:gd name="connsiteY7" fmla="*/ 58856 h 58888"/>
                <a:gd name="connsiteX8" fmla="*/ 1464 w 47393"/>
                <a:gd name="connsiteY8" fmla="*/ 58856 h 58888"/>
                <a:gd name="connsiteX9" fmla="*/ 15429 w 47393"/>
                <a:gd name="connsiteY9" fmla="*/ 50887 h 58888"/>
                <a:gd name="connsiteX10" fmla="*/ 31441 w 47393"/>
                <a:gd name="connsiteY10" fmla="*/ 35533 h 58888"/>
                <a:gd name="connsiteX11" fmla="*/ 32318 w 47393"/>
                <a:gd name="connsiteY11" fmla="*/ 31073 h 58888"/>
                <a:gd name="connsiteX12" fmla="*/ 46940 w 47393"/>
                <a:gd name="connsiteY12" fmla="*/ 20545 h 58888"/>
                <a:gd name="connsiteX13" fmla="*/ 47379 w 47393"/>
                <a:gd name="connsiteY13" fmla="*/ 19521 h 58888"/>
                <a:gd name="connsiteX14" fmla="*/ 44381 w 47393"/>
                <a:gd name="connsiteY14" fmla="*/ 877 h 58888"/>
                <a:gd name="connsiteX15" fmla="*/ 43431 w 47393"/>
                <a:gd name="connsiteY15" fmla="*/ 0 h 5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393" h="58888">
                  <a:moveTo>
                    <a:pt x="43431" y="0"/>
                  </a:moveTo>
                  <a:lnTo>
                    <a:pt x="43431" y="0"/>
                  </a:lnTo>
                  <a:cubicBezTo>
                    <a:pt x="42948" y="-7"/>
                    <a:pt x="42517" y="285"/>
                    <a:pt x="42334" y="731"/>
                  </a:cubicBezTo>
                  <a:lnTo>
                    <a:pt x="36778" y="18936"/>
                  </a:lnTo>
                  <a:lnTo>
                    <a:pt x="4096" y="48766"/>
                  </a:lnTo>
                  <a:lnTo>
                    <a:pt x="148" y="57540"/>
                  </a:lnTo>
                  <a:cubicBezTo>
                    <a:pt x="-49" y="57957"/>
                    <a:pt x="-49" y="58439"/>
                    <a:pt x="148" y="58856"/>
                  </a:cubicBezTo>
                  <a:cubicBezTo>
                    <a:pt x="389" y="58900"/>
                    <a:pt x="638" y="58900"/>
                    <a:pt x="879" y="58856"/>
                  </a:cubicBezTo>
                  <a:lnTo>
                    <a:pt x="1464" y="58856"/>
                  </a:lnTo>
                  <a:lnTo>
                    <a:pt x="15429" y="50887"/>
                  </a:lnTo>
                  <a:lnTo>
                    <a:pt x="31441" y="35533"/>
                  </a:lnTo>
                  <a:lnTo>
                    <a:pt x="32318" y="31073"/>
                  </a:lnTo>
                  <a:lnTo>
                    <a:pt x="46940" y="20545"/>
                  </a:lnTo>
                  <a:cubicBezTo>
                    <a:pt x="47277" y="20318"/>
                    <a:pt x="47445" y="19916"/>
                    <a:pt x="47379" y="19521"/>
                  </a:cubicBezTo>
                  <a:lnTo>
                    <a:pt x="44381" y="877"/>
                  </a:lnTo>
                  <a:cubicBezTo>
                    <a:pt x="44345" y="380"/>
                    <a:pt x="43928" y="0"/>
                    <a:pt x="43431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5A939C52-59C2-47BC-B2B9-3DF1D967FE18}"/>
                </a:ext>
              </a:extLst>
            </p:cNvPr>
            <p:cNvSpPr/>
            <p:nvPr/>
          </p:nvSpPr>
          <p:spPr>
            <a:xfrm>
              <a:off x="8363723" y="3661345"/>
              <a:ext cx="8865" cy="6940"/>
            </a:xfrm>
            <a:custGeom>
              <a:avLst/>
              <a:gdLst>
                <a:gd name="connsiteX0" fmla="*/ 2142 w 8865"/>
                <a:gd name="connsiteY0" fmla="*/ 1616 h 6940"/>
                <a:gd name="connsiteX1" fmla="*/ 241 w 8865"/>
                <a:gd name="connsiteY1" fmla="*/ 5564 h 6940"/>
                <a:gd name="connsiteX2" fmla="*/ 241 w 8865"/>
                <a:gd name="connsiteY2" fmla="*/ 6880 h 6940"/>
                <a:gd name="connsiteX3" fmla="*/ 826 w 8865"/>
                <a:gd name="connsiteY3" fmla="*/ 6880 h 6940"/>
                <a:gd name="connsiteX4" fmla="*/ 1557 w 8865"/>
                <a:gd name="connsiteY4" fmla="*/ 6880 h 6940"/>
                <a:gd name="connsiteX5" fmla="*/ 8357 w 8865"/>
                <a:gd name="connsiteY5" fmla="*/ 1982 h 6940"/>
                <a:gd name="connsiteX6" fmla="*/ 8795 w 8865"/>
                <a:gd name="connsiteY6" fmla="*/ 666 h 6940"/>
                <a:gd name="connsiteX7" fmla="*/ 7772 w 8865"/>
                <a:gd name="connsiteY7" fmla="*/ 8 h 6940"/>
                <a:gd name="connsiteX8" fmla="*/ 2581 w 8865"/>
                <a:gd name="connsiteY8" fmla="*/ 1031 h 6940"/>
                <a:gd name="connsiteX9" fmla="*/ 2142 w 8865"/>
                <a:gd name="connsiteY9" fmla="*/ 1616 h 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65" h="6940">
                  <a:moveTo>
                    <a:pt x="2142" y="1616"/>
                  </a:moveTo>
                  <a:lnTo>
                    <a:pt x="241" y="5564"/>
                  </a:lnTo>
                  <a:cubicBezTo>
                    <a:pt x="-80" y="5945"/>
                    <a:pt x="-80" y="6500"/>
                    <a:pt x="241" y="6880"/>
                  </a:cubicBezTo>
                  <a:lnTo>
                    <a:pt x="826" y="6880"/>
                  </a:lnTo>
                  <a:cubicBezTo>
                    <a:pt x="1067" y="6961"/>
                    <a:pt x="1323" y="6961"/>
                    <a:pt x="1557" y="6880"/>
                  </a:cubicBezTo>
                  <a:lnTo>
                    <a:pt x="8357" y="1982"/>
                  </a:lnTo>
                  <a:cubicBezTo>
                    <a:pt x="8795" y="1704"/>
                    <a:pt x="8978" y="1156"/>
                    <a:pt x="8795" y="666"/>
                  </a:cubicBezTo>
                  <a:cubicBezTo>
                    <a:pt x="8657" y="227"/>
                    <a:pt x="8225" y="-51"/>
                    <a:pt x="7772" y="8"/>
                  </a:cubicBezTo>
                  <a:lnTo>
                    <a:pt x="2581" y="1031"/>
                  </a:lnTo>
                  <a:cubicBezTo>
                    <a:pt x="2354" y="1156"/>
                    <a:pt x="2193" y="1368"/>
                    <a:pt x="2142" y="161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A18A5A8D-D37C-4E02-95AE-68A270B123EA}"/>
                </a:ext>
              </a:extLst>
            </p:cNvPr>
            <p:cNvSpPr/>
            <p:nvPr/>
          </p:nvSpPr>
          <p:spPr>
            <a:xfrm>
              <a:off x="8385493" y="3644532"/>
              <a:ext cx="10948" cy="7098"/>
            </a:xfrm>
            <a:custGeom>
              <a:avLst/>
              <a:gdLst>
                <a:gd name="connsiteX0" fmla="*/ 3988 w 10948"/>
                <a:gd name="connsiteY0" fmla="*/ 5 h 7098"/>
                <a:gd name="connsiteX1" fmla="*/ 3184 w 10948"/>
                <a:gd name="connsiteY1" fmla="*/ 443 h 7098"/>
                <a:gd name="connsiteX2" fmla="*/ 186 w 10948"/>
                <a:gd name="connsiteY2" fmla="*/ 4318 h 7098"/>
                <a:gd name="connsiteX3" fmla="*/ 186 w 10948"/>
                <a:gd name="connsiteY3" fmla="*/ 5488 h 7098"/>
                <a:gd name="connsiteX4" fmla="*/ 1064 w 10948"/>
                <a:gd name="connsiteY4" fmla="*/ 6146 h 7098"/>
                <a:gd name="connsiteX5" fmla="*/ 8960 w 10948"/>
                <a:gd name="connsiteY5" fmla="*/ 7097 h 7098"/>
                <a:gd name="connsiteX6" fmla="*/ 9984 w 10948"/>
                <a:gd name="connsiteY6" fmla="*/ 6512 h 7098"/>
                <a:gd name="connsiteX7" fmla="*/ 10861 w 10948"/>
                <a:gd name="connsiteY7" fmla="*/ 4538 h 7098"/>
                <a:gd name="connsiteX8" fmla="*/ 10861 w 10948"/>
                <a:gd name="connsiteY8" fmla="*/ 3660 h 7098"/>
                <a:gd name="connsiteX9" fmla="*/ 10276 w 10948"/>
                <a:gd name="connsiteY9" fmla="*/ 3149 h 7098"/>
                <a:gd name="connsiteX10" fmla="*/ 4427 w 10948"/>
                <a:gd name="connsiteY10" fmla="*/ 151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48" h="7098">
                  <a:moveTo>
                    <a:pt x="3988" y="5"/>
                  </a:moveTo>
                  <a:cubicBezTo>
                    <a:pt x="3652" y="-32"/>
                    <a:pt x="3338" y="144"/>
                    <a:pt x="3184" y="443"/>
                  </a:cubicBezTo>
                  <a:lnTo>
                    <a:pt x="186" y="4318"/>
                  </a:lnTo>
                  <a:cubicBezTo>
                    <a:pt x="-62" y="4669"/>
                    <a:pt x="-62" y="5137"/>
                    <a:pt x="186" y="5488"/>
                  </a:cubicBezTo>
                  <a:cubicBezTo>
                    <a:pt x="326" y="5861"/>
                    <a:pt x="669" y="6117"/>
                    <a:pt x="1064" y="6146"/>
                  </a:cubicBezTo>
                  <a:lnTo>
                    <a:pt x="8960" y="7097"/>
                  </a:lnTo>
                  <a:cubicBezTo>
                    <a:pt x="9384" y="7119"/>
                    <a:pt x="9786" y="6892"/>
                    <a:pt x="9984" y="6512"/>
                  </a:cubicBezTo>
                  <a:lnTo>
                    <a:pt x="10861" y="4538"/>
                  </a:lnTo>
                  <a:cubicBezTo>
                    <a:pt x="10978" y="4260"/>
                    <a:pt x="10978" y="3938"/>
                    <a:pt x="10861" y="3660"/>
                  </a:cubicBezTo>
                  <a:cubicBezTo>
                    <a:pt x="10861" y="3660"/>
                    <a:pt x="10861" y="3222"/>
                    <a:pt x="10276" y="3149"/>
                  </a:cubicBezTo>
                  <a:lnTo>
                    <a:pt x="4427" y="151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AA25600A-6F86-40E5-8BC7-CDEB27D31FE1}"/>
                </a:ext>
              </a:extLst>
            </p:cNvPr>
            <p:cNvSpPr/>
            <p:nvPr/>
          </p:nvSpPr>
          <p:spPr>
            <a:xfrm>
              <a:off x="8401996" y="3633570"/>
              <a:ext cx="12137" cy="6015"/>
            </a:xfrm>
            <a:custGeom>
              <a:avLst/>
              <a:gdLst>
                <a:gd name="connsiteX0" fmla="*/ 353 w 12137"/>
                <a:gd name="connsiteY0" fmla="*/ 1974 h 6015"/>
                <a:gd name="connsiteX1" fmla="*/ 3277 w 12137"/>
                <a:gd name="connsiteY1" fmla="*/ 5922 h 6015"/>
                <a:gd name="connsiteX2" fmla="*/ 4154 w 12137"/>
                <a:gd name="connsiteY2" fmla="*/ 5922 h 6015"/>
                <a:gd name="connsiteX3" fmla="*/ 4666 w 12137"/>
                <a:gd name="connsiteY3" fmla="*/ 5922 h 6015"/>
                <a:gd name="connsiteX4" fmla="*/ 11466 w 12137"/>
                <a:gd name="connsiteY4" fmla="*/ 2047 h 6015"/>
                <a:gd name="connsiteX5" fmla="*/ 12124 w 12137"/>
                <a:gd name="connsiteY5" fmla="*/ 804 h 6015"/>
                <a:gd name="connsiteX6" fmla="*/ 11027 w 12137"/>
                <a:gd name="connsiteY6" fmla="*/ 0 h 6015"/>
                <a:gd name="connsiteX7" fmla="*/ 1157 w 12137"/>
                <a:gd name="connsiteY7" fmla="*/ 0 h 6015"/>
                <a:gd name="connsiteX8" fmla="*/ 206 w 12137"/>
                <a:gd name="connsiteY8" fmla="*/ 585 h 6015"/>
                <a:gd name="connsiteX9" fmla="*/ 353 w 12137"/>
                <a:gd name="connsiteY9" fmla="*/ 1974 h 6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37" h="6015">
                  <a:moveTo>
                    <a:pt x="353" y="1974"/>
                  </a:moveTo>
                  <a:lnTo>
                    <a:pt x="3277" y="5922"/>
                  </a:lnTo>
                  <a:cubicBezTo>
                    <a:pt x="3555" y="6047"/>
                    <a:pt x="3877" y="6047"/>
                    <a:pt x="4154" y="5922"/>
                  </a:cubicBezTo>
                  <a:cubicBezTo>
                    <a:pt x="4315" y="6003"/>
                    <a:pt x="4506" y="6003"/>
                    <a:pt x="4666" y="5922"/>
                  </a:cubicBezTo>
                  <a:lnTo>
                    <a:pt x="11466" y="2047"/>
                  </a:lnTo>
                  <a:cubicBezTo>
                    <a:pt x="11934" y="1828"/>
                    <a:pt x="12204" y="1316"/>
                    <a:pt x="12124" y="804"/>
                  </a:cubicBezTo>
                  <a:cubicBezTo>
                    <a:pt x="11949" y="344"/>
                    <a:pt x="11517" y="29"/>
                    <a:pt x="11027" y="0"/>
                  </a:cubicBezTo>
                  <a:lnTo>
                    <a:pt x="1157" y="0"/>
                  </a:lnTo>
                  <a:cubicBezTo>
                    <a:pt x="755" y="-7"/>
                    <a:pt x="382" y="220"/>
                    <a:pt x="206" y="585"/>
                  </a:cubicBezTo>
                  <a:cubicBezTo>
                    <a:pt x="-115" y="1016"/>
                    <a:pt x="-57" y="1623"/>
                    <a:pt x="353" y="197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20634BF8-A65D-4D1F-A169-EC962CB9CBF1}"/>
                </a:ext>
              </a:extLst>
            </p:cNvPr>
            <p:cNvSpPr/>
            <p:nvPr/>
          </p:nvSpPr>
          <p:spPr>
            <a:xfrm>
              <a:off x="8404396" y="3573544"/>
              <a:ext cx="90368" cy="80790"/>
            </a:xfrm>
            <a:custGeom>
              <a:avLst/>
              <a:gdLst>
                <a:gd name="connsiteX0" fmla="*/ 72382 w 90368"/>
                <a:gd name="connsiteY0" fmla="*/ 366 h 80790"/>
                <a:gd name="connsiteX1" fmla="*/ 68434 w 90368"/>
                <a:gd name="connsiteY1" fmla="*/ 366 h 80790"/>
                <a:gd name="connsiteX2" fmla="*/ 67630 w 90368"/>
                <a:gd name="connsiteY2" fmla="*/ 366 h 80790"/>
                <a:gd name="connsiteX3" fmla="*/ 67630 w 90368"/>
                <a:gd name="connsiteY3" fmla="*/ 1170 h 80790"/>
                <a:gd name="connsiteX4" fmla="*/ 68580 w 90368"/>
                <a:gd name="connsiteY4" fmla="*/ 13892 h 80790"/>
                <a:gd name="connsiteX5" fmla="*/ 55932 w 90368"/>
                <a:gd name="connsiteY5" fmla="*/ 14769 h 80790"/>
                <a:gd name="connsiteX6" fmla="*/ 55054 w 90368"/>
                <a:gd name="connsiteY6" fmla="*/ 15500 h 80790"/>
                <a:gd name="connsiteX7" fmla="*/ 52276 w 90368"/>
                <a:gd name="connsiteY7" fmla="*/ 23689 h 80790"/>
                <a:gd name="connsiteX8" fmla="*/ 45842 w 90368"/>
                <a:gd name="connsiteY8" fmla="*/ 23689 h 80790"/>
                <a:gd name="connsiteX9" fmla="*/ 44745 w 90368"/>
                <a:gd name="connsiteY9" fmla="*/ 24347 h 80790"/>
                <a:gd name="connsiteX10" fmla="*/ 42990 w 90368"/>
                <a:gd name="connsiteY10" fmla="*/ 29830 h 80790"/>
                <a:gd name="connsiteX11" fmla="*/ 36264 w 90368"/>
                <a:gd name="connsiteY11" fmla="*/ 32755 h 80790"/>
                <a:gd name="connsiteX12" fmla="*/ 37142 w 90368"/>
                <a:gd name="connsiteY12" fmla="*/ 22884 h 80790"/>
                <a:gd name="connsiteX13" fmla="*/ 36337 w 90368"/>
                <a:gd name="connsiteY13" fmla="*/ 21715 h 80790"/>
                <a:gd name="connsiteX14" fmla="*/ 29465 w 90368"/>
                <a:gd name="connsiteY14" fmla="*/ 19741 h 80790"/>
                <a:gd name="connsiteX15" fmla="*/ 29465 w 90368"/>
                <a:gd name="connsiteY15" fmla="*/ 19741 h 80790"/>
                <a:gd name="connsiteX16" fmla="*/ 28661 w 90368"/>
                <a:gd name="connsiteY16" fmla="*/ 19741 h 80790"/>
                <a:gd name="connsiteX17" fmla="*/ 19229 w 90368"/>
                <a:gd name="connsiteY17" fmla="*/ 29318 h 80790"/>
                <a:gd name="connsiteX18" fmla="*/ 8408 w 90368"/>
                <a:gd name="connsiteY18" fmla="*/ 33267 h 80790"/>
                <a:gd name="connsiteX19" fmla="*/ 7823 w 90368"/>
                <a:gd name="connsiteY19" fmla="*/ 33851 h 80790"/>
                <a:gd name="connsiteX20" fmla="*/ 0 w 90368"/>
                <a:gd name="connsiteY20" fmla="*/ 51252 h 80790"/>
                <a:gd name="connsiteX21" fmla="*/ 951 w 90368"/>
                <a:gd name="connsiteY21" fmla="*/ 55200 h 80790"/>
                <a:gd name="connsiteX22" fmla="*/ 1974 w 90368"/>
                <a:gd name="connsiteY22" fmla="*/ 56005 h 80790"/>
                <a:gd name="connsiteX23" fmla="*/ 6946 w 90368"/>
                <a:gd name="connsiteY23" fmla="*/ 56005 h 80790"/>
                <a:gd name="connsiteX24" fmla="*/ 7823 w 90368"/>
                <a:gd name="connsiteY24" fmla="*/ 55420 h 80790"/>
                <a:gd name="connsiteX25" fmla="*/ 15134 w 90368"/>
                <a:gd name="connsiteY25" fmla="*/ 41309 h 80790"/>
                <a:gd name="connsiteX26" fmla="*/ 17474 w 90368"/>
                <a:gd name="connsiteY26" fmla="*/ 41309 h 80790"/>
                <a:gd name="connsiteX27" fmla="*/ 18351 w 90368"/>
                <a:gd name="connsiteY27" fmla="*/ 47304 h 80790"/>
                <a:gd name="connsiteX28" fmla="*/ 19010 w 90368"/>
                <a:gd name="connsiteY28" fmla="*/ 48108 h 80790"/>
                <a:gd name="connsiteX29" fmla="*/ 19010 w 90368"/>
                <a:gd name="connsiteY29" fmla="*/ 48108 h 80790"/>
                <a:gd name="connsiteX30" fmla="*/ 19887 w 90368"/>
                <a:gd name="connsiteY30" fmla="*/ 47743 h 80790"/>
                <a:gd name="connsiteX31" fmla="*/ 24785 w 90368"/>
                <a:gd name="connsiteY31" fmla="*/ 41821 h 80790"/>
                <a:gd name="connsiteX32" fmla="*/ 28002 w 90368"/>
                <a:gd name="connsiteY32" fmla="*/ 45696 h 80790"/>
                <a:gd name="connsiteX33" fmla="*/ 28880 w 90368"/>
                <a:gd name="connsiteY33" fmla="*/ 46134 h 80790"/>
                <a:gd name="connsiteX34" fmla="*/ 28880 w 90368"/>
                <a:gd name="connsiteY34" fmla="*/ 46134 h 80790"/>
                <a:gd name="connsiteX35" fmla="*/ 29611 w 90368"/>
                <a:gd name="connsiteY35" fmla="*/ 45623 h 80790"/>
                <a:gd name="connsiteX36" fmla="*/ 34802 w 90368"/>
                <a:gd name="connsiteY36" fmla="*/ 37800 h 80790"/>
                <a:gd name="connsiteX37" fmla="*/ 43137 w 90368"/>
                <a:gd name="connsiteY37" fmla="*/ 45111 h 80790"/>
                <a:gd name="connsiteX38" fmla="*/ 39481 w 90368"/>
                <a:gd name="connsiteY38" fmla="*/ 53226 h 80790"/>
                <a:gd name="connsiteX39" fmla="*/ 39481 w 90368"/>
                <a:gd name="connsiteY39" fmla="*/ 53957 h 80790"/>
                <a:gd name="connsiteX40" fmla="*/ 43356 w 90368"/>
                <a:gd name="connsiteY40" fmla="*/ 66752 h 80790"/>
                <a:gd name="connsiteX41" fmla="*/ 43795 w 90368"/>
                <a:gd name="connsiteY41" fmla="*/ 67264 h 80790"/>
                <a:gd name="connsiteX42" fmla="*/ 57540 w 90368"/>
                <a:gd name="connsiteY42" fmla="*/ 76111 h 80790"/>
                <a:gd name="connsiteX43" fmla="*/ 58125 w 90368"/>
                <a:gd name="connsiteY43" fmla="*/ 76111 h 80790"/>
                <a:gd name="connsiteX44" fmla="*/ 58710 w 90368"/>
                <a:gd name="connsiteY44" fmla="*/ 76111 h 80790"/>
                <a:gd name="connsiteX45" fmla="*/ 64559 w 90368"/>
                <a:gd name="connsiteY45" fmla="*/ 72821 h 80790"/>
                <a:gd name="connsiteX46" fmla="*/ 67922 w 90368"/>
                <a:gd name="connsiteY46" fmla="*/ 80132 h 80790"/>
                <a:gd name="connsiteX47" fmla="*/ 68946 w 90368"/>
                <a:gd name="connsiteY47" fmla="*/ 80790 h 80790"/>
                <a:gd name="connsiteX48" fmla="*/ 69969 w 90368"/>
                <a:gd name="connsiteY48" fmla="*/ 80205 h 80790"/>
                <a:gd name="connsiteX49" fmla="*/ 74795 w 90368"/>
                <a:gd name="connsiteY49" fmla="*/ 70335 h 80790"/>
                <a:gd name="connsiteX50" fmla="*/ 74795 w 90368"/>
                <a:gd name="connsiteY50" fmla="*/ 69311 h 80790"/>
                <a:gd name="connsiteX51" fmla="*/ 69019 w 90368"/>
                <a:gd name="connsiteY51" fmla="*/ 59807 h 80790"/>
                <a:gd name="connsiteX52" fmla="*/ 69750 w 90368"/>
                <a:gd name="connsiteY52" fmla="*/ 56005 h 80790"/>
                <a:gd name="connsiteX53" fmla="*/ 77061 w 90368"/>
                <a:gd name="connsiteY53" fmla="*/ 48693 h 80790"/>
                <a:gd name="connsiteX54" fmla="*/ 82399 w 90368"/>
                <a:gd name="connsiteY54" fmla="*/ 65582 h 80790"/>
                <a:gd name="connsiteX55" fmla="*/ 83422 w 90368"/>
                <a:gd name="connsiteY55" fmla="*/ 66314 h 80790"/>
                <a:gd name="connsiteX56" fmla="*/ 84519 w 90368"/>
                <a:gd name="connsiteY56" fmla="*/ 65582 h 80790"/>
                <a:gd name="connsiteX57" fmla="*/ 90368 w 90368"/>
                <a:gd name="connsiteY57" fmla="*/ 43648 h 80790"/>
                <a:gd name="connsiteX58" fmla="*/ 85323 w 90368"/>
                <a:gd name="connsiteY58" fmla="*/ 24712 h 80790"/>
                <a:gd name="connsiteX59" fmla="*/ 83788 w 90368"/>
                <a:gd name="connsiteY59" fmla="*/ 22373 h 80790"/>
                <a:gd name="connsiteX60" fmla="*/ 85323 w 90368"/>
                <a:gd name="connsiteY60" fmla="*/ 20033 h 80790"/>
                <a:gd name="connsiteX61" fmla="*/ 85323 w 90368"/>
                <a:gd name="connsiteY61" fmla="*/ 19156 h 80790"/>
                <a:gd name="connsiteX62" fmla="*/ 83057 w 90368"/>
                <a:gd name="connsiteY62" fmla="*/ 10821 h 80790"/>
                <a:gd name="connsiteX63" fmla="*/ 72236 w 90368"/>
                <a:gd name="connsiteY63" fmla="*/ 0 h 80790"/>
                <a:gd name="connsiteX64" fmla="*/ 72382 w 90368"/>
                <a:gd name="connsiteY64" fmla="*/ 366 h 8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90368" h="80790">
                  <a:moveTo>
                    <a:pt x="72382" y="366"/>
                  </a:moveTo>
                  <a:lnTo>
                    <a:pt x="68434" y="366"/>
                  </a:lnTo>
                  <a:lnTo>
                    <a:pt x="67630" y="366"/>
                  </a:lnTo>
                  <a:cubicBezTo>
                    <a:pt x="67579" y="629"/>
                    <a:pt x="67579" y="907"/>
                    <a:pt x="67630" y="1170"/>
                  </a:cubicBezTo>
                  <a:lnTo>
                    <a:pt x="68580" y="13892"/>
                  </a:lnTo>
                  <a:lnTo>
                    <a:pt x="55932" y="14769"/>
                  </a:lnTo>
                  <a:cubicBezTo>
                    <a:pt x="55420" y="14769"/>
                    <a:pt x="55054" y="14769"/>
                    <a:pt x="55054" y="15500"/>
                  </a:cubicBezTo>
                  <a:lnTo>
                    <a:pt x="52276" y="23689"/>
                  </a:lnTo>
                  <a:lnTo>
                    <a:pt x="45842" y="23689"/>
                  </a:lnTo>
                  <a:cubicBezTo>
                    <a:pt x="45381" y="23674"/>
                    <a:pt x="44950" y="23930"/>
                    <a:pt x="44745" y="24347"/>
                  </a:cubicBezTo>
                  <a:lnTo>
                    <a:pt x="42990" y="29830"/>
                  </a:lnTo>
                  <a:lnTo>
                    <a:pt x="36264" y="32755"/>
                  </a:lnTo>
                  <a:lnTo>
                    <a:pt x="37142" y="22884"/>
                  </a:lnTo>
                  <a:cubicBezTo>
                    <a:pt x="37142" y="22365"/>
                    <a:pt x="36827" y="21898"/>
                    <a:pt x="36337" y="21715"/>
                  </a:cubicBezTo>
                  <a:lnTo>
                    <a:pt x="29465" y="19741"/>
                  </a:lnTo>
                  <a:lnTo>
                    <a:pt x="29465" y="19741"/>
                  </a:lnTo>
                  <a:cubicBezTo>
                    <a:pt x="29201" y="19667"/>
                    <a:pt x="28923" y="19667"/>
                    <a:pt x="28661" y="19741"/>
                  </a:cubicBezTo>
                  <a:lnTo>
                    <a:pt x="19229" y="29318"/>
                  </a:lnTo>
                  <a:lnTo>
                    <a:pt x="8408" y="33267"/>
                  </a:lnTo>
                  <a:cubicBezTo>
                    <a:pt x="8408" y="33267"/>
                    <a:pt x="7896" y="33267"/>
                    <a:pt x="7823" y="33851"/>
                  </a:cubicBezTo>
                  <a:lnTo>
                    <a:pt x="0" y="51252"/>
                  </a:lnTo>
                  <a:lnTo>
                    <a:pt x="951" y="55200"/>
                  </a:lnTo>
                  <a:cubicBezTo>
                    <a:pt x="951" y="55639"/>
                    <a:pt x="1462" y="56005"/>
                    <a:pt x="1974" y="56005"/>
                  </a:cubicBezTo>
                  <a:lnTo>
                    <a:pt x="6946" y="56005"/>
                  </a:lnTo>
                  <a:cubicBezTo>
                    <a:pt x="6946" y="56005"/>
                    <a:pt x="7750" y="56005"/>
                    <a:pt x="7823" y="55420"/>
                  </a:cubicBezTo>
                  <a:lnTo>
                    <a:pt x="15134" y="41309"/>
                  </a:lnTo>
                  <a:lnTo>
                    <a:pt x="17474" y="41309"/>
                  </a:lnTo>
                  <a:lnTo>
                    <a:pt x="18351" y="47304"/>
                  </a:lnTo>
                  <a:cubicBezTo>
                    <a:pt x="18351" y="47304"/>
                    <a:pt x="18351" y="48108"/>
                    <a:pt x="19010" y="48108"/>
                  </a:cubicBezTo>
                  <a:lnTo>
                    <a:pt x="19010" y="48108"/>
                  </a:lnTo>
                  <a:cubicBezTo>
                    <a:pt x="19346" y="48123"/>
                    <a:pt x="19667" y="47992"/>
                    <a:pt x="19887" y="47743"/>
                  </a:cubicBezTo>
                  <a:lnTo>
                    <a:pt x="24785" y="41821"/>
                  </a:lnTo>
                  <a:lnTo>
                    <a:pt x="28002" y="45696"/>
                  </a:lnTo>
                  <a:cubicBezTo>
                    <a:pt x="28236" y="45937"/>
                    <a:pt x="28543" y="46091"/>
                    <a:pt x="28880" y="46134"/>
                  </a:cubicBezTo>
                  <a:lnTo>
                    <a:pt x="28880" y="46134"/>
                  </a:lnTo>
                  <a:cubicBezTo>
                    <a:pt x="28880" y="46134"/>
                    <a:pt x="29392" y="46134"/>
                    <a:pt x="29611" y="45623"/>
                  </a:cubicBezTo>
                  <a:lnTo>
                    <a:pt x="34802" y="37800"/>
                  </a:lnTo>
                  <a:lnTo>
                    <a:pt x="43137" y="45111"/>
                  </a:lnTo>
                  <a:lnTo>
                    <a:pt x="39481" y="53226"/>
                  </a:lnTo>
                  <a:cubicBezTo>
                    <a:pt x="39335" y="53446"/>
                    <a:pt x="39335" y="53738"/>
                    <a:pt x="39481" y="53957"/>
                  </a:cubicBezTo>
                  <a:lnTo>
                    <a:pt x="43356" y="66752"/>
                  </a:lnTo>
                  <a:cubicBezTo>
                    <a:pt x="43407" y="66986"/>
                    <a:pt x="43576" y="67176"/>
                    <a:pt x="43795" y="67264"/>
                  </a:cubicBezTo>
                  <a:lnTo>
                    <a:pt x="57540" y="76111"/>
                  </a:lnTo>
                  <a:cubicBezTo>
                    <a:pt x="57540" y="76111"/>
                    <a:pt x="57906" y="76111"/>
                    <a:pt x="58125" y="76111"/>
                  </a:cubicBezTo>
                  <a:lnTo>
                    <a:pt x="58710" y="76111"/>
                  </a:lnTo>
                  <a:lnTo>
                    <a:pt x="64559" y="72821"/>
                  </a:lnTo>
                  <a:lnTo>
                    <a:pt x="67922" y="80132"/>
                  </a:lnTo>
                  <a:cubicBezTo>
                    <a:pt x="68112" y="80527"/>
                    <a:pt x="68507" y="80783"/>
                    <a:pt x="68946" y="80790"/>
                  </a:cubicBezTo>
                  <a:cubicBezTo>
                    <a:pt x="69362" y="80783"/>
                    <a:pt x="69750" y="80563"/>
                    <a:pt x="69969" y="80205"/>
                  </a:cubicBezTo>
                  <a:lnTo>
                    <a:pt x="74795" y="70335"/>
                  </a:lnTo>
                  <a:cubicBezTo>
                    <a:pt x="75014" y="70028"/>
                    <a:pt x="75014" y="69618"/>
                    <a:pt x="74795" y="69311"/>
                  </a:cubicBezTo>
                  <a:lnTo>
                    <a:pt x="69019" y="59807"/>
                  </a:lnTo>
                  <a:lnTo>
                    <a:pt x="69750" y="56005"/>
                  </a:lnTo>
                  <a:lnTo>
                    <a:pt x="77061" y="48693"/>
                  </a:lnTo>
                  <a:lnTo>
                    <a:pt x="82399" y="65582"/>
                  </a:lnTo>
                  <a:cubicBezTo>
                    <a:pt x="82567" y="66007"/>
                    <a:pt x="82969" y="66292"/>
                    <a:pt x="83422" y="66314"/>
                  </a:cubicBezTo>
                  <a:cubicBezTo>
                    <a:pt x="83905" y="66321"/>
                    <a:pt x="84336" y="66028"/>
                    <a:pt x="84519" y="65582"/>
                  </a:cubicBezTo>
                  <a:lnTo>
                    <a:pt x="90368" y="43648"/>
                  </a:lnTo>
                  <a:lnTo>
                    <a:pt x="85323" y="24712"/>
                  </a:lnTo>
                  <a:lnTo>
                    <a:pt x="83788" y="22373"/>
                  </a:lnTo>
                  <a:lnTo>
                    <a:pt x="85323" y="20033"/>
                  </a:lnTo>
                  <a:cubicBezTo>
                    <a:pt x="85469" y="19755"/>
                    <a:pt x="85469" y="19434"/>
                    <a:pt x="85323" y="19156"/>
                  </a:cubicBezTo>
                  <a:lnTo>
                    <a:pt x="83057" y="10821"/>
                  </a:lnTo>
                  <a:lnTo>
                    <a:pt x="72236" y="0"/>
                  </a:lnTo>
                  <a:cubicBezTo>
                    <a:pt x="72258" y="132"/>
                    <a:pt x="72309" y="256"/>
                    <a:pt x="72382" y="36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3435973-A764-4F86-93F3-A13B00E5DB92}"/>
                </a:ext>
              </a:extLst>
            </p:cNvPr>
            <p:cNvSpPr/>
            <p:nvPr/>
          </p:nvSpPr>
          <p:spPr>
            <a:xfrm>
              <a:off x="8441537" y="3565026"/>
              <a:ext cx="17020" cy="13050"/>
            </a:xfrm>
            <a:custGeom>
              <a:avLst/>
              <a:gdLst>
                <a:gd name="connsiteX0" fmla="*/ 7092 w 17020"/>
                <a:gd name="connsiteY0" fmla="*/ 329 h 13050"/>
                <a:gd name="connsiteX1" fmla="*/ 220 w 17020"/>
                <a:gd name="connsiteY1" fmla="*/ 6178 h 13050"/>
                <a:gd name="connsiteX2" fmla="*/ 220 w 17020"/>
                <a:gd name="connsiteY2" fmla="*/ 7494 h 13050"/>
                <a:gd name="connsiteX3" fmla="*/ 2120 w 17020"/>
                <a:gd name="connsiteY3" fmla="*/ 12246 h 13050"/>
                <a:gd name="connsiteX4" fmla="*/ 3217 w 17020"/>
                <a:gd name="connsiteY4" fmla="*/ 13051 h 13050"/>
                <a:gd name="connsiteX5" fmla="*/ 14038 w 17020"/>
                <a:gd name="connsiteY5" fmla="*/ 12027 h 13050"/>
                <a:gd name="connsiteX6" fmla="*/ 14988 w 17020"/>
                <a:gd name="connsiteY6" fmla="*/ 11223 h 13050"/>
                <a:gd name="connsiteX7" fmla="*/ 16889 w 17020"/>
                <a:gd name="connsiteY7" fmla="*/ 2376 h 13050"/>
                <a:gd name="connsiteX8" fmla="*/ 16889 w 17020"/>
                <a:gd name="connsiteY8" fmla="*/ 1499 h 13050"/>
                <a:gd name="connsiteX9" fmla="*/ 16085 w 17020"/>
                <a:gd name="connsiteY9" fmla="*/ 1060 h 13050"/>
                <a:gd name="connsiteX10" fmla="*/ 8115 w 17020"/>
                <a:gd name="connsiteY10" fmla="*/ 37 h 13050"/>
                <a:gd name="connsiteX11" fmla="*/ 7092 w 17020"/>
                <a:gd name="connsiteY11" fmla="*/ 329 h 1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020" h="13050">
                  <a:moveTo>
                    <a:pt x="7092" y="329"/>
                  </a:moveTo>
                  <a:lnTo>
                    <a:pt x="220" y="6178"/>
                  </a:lnTo>
                  <a:cubicBezTo>
                    <a:pt x="-73" y="6566"/>
                    <a:pt x="-73" y="7107"/>
                    <a:pt x="220" y="7494"/>
                  </a:cubicBezTo>
                  <a:lnTo>
                    <a:pt x="2120" y="12246"/>
                  </a:lnTo>
                  <a:cubicBezTo>
                    <a:pt x="2274" y="12722"/>
                    <a:pt x="2720" y="13043"/>
                    <a:pt x="3217" y="13051"/>
                  </a:cubicBezTo>
                  <a:lnTo>
                    <a:pt x="14038" y="12027"/>
                  </a:lnTo>
                  <a:cubicBezTo>
                    <a:pt x="14513" y="12035"/>
                    <a:pt x="14915" y="11691"/>
                    <a:pt x="14988" y="11223"/>
                  </a:cubicBezTo>
                  <a:lnTo>
                    <a:pt x="16889" y="2376"/>
                  </a:lnTo>
                  <a:cubicBezTo>
                    <a:pt x="17064" y="2113"/>
                    <a:pt x="17064" y="1762"/>
                    <a:pt x="16889" y="1499"/>
                  </a:cubicBezTo>
                  <a:cubicBezTo>
                    <a:pt x="16684" y="1258"/>
                    <a:pt x="16399" y="1097"/>
                    <a:pt x="16085" y="1060"/>
                  </a:cubicBezTo>
                  <a:lnTo>
                    <a:pt x="8115" y="37"/>
                  </a:lnTo>
                  <a:cubicBezTo>
                    <a:pt x="7750" y="-66"/>
                    <a:pt x="7348" y="51"/>
                    <a:pt x="7092" y="32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3CC723AF-841C-4A1C-82F2-89CA97EDCA9D}"/>
                </a:ext>
              </a:extLst>
            </p:cNvPr>
            <p:cNvSpPr/>
            <p:nvPr/>
          </p:nvSpPr>
          <p:spPr>
            <a:xfrm>
              <a:off x="8432836" y="3544518"/>
              <a:ext cx="13600" cy="36556"/>
            </a:xfrm>
            <a:custGeom>
              <a:avLst/>
              <a:gdLst>
                <a:gd name="connsiteX0" fmla="*/ 805 w 13600"/>
                <a:gd name="connsiteY0" fmla="*/ 36484 h 36556"/>
                <a:gd name="connsiteX1" fmla="*/ 1682 w 13600"/>
                <a:gd name="connsiteY1" fmla="*/ 35972 h 36556"/>
                <a:gd name="connsiteX2" fmla="*/ 13600 w 13600"/>
                <a:gd name="connsiteY2" fmla="*/ 16743 h 36556"/>
                <a:gd name="connsiteX3" fmla="*/ 13600 w 13600"/>
                <a:gd name="connsiteY3" fmla="*/ 1024 h 36556"/>
                <a:gd name="connsiteX4" fmla="*/ 12796 w 13600"/>
                <a:gd name="connsiteY4" fmla="*/ 0 h 36556"/>
                <a:gd name="connsiteX5" fmla="*/ 12796 w 13600"/>
                <a:gd name="connsiteY5" fmla="*/ 0 h 36556"/>
                <a:gd name="connsiteX6" fmla="*/ 11845 w 13600"/>
                <a:gd name="connsiteY6" fmla="*/ 658 h 36556"/>
                <a:gd name="connsiteX7" fmla="*/ 1 w 13600"/>
                <a:gd name="connsiteY7" fmla="*/ 27564 h 36556"/>
                <a:gd name="connsiteX8" fmla="*/ 1 w 13600"/>
                <a:gd name="connsiteY8" fmla="*/ 35460 h 36556"/>
                <a:gd name="connsiteX9" fmla="*/ 805 w 13600"/>
                <a:gd name="connsiteY9" fmla="*/ 36557 h 36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00" h="36556">
                  <a:moveTo>
                    <a:pt x="805" y="36484"/>
                  </a:moveTo>
                  <a:cubicBezTo>
                    <a:pt x="1178" y="36520"/>
                    <a:pt x="1529" y="36308"/>
                    <a:pt x="1682" y="35972"/>
                  </a:cubicBezTo>
                  <a:lnTo>
                    <a:pt x="13600" y="16743"/>
                  </a:lnTo>
                  <a:lnTo>
                    <a:pt x="13600" y="1024"/>
                  </a:lnTo>
                  <a:cubicBezTo>
                    <a:pt x="13615" y="534"/>
                    <a:pt x="13271" y="102"/>
                    <a:pt x="12796" y="0"/>
                  </a:cubicBezTo>
                  <a:lnTo>
                    <a:pt x="12796" y="0"/>
                  </a:lnTo>
                  <a:cubicBezTo>
                    <a:pt x="12372" y="0"/>
                    <a:pt x="11999" y="263"/>
                    <a:pt x="11845" y="658"/>
                  </a:cubicBezTo>
                  <a:lnTo>
                    <a:pt x="1" y="27564"/>
                  </a:lnTo>
                  <a:lnTo>
                    <a:pt x="1" y="35460"/>
                  </a:lnTo>
                  <a:cubicBezTo>
                    <a:pt x="-21" y="35964"/>
                    <a:pt x="316" y="36418"/>
                    <a:pt x="805" y="3655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4AF1D21-316F-4F0C-808C-7A526B3192FE}"/>
                </a:ext>
              </a:extLst>
            </p:cNvPr>
            <p:cNvSpPr/>
            <p:nvPr/>
          </p:nvSpPr>
          <p:spPr>
            <a:xfrm>
              <a:off x="8473862" y="3560164"/>
              <a:ext cx="4816" cy="12940"/>
            </a:xfrm>
            <a:custGeom>
              <a:avLst/>
              <a:gdLst>
                <a:gd name="connsiteX0" fmla="*/ 3939 w 4816"/>
                <a:gd name="connsiteY0" fmla="*/ 12941 h 12940"/>
                <a:gd name="connsiteX1" fmla="*/ 3939 w 4816"/>
                <a:gd name="connsiteY1" fmla="*/ 12941 h 12940"/>
                <a:gd name="connsiteX2" fmla="*/ 4817 w 4816"/>
                <a:gd name="connsiteY2" fmla="*/ 11844 h 12940"/>
                <a:gd name="connsiteX3" fmla="*/ 4817 w 4816"/>
                <a:gd name="connsiteY3" fmla="*/ 1097 h 12940"/>
                <a:gd name="connsiteX4" fmla="*/ 4012 w 4816"/>
                <a:gd name="connsiteY4" fmla="*/ 0 h 12940"/>
                <a:gd name="connsiteX5" fmla="*/ 4012 w 4816"/>
                <a:gd name="connsiteY5" fmla="*/ 0 h 12940"/>
                <a:gd name="connsiteX6" fmla="*/ 2989 w 4816"/>
                <a:gd name="connsiteY6" fmla="*/ 512 h 12940"/>
                <a:gd name="connsiteX7" fmla="*/ 137 w 4816"/>
                <a:gd name="connsiteY7" fmla="*/ 5483 h 12940"/>
                <a:gd name="connsiteX8" fmla="*/ 137 w 4816"/>
                <a:gd name="connsiteY8" fmla="*/ 6507 h 12940"/>
                <a:gd name="connsiteX9" fmla="*/ 3062 w 4816"/>
                <a:gd name="connsiteY9" fmla="*/ 12356 h 12940"/>
                <a:gd name="connsiteX10" fmla="*/ 3939 w 4816"/>
                <a:gd name="connsiteY10" fmla="*/ 12941 h 1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16" h="12940">
                  <a:moveTo>
                    <a:pt x="3939" y="12941"/>
                  </a:moveTo>
                  <a:lnTo>
                    <a:pt x="3939" y="12941"/>
                  </a:lnTo>
                  <a:cubicBezTo>
                    <a:pt x="4458" y="12839"/>
                    <a:pt x="4824" y="12371"/>
                    <a:pt x="4817" y="11844"/>
                  </a:cubicBezTo>
                  <a:lnTo>
                    <a:pt x="4817" y="1097"/>
                  </a:lnTo>
                  <a:cubicBezTo>
                    <a:pt x="4809" y="600"/>
                    <a:pt x="4487" y="154"/>
                    <a:pt x="4012" y="0"/>
                  </a:cubicBezTo>
                  <a:lnTo>
                    <a:pt x="4012" y="0"/>
                  </a:lnTo>
                  <a:cubicBezTo>
                    <a:pt x="3617" y="29"/>
                    <a:pt x="3252" y="219"/>
                    <a:pt x="2989" y="512"/>
                  </a:cubicBezTo>
                  <a:lnTo>
                    <a:pt x="137" y="5483"/>
                  </a:lnTo>
                  <a:cubicBezTo>
                    <a:pt x="-46" y="5798"/>
                    <a:pt x="-46" y="6193"/>
                    <a:pt x="137" y="6507"/>
                  </a:cubicBezTo>
                  <a:lnTo>
                    <a:pt x="3062" y="12356"/>
                  </a:lnTo>
                  <a:cubicBezTo>
                    <a:pt x="3244" y="12678"/>
                    <a:pt x="3573" y="12897"/>
                    <a:pt x="3939" y="1294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38577298-7CD9-4836-92D8-1D0B6E63DB45}"/>
                </a:ext>
              </a:extLst>
            </p:cNvPr>
            <p:cNvSpPr/>
            <p:nvPr/>
          </p:nvSpPr>
          <p:spPr>
            <a:xfrm>
              <a:off x="8450955" y="3539327"/>
              <a:ext cx="18509" cy="30708"/>
            </a:xfrm>
            <a:custGeom>
              <a:avLst/>
              <a:gdLst>
                <a:gd name="connsiteX0" fmla="*/ 2208 w 18509"/>
                <a:gd name="connsiteY0" fmla="*/ 13233 h 30708"/>
                <a:gd name="connsiteX1" fmla="*/ 2646 w 18509"/>
                <a:gd name="connsiteY1" fmla="*/ 14038 h 30708"/>
                <a:gd name="connsiteX2" fmla="*/ 3231 w 18509"/>
                <a:gd name="connsiteY2" fmla="*/ 14038 h 30708"/>
                <a:gd name="connsiteX3" fmla="*/ 3231 w 18509"/>
                <a:gd name="connsiteY3" fmla="*/ 14038 h 30708"/>
                <a:gd name="connsiteX4" fmla="*/ 6009 w 18509"/>
                <a:gd name="connsiteY4" fmla="*/ 13307 h 30708"/>
                <a:gd name="connsiteX5" fmla="*/ 7984 w 18509"/>
                <a:gd name="connsiteY5" fmla="*/ 25443 h 30708"/>
                <a:gd name="connsiteX6" fmla="*/ 11858 w 18509"/>
                <a:gd name="connsiteY6" fmla="*/ 30342 h 30708"/>
                <a:gd name="connsiteX7" fmla="*/ 12882 w 18509"/>
                <a:gd name="connsiteY7" fmla="*/ 30708 h 30708"/>
                <a:gd name="connsiteX8" fmla="*/ 12882 w 18509"/>
                <a:gd name="connsiteY8" fmla="*/ 30708 h 30708"/>
                <a:gd name="connsiteX9" fmla="*/ 13686 w 18509"/>
                <a:gd name="connsiteY9" fmla="*/ 29976 h 30708"/>
                <a:gd name="connsiteX10" fmla="*/ 14491 w 18509"/>
                <a:gd name="connsiteY10" fmla="*/ 26759 h 30708"/>
                <a:gd name="connsiteX11" fmla="*/ 17488 w 18509"/>
                <a:gd name="connsiteY11" fmla="*/ 26759 h 30708"/>
                <a:gd name="connsiteX12" fmla="*/ 18439 w 18509"/>
                <a:gd name="connsiteY12" fmla="*/ 26759 h 30708"/>
                <a:gd name="connsiteX13" fmla="*/ 18439 w 18509"/>
                <a:gd name="connsiteY13" fmla="*/ 25809 h 30708"/>
                <a:gd name="connsiteX14" fmla="*/ 13906 w 18509"/>
                <a:gd name="connsiteY14" fmla="*/ 6653 h 30708"/>
                <a:gd name="connsiteX15" fmla="*/ 13394 w 18509"/>
                <a:gd name="connsiteY15" fmla="*/ 5922 h 30708"/>
                <a:gd name="connsiteX16" fmla="*/ 1623 w 18509"/>
                <a:gd name="connsiteY16" fmla="*/ 0 h 30708"/>
                <a:gd name="connsiteX17" fmla="*/ 1111 w 18509"/>
                <a:gd name="connsiteY17" fmla="*/ 0 h 30708"/>
                <a:gd name="connsiteX18" fmla="*/ 453 w 18509"/>
                <a:gd name="connsiteY18" fmla="*/ 0 h 30708"/>
                <a:gd name="connsiteX19" fmla="*/ 14 w 18509"/>
                <a:gd name="connsiteY19" fmla="*/ 1024 h 30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09" h="30708">
                  <a:moveTo>
                    <a:pt x="2208" y="13233"/>
                  </a:moveTo>
                  <a:cubicBezTo>
                    <a:pt x="2230" y="13555"/>
                    <a:pt x="2390" y="13848"/>
                    <a:pt x="2646" y="14038"/>
                  </a:cubicBezTo>
                  <a:cubicBezTo>
                    <a:pt x="2836" y="14104"/>
                    <a:pt x="3041" y="14104"/>
                    <a:pt x="3231" y="14038"/>
                  </a:cubicBezTo>
                  <a:lnTo>
                    <a:pt x="3231" y="14038"/>
                  </a:lnTo>
                  <a:lnTo>
                    <a:pt x="6009" y="13307"/>
                  </a:lnTo>
                  <a:lnTo>
                    <a:pt x="7984" y="25443"/>
                  </a:lnTo>
                  <a:lnTo>
                    <a:pt x="11858" y="30342"/>
                  </a:lnTo>
                  <a:cubicBezTo>
                    <a:pt x="12136" y="30590"/>
                    <a:pt x="12509" y="30722"/>
                    <a:pt x="12882" y="30708"/>
                  </a:cubicBezTo>
                  <a:lnTo>
                    <a:pt x="12882" y="30708"/>
                  </a:lnTo>
                  <a:cubicBezTo>
                    <a:pt x="13270" y="30642"/>
                    <a:pt x="13584" y="30357"/>
                    <a:pt x="13686" y="29976"/>
                  </a:cubicBezTo>
                  <a:lnTo>
                    <a:pt x="14491" y="26759"/>
                  </a:lnTo>
                  <a:lnTo>
                    <a:pt x="17488" y="26759"/>
                  </a:lnTo>
                  <a:cubicBezTo>
                    <a:pt x="17795" y="26884"/>
                    <a:pt x="18132" y="26884"/>
                    <a:pt x="18439" y="26759"/>
                  </a:cubicBezTo>
                  <a:cubicBezTo>
                    <a:pt x="18534" y="26452"/>
                    <a:pt x="18534" y="26116"/>
                    <a:pt x="18439" y="25809"/>
                  </a:cubicBezTo>
                  <a:lnTo>
                    <a:pt x="13906" y="6653"/>
                  </a:lnTo>
                  <a:cubicBezTo>
                    <a:pt x="13854" y="6346"/>
                    <a:pt x="13664" y="6076"/>
                    <a:pt x="13394" y="5922"/>
                  </a:cubicBezTo>
                  <a:lnTo>
                    <a:pt x="1623" y="0"/>
                  </a:lnTo>
                  <a:lnTo>
                    <a:pt x="1111" y="0"/>
                  </a:lnTo>
                  <a:lnTo>
                    <a:pt x="453" y="0"/>
                  </a:lnTo>
                  <a:cubicBezTo>
                    <a:pt x="117" y="227"/>
                    <a:pt x="-52" y="629"/>
                    <a:pt x="14" y="102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DE5B497-AC48-4B9B-94D5-A0271575F350}"/>
                </a:ext>
              </a:extLst>
            </p:cNvPr>
            <p:cNvSpPr/>
            <p:nvPr/>
          </p:nvSpPr>
          <p:spPr>
            <a:xfrm>
              <a:off x="8413606" y="3549417"/>
              <a:ext cx="23032" cy="40358"/>
            </a:xfrm>
            <a:custGeom>
              <a:avLst/>
              <a:gdLst>
                <a:gd name="connsiteX0" fmla="*/ 23033 w 23032"/>
                <a:gd name="connsiteY0" fmla="*/ 2998 h 40358"/>
                <a:gd name="connsiteX1" fmla="*/ 22374 w 23032"/>
                <a:gd name="connsiteY1" fmla="*/ 1974 h 40358"/>
                <a:gd name="connsiteX2" fmla="*/ 15063 w 23032"/>
                <a:gd name="connsiteY2" fmla="*/ 0 h 40358"/>
                <a:gd name="connsiteX3" fmla="*/ 15063 w 23032"/>
                <a:gd name="connsiteY3" fmla="*/ 0 h 40358"/>
                <a:gd name="connsiteX4" fmla="*/ 14551 w 23032"/>
                <a:gd name="connsiteY4" fmla="*/ 0 h 40358"/>
                <a:gd name="connsiteX5" fmla="*/ 10603 w 23032"/>
                <a:gd name="connsiteY5" fmla="*/ 1974 h 40358"/>
                <a:gd name="connsiteX6" fmla="*/ 9945 w 23032"/>
                <a:gd name="connsiteY6" fmla="*/ 2705 h 40358"/>
                <a:gd name="connsiteX7" fmla="*/ 6217 w 23032"/>
                <a:gd name="connsiteY7" fmla="*/ 18644 h 40358"/>
                <a:gd name="connsiteX8" fmla="*/ 1903 w 23032"/>
                <a:gd name="connsiteY8" fmla="*/ 19521 h 40358"/>
                <a:gd name="connsiteX9" fmla="*/ 1099 w 23032"/>
                <a:gd name="connsiteY9" fmla="*/ 20399 h 40358"/>
                <a:gd name="connsiteX10" fmla="*/ 148 w 23032"/>
                <a:gd name="connsiteY10" fmla="*/ 25297 h 40358"/>
                <a:gd name="connsiteX11" fmla="*/ 148 w 23032"/>
                <a:gd name="connsiteY11" fmla="*/ 26321 h 40358"/>
                <a:gd name="connsiteX12" fmla="*/ 12943 w 23032"/>
                <a:gd name="connsiteY12" fmla="*/ 39993 h 40358"/>
                <a:gd name="connsiteX13" fmla="*/ 13674 w 23032"/>
                <a:gd name="connsiteY13" fmla="*/ 40358 h 40358"/>
                <a:gd name="connsiteX14" fmla="*/ 13674 w 23032"/>
                <a:gd name="connsiteY14" fmla="*/ 40358 h 40358"/>
                <a:gd name="connsiteX15" fmla="*/ 14478 w 23032"/>
                <a:gd name="connsiteY15" fmla="*/ 39847 h 40358"/>
                <a:gd name="connsiteX16" fmla="*/ 16672 w 23032"/>
                <a:gd name="connsiteY16" fmla="*/ 36264 h 40358"/>
                <a:gd name="connsiteX17" fmla="*/ 16672 w 23032"/>
                <a:gd name="connsiteY17" fmla="*/ 22884 h 40358"/>
                <a:gd name="connsiteX18" fmla="*/ 22521 w 23032"/>
                <a:gd name="connsiteY18" fmla="*/ 5922 h 4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032" h="40358">
                  <a:moveTo>
                    <a:pt x="23033" y="2998"/>
                  </a:moveTo>
                  <a:cubicBezTo>
                    <a:pt x="23040" y="2552"/>
                    <a:pt x="22784" y="2150"/>
                    <a:pt x="22374" y="1974"/>
                  </a:cubicBezTo>
                  <a:lnTo>
                    <a:pt x="15063" y="0"/>
                  </a:lnTo>
                  <a:lnTo>
                    <a:pt x="15063" y="0"/>
                  </a:lnTo>
                  <a:lnTo>
                    <a:pt x="14551" y="0"/>
                  </a:lnTo>
                  <a:lnTo>
                    <a:pt x="10603" y="1974"/>
                  </a:lnTo>
                  <a:cubicBezTo>
                    <a:pt x="10267" y="2076"/>
                    <a:pt x="10011" y="2362"/>
                    <a:pt x="9945" y="2705"/>
                  </a:cubicBezTo>
                  <a:lnTo>
                    <a:pt x="6217" y="18644"/>
                  </a:lnTo>
                  <a:lnTo>
                    <a:pt x="1903" y="19521"/>
                  </a:lnTo>
                  <a:cubicBezTo>
                    <a:pt x="1516" y="19675"/>
                    <a:pt x="1223" y="20004"/>
                    <a:pt x="1099" y="20399"/>
                  </a:cubicBezTo>
                  <a:lnTo>
                    <a:pt x="148" y="25297"/>
                  </a:lnTo>
                  <a:cubicBezTo>
                    <a:pt x="-49" y="25611"/>
                    <a:pt x="-49" y="26006"/>
                    <a:pt x="148" y="26321"/>
                  </a:cubicBezTo>
                  <a:lnTo>
                    <a:pt x="12943" y="39993"/>
                  </a:lnTo>
                  <a:cubicBezTo>
                    <a:pt x="13111" y="40227"/>
                    <a:pt x="13382" y="40366"/>
                    <a:pt x="13674" y="40358"/>
                  </a:cubicBezTo>
                  <a:lnTo>
                    <a:pt x="13674" y="40358"/>
                  </a:lnTo>
                  <a:cubicBezTo>
                    <a:pt x="14039" y="40358"/>
                    <a:pt x="14332" y="40358"/>
                    <a:pt x="14478" y="39847"/>
                  </a:cubicBezTo>
                  <a:lnTo>
                    <a:pt x="16672" y="36264"/>
                  </a:lnTo>
                  <a:lnTo>
                    <a:pt x="16672" y="22884"/>
                  </a:lnTo>
                  <a:lnTo>
                    <a:pt x="22521" y="592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7A9C4F0B-39DC-44BB-B332-24773621265D}"/>
                </a:ext>
              </a:extLst>
            </p:cNvPr>
            <p:cNvSpPr/>
            <p:nvPr/>
          </p:nvSpPr>
          <p:spPr>
            <a:xfrm>
              <a:off x="8404030" y="3531882"/>
              <a:ext cx="24650" cy="30475"/>
            </a:xfrm>
            <a:custGeom>
              <a:avLst/>
              <a:gdLst>
                <a:gd name="connsiteX0" fmla="*/ 23835 w 24650"/>
                <a:gd name="connsiteY0" fmla="*/ 6787 h 30475"/>
                <a:gd name="connsiteX1" fmla="*/ 11479 w 24650"/>
                <a:gd name="connsiteY1" fmla="*/ 4959 h 30475"/>
                <a:gd name="connsiteX2" fmla="*/ 1609 w 24650"/>
                <a:gd name="connsiteY2" fmla="*/ 60 h 30475"/>
                <a:gd name="connsiteX3" fmla="*/ 1097 w 24650"/>
                <a:gd name="connsiteY3" fmla="*/ 60 h 30475"/>
                <a:gd name="connsiteX4" fmla="*/ 512 w 24650"/>
                <a:gd name="connsiteY4" fmla="*/ 60 h 30475"/>
                <a:gd name="connsiteX5" fmla="*/ 0 w 24650"/>
                <a:gd name="connsiteY5" fmla="*/ 1011 h 30475"/>
                <a:gd name="connsiteX6" fmla="*/ 1024 w 24650"/>
                <a:gd name="connsiteY6" fmla="*/ 29525 h 30475"/>
                <a:gd name="connsiteX7" fmla="*/ 1609 w 24650"/>
                <a:gd name="connsiteY7" fmla="*/ 30475 h 30475"/>
                <a:gd name="connsiteX8" fmla="*/ 2340 w 24650"/>
                <a:gd name="connsiteY8" fmla="*/ 30475 h 30475"/>
                <a:gd name="connsiteX9" fmla="*/ 2925 w 24650"/>
                <a:gd name="connsiteY9" fmla="*/ 30475 h 30475"/>
                <a:gd name="connsiteX10" fmla="*/ 22592 w 24650"/>
                <a:gd name="connsiteY10" fmla="*/ 16730 h 30475"/>
                <a:gd name="connsiteX11" fmla="*/ 22592 w 24650"/>
                <a:gd name="connsiteY11" fmla="*/ 16145 h 30475"/>
                <a:gd name="connsiteX12" fmla="*/ 24639 w 24650"/>
                <a:gd name="connsiteY12" fmla="*/ 8249 h 30475"/>
                <a:gd name="connsiteX13" fmla="*/ 23689 w 24650"/>
                <a:gd name="connsiteY13" fmla="*/ 6933 h 30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50" h="30475">
                  <a:moveTo>
                    <a:pt x="23835" y="6787"/>
                  </a:moveTo>
                  <a:lnTo>
                    <a:pt x="11479" y="4959"/>
                  </a:lnTo>
                  <a:lnTo>
                    <a:pt x="1609" y="60"/>
                  </a:lnTo>
                  <a:cubicBezTo>
                    <a:pt x="1448" y="-20"/>
                    <a:pt x="1258" y="-20"/>
                    <a:pt x="1097" y="60"/>
                  </a:cubicBezTo>
                  <a:cubicBezTo>
                    <a:pt x="907" y="2"/>
                    <a:pt x="702" y="2"/>
                    <a:pt x="512" y="60"/>
                  </a:cubicBezTo>
                  <a:cubicBezTo>
                    <a:pt x="205" y="280"/>
                    <a:pt x="15" y="631"/>
                    <a:pt x="0" y="1011"/>
                  </a:cubicBezTo>
                  <a:lnTo>
                    <a:pt x="1024" y="29525"/>
                  </a:lnTo>
                  <a:cubicBezTo>
                    <a:pt x="1046" y="29920"/>
                    <a:pt x="1265" y="30278"/>
                    <a:pt x="1609" y="30475"/>
                  </a:cubicBezTo>
                  <a:lnTo>
                    <a:pt x="2340" y="30475"/>
                  </a:lnTo>
                  <a:cubicBezTo>
                    <a:pt x="2340" y="30475"/>
                    <a:pt x="2852" y="30475"/>
                    <a:pt x="2925" y="30475"/>
                  </a:cubicBezTo>
                  <a:lnTo>
                    <a:pt x="22592" y="16730"/>
                  </a:lnTo>
                  <a:cubicBezTo>
                    <a:pt x="22665" y="16540"/>
                    <a:pt x="22665" y="16335"/>
                    <a:pt x="22592" y="16145"/>
                  </a:cubicBezTo>
                  <a:lnTo>
                    <a:pt x="24639" y="8249"/>
                  </a:lnTo>
                  <a:cubicBezTo>
                    <a:pt x="24727" y="7627"/>
                    <a:pt x="24310" y="7043"/>
                    <a:pt x="23689" y="693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AF6440E-2228-4534-B15F-DAE5E9C9F7FC}"/>
                </a:ext>
              </a:extLst>
            </p:cNvPr>
            <p:cNvSpPr/>
            <p:nvPr/>
          </p:nvSpPr>
          <p:spPr>
            <a:xfrm>
              <a:off x="8451157" y="3519292"/>
              <a:ext cx="28707" cy="31586"/>
            </a:xfrm>
            <a:custGeom>
              <a:avLst/>
              <a:gdLst>
                <a:gd name="connsiteX0" fmla="*/ 23501 w 28707"/>
                <a:gd name="connsiteY0" fmla="*/ 5851 h 31586"/>
                <a:gd name="connsiteX1" fmla="*/ 18529 w 28707"/>
                <a:gd name="connsiteY1" fmla="*/ 952 h 31586"/>
                <a:gd name="connsiteX2" fmla="*/ 17944 w 28707"/>
                <a:gd name="connsiteY2" fmla="*/ 952 h 31586"/>
                <a:gd name="connsiteX3" fmla="*/ 1128 w 28707"/>
                <a:gd name="connsiteY3" fmla="*/ 2 h 31586"/>
                <a:gd name="connsiteX4" fmla="*/ 104 w 28707"/>
                <a:gd name="connsiteY4" fmla="*/ 514 h 31586"/>
                <a:gd name="connsiteX5" fmla="*/ 104 w 28707"/>
                <a:gd name="connsiteY5" fmla="*/ 1610 h 31586"/>
                <a:gd name="connsiteX6" fmla="*/ 16920 w 28707"/>
                <a:gd name="connsiteY6" fmla="*/ 29101 h 31586"/>
                <a:gd name="connsiteX7" fmla="*/ 17651 w 28707"/>
                <a:gd name="connsiteY7" fmla="*/ 29612 h 31586"/>
                <a:gd name="connsiteX8" fmla="*/ 27668 w 28707"/>
                <a:gd name="connsiteY8" fmla="*/ 31587 h 31586"/>
                <a:gd name="connsiteX9" fmla="*/ 28706 w 28707"/>
                <a:gd name="connsiteY9" fmla="*/ 30439 h 31586"/>
                <a:gd name="connsiteX10" fmla="*/ 28618 w 28707"/>
                <a:gd name="connsiteY10" fmla="*/ 30051 h 31586"/>
                <a:gd name="connsiteX11" fmla="*/ 23793 w 28707"/>
                <a:gd name="connsiteY11" fmla="*/ 18719 h 31586"/>
                <a:gd name="connsiteX12" fmla="*/ 23793 w 28707"/>
                <a:gd name="connsiteY12" fmla="*/ 6874 h 31586"/>
                <a:gd name="connsiteX13" fmla="*/ 23501 w 28707"/>
                <a:gd name="connsiteY13" fmla="*/ 5851 h 31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707" h="31586">
                  <a:moveTo>
                    <a:pt x="23501" y="5851"/>
                  </a:moveTo>
                  <a:lnTo>
                    <a:pt x="18529" y="952"/>
                  </a:lnTo>
                  <a:cubicBezTo>
                    <a:pt x="18338" y="886"/>
                    <a:pt x="18134" y="886"/>
                    <a:pt x="17944" y="952"/>
                  </a:cubicBezTo>
                  <a:lnTo>
                    <a:pt x="1128" y="2"/>
                  </a:lnTo>
                  <a:cubicBezTo>
                    <a:pt x="718" y="-20"/>
                    <a:pt x="331" y="177"/>
                    <a:pt x="104" y="514"/>
                  </a:cubicBezTo>
                  <a:cubicBezTo>
                    <a:pt x="-35" y="864"/>
                    <a:pt x="-35" y="1259"/>
                    <a:pt x="104" y="1610"/>
                  </a:cubicBezTo>
                  <a:lnTo>
                    <a:pt x="16920" y="29101"/>
                  </a:lnTo>
                  <a:cubicBezTo>
                    <a:pt x="17067" y="29379"/>
                    <a:pt x="17337" y="29576"/>
                    <a:pt x="17651" y="29612"/>
                  </a:cubicBezTo>
                  <a:lnTo>
                    <a:pt x="27668" y="31587"/>
                  </a:lnTo>
                  <a:cubicBezTo>
                    <a:pt x="28275" y="31557"/>
                    <a:pt x="28736" y="31045"/>
                    <a:pt x="28706" y="30439"/>
                  </a:cubicBezTo>
                  <a:cubicBezTo>
                    <a:pt x="28699" y="30307"/>
                    <a:pt x="28670" y="30175"/>
                    <a:pt x="28618" y="30051"/>
                  </a:cubicBezTo>
                  <a:lnTo>
                    <a:pt x="23793" y="18719"/>
                  </a:lnTo>
                  <a:lnTo>
                    <a:pt x="23793" y="6874"/>
                  </a:lnTo>
                  <a:cubicBezTo>
                    <a:pt x="23895" y="6509"/>
                    <a:pt x="23778" y="6114"/>
                    <a:pt x="23501" y="585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198E3279-AE79-4A7A-9DFE-00D52B194CB8}"/>
                </a:ext>
              </a:extLst>
            </p:cNvPr>
            <p:cNvSpPr/>
            <p:nvPr/>
          </p:nvSpPr>
          <p:spPr>
            <a:xfrm>
              <a:off x="8428596" y="3517221"/>
              <a:ext cx="17870" cy="18450"/>
            </a:xfrm>
            <a:custGeom>
              <a:avLst/>
              <a:gdLst>
                <a:gd name="connsiteX0" fmla="*/ 16450 w 17870"/>
                <a:gd name="connsiteY0" fmla="*/ 11797 h 18450"/>
                <a:gd name="connsiteX1" fmla="*/ 2778 w 17870"/>
                <a:gd name="connsiteY1" fmla="*/ 99 h 18450"/>
                <a:gd name="connsiteX2" fmla="*/ 2047 w 17870"/>
                <a:gd name="connsiteY2" fmla="*/ 99 h 18450"/>
                <a:gd name="connsiteX3" fmla="*/ 1682 w 17870"/>
                <a:gd name="connsiteY3" fmla="*/ 99 h 18450"/>
                <a:gd name="connsiteX4" fmla="*/ 951 w 17870"/>
                <a:gd name="connsiteY4" fmla="*/ 1049 h 18450"/>
                <a:gd name="connsiteX5" fmla="*/ 0 w 17870"/>
                <a:gd name="connsiteY5" fmla="*/ 12893 h 18450"/>
                <a:gd name="connsiteX6" fmla="*/ 512 w 17870"/>
                <a:gd name="connsiteY6" fmla="*/ 13844 h 18450"/>
                <a:gd name="connsiteX7" fmla="*/ 1097 w 17870"/>
                <a:gd name="connsiteY7" fmla="*/ 13844 h 18450"/>
                <a:gd name="connsiteX8" fmla="*/ 1609 w 17870"/>
                <a:gd name="connsiteY8" fmla="*/ 13844 h 18450"/>
                <a:gd name="connsiteX9" fmla="*/ 6799 w 17870"/>
                <a:gd name="connsiteY9" fmla="*/ 11139 h 18450"/>
                <a:gd name="connsiteX10" fmla="*/ 16012 w 17870"/>
                <a:gd name="connsiteY10" fmla="*/ 18450 h 18450"/>
                <a:gd name="connsiteX11" fmla="*/ 16743 w 17870"/>
                <a:gd name="connsiteY11" fmla="*/ 18450 h 18450"/>
                <a:gd name="connsiteX12" fmla="*/ 17328 w 17870"/>
                <a:gd name="connsiteY12" fmla="*/ 18450 h 18450"/>
                <a:gd name="connsiteX13" fmla="*/ 17840 w 17870"/>
                <a:gd name="connsiteY13" fmla="*/ 17353 h 18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70" h="18450">
                  <a:moveTo>
                    <a:pt x="16450" y="11797"/>
                  </a:moveTo>
                  <a:lnTo>
                    <a:pt x="2778" y="99"/>
                  </a:lnTo>
                  <a:cubicBezTo>
                    <a:pt x="2552" y="-33"/>
                    <a:pt x="2274" y="-33"/>
                    <a:pt x="2047" y="99"/>
                  </a:cubicBezTo>
                  <a:lnTo>
                    <a:pt x="1682" y="99"/>
                  </a:lnTo>
                  <a:cubicBezTo>
                    <a:pt x="1272" y="245"/>
                    <a:pt x="987" y="618"/>
                    <a:pt x="951" y="1049"/>
                  </a:cubicBezTo>
                  <a:lnTo>
                    <a:pt x="0" y="12893"/>
                  </a:lnTo>
                  <a:cubicBezTo>
                    <a:pt x="15" y="13274"/>
                    <a:pt x="205" y="13625"/>
                    <a:pt x="512" y="13844"/>
                  </a:cubicBezTo>
                  <a:cubicBezTo>
                    <a:pt x="512" y="13844"/>
                    <a:pt x="512" y="13844"/>
                    <a:pt x="1097" y="13844"/>
                  </a:cubicBezTo>
                  <a:lnTo>
                    <a:pt x="1609" y="13844"/>
                  </a:lnTo>
                  <a:lnTo>
                    <a:pt x="6799" y="11139"/>
                  </a:lnTo>
                  <a:lnTo>
                    <a:pt x="16012" y="18450"/>
                  </a:lnTo>
                  <a:lnTo>
                    <a:pt x="16743" y="18450"/>
                  </a:lnTo>
                  <a:cubicBezTo>
                    <a:pt x="16743" y="18450"/>
                    <a:pt x="17255" y="18450"/>
                    <a:pt x="17328" y="18450"/>
                  </a:cubicBezTo>
                  <a:cubicBezTo>
                    <a:pt x="17737" y="18253"/>
                    <a:pt x="17957" y="17792"/>
                    <a:pt x="17840" y="1735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E4F19A3-2B3F-40DB-B565-8416D778DB6F}"/>
                </a:ext>
              </a:extLst>
            </p:cNvPr>
            <p:cNvSpPr/>
            <p:nvPr/>
          </p:nvSpPr>
          <p:spPr>
            <a:xfrm>
              <a:off x="8405270" y="3516519"/>
              <a:ext cx="4902" cy="10891"/>
            </a:xfrm>
            <a:custGeom>
              <a:avLst/>
              <a:gdLst>
                <a:gd name="connsiteX0" fmla="*/ 3805 w 4902"/>
                <a:gd name="connsiteY0" fmla="*/ 216 h 10891"/>
                <a:gd name="connsiteX1" fmla="*/ 3075 w 4902"/>
                <a:gd name="connsiteY1" fmla="*/ 216 h 10891"/>
                <a:gd name="connsiteX2" fmla="*/ 77 w 4902"/>
                <a:gd name="connsiteY2" fmla="*/ 3141 h 10891"/>
                <a:gd name="connsiteX3" fmla="*/ 77 w 4902"/>
                <a:gd name="connsiteY3" fmla="*/ 3945 h 10891"/>
                <a:gd name="connsiteX4" fmla="*/ 77 w 4902"/>
                <a:gd name="connsiteY4" fmla="*/ 9794 h 10891"/>
                <a:gd name="connsiteX5" fmla="*/ 954 w 4902"/>
                <a:gd name="connsiteY5" fmla="*/ 10891 h 10891"/>
                <a:gd name="connsiteX6" fmla="*/ 954 w 4902"/>
                <a:gd name="connsiteY6" fmla="*/ 10891 h 10891"/>
                <a:gd name="connsiteX7" fmla="*/ 1978 w 4902"/>
                <a:gd name="connsiteY7" fmla="*/ 10159 h 10891"/>
                <a:gd name="connsiteX8" fmla="*/ 4902 w 4902"/>
                <a:gd name="connsiteY8" fmla="*/ 1313 h 10891"/>
                <a:gd name="connsiteX9" fmla="*/ 4391 w 4902"/>
                <a:gd name="connsiteY9" fmla="*/ 70 h 10891"/>
                <a:gd name="connsiteX10" fmla="*/ 3805 w 4902"/>
                <a:gd name="connsiteY10" fmla="*/ 216 h 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2" h="10891">
                  <a:moveTo>
                    <a:pt x="3805" y="216"/>
                  </a:moveTo>
                  <a:cubicBezTo>
                    <a:pt x="3572" y="106"/>
                    <a:pt x="3308" y="106"/>
                    <a:pt x="3075" y="216"/>
                  </a:cubicBezTo>
                  <a:lnTo>
                    <a:pt x="77" y="3141"/>
                  </a:lnTo>
                  <a:cubicBezTo>
                    <a:pt x="-26" y="3397"/>
                    <a:pt x="-26" y="3689"/>
                    <a:pt x="77" y="3945"/>
                  </a:cubicBezTo>
                  <a:lnTo>
                    <a:pt x="77" y="9794"/>
                  </a:lnTo>
                  <a:cubicBezTo>
                    <a:pt x="70" y="10320"/>
                    <a:pt x="435" y="10788"/>
                    <a:pt x="954" y="10891"/>
                  </a:cubicBezTo>
                  <a:lnTo>
                    <a:pt x="954" y="10891"/>
                  </a:lnTo>
                  <a:cubicBezTo>
                    <a:pt x="1422" y="10913"/>
                    <a:pt x="1846" y="10606"/>
                    <a:pt x="1978" y="10159"/>
                  </a:cubicBezTo>
                  <a:lnTo>
                    <a:pt x="4902" y="1313"/>
                  </a:lnTo>
                  <a:cubicBezTo>
                    <a:pt x="4902" y="801"/>
                    <a:pt x="4902" y="289"/>
                    <a:pt x="4391" y="70"/>
                  </a:cubicBezTo>
                  <a:cubicBezTo>
                    <a:pt x="3879" y="-149"/>
                    <a:pt x="4098" y="216"/>
                    <a:pt x="3805" y="21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9A2539C9-4770-4941-A144-384D8536D4C9}"/>
                </a:ext>
              </a:extLst>
            </p:cNvPr>
            <p:cNvSpPr/>
            <p:nvPr/>
          </p:nvSpPr>
          <p:spPr>
            <a:xfrm>
              <a:off x="8402186" y="3499290"/>
              <a:ext cx="7180" cy="7640"/>
            </a:xfrm>
            <a:custGeom>
              <a:avLst/>
              <a:gdLst>
                <a:gd name="connsiteX0" fmla="*/ 967 w 7180"/>
                <a:gd name="connsiteY0" fmla="*/ 44 h 7640"/>
                <a:gd name="connsiteX1" fmla="*/ 162 w 7180"/>
                <a:gd name="connsiteY1" fmla="*/ 44 h 7640"/>
                <a:gd name="connsiteX2" fmla="*/ 162 w 7180"/>
                <a:gd name="connsiteY2" fmla="*/ 1140 h 7640"/>
                <a:gd name="connsiteX3" fmla="*/ 1405 w 7180"/>
                <a:gd name="connsiteY3" fmla="*/ 4650 h 7640"/>
                <a:gd name="connsiteX4" fmla="*/ 5426 w 7180"/>
                <a:gd name="connsiteY4" fmla="*/ 7574 h 7640"/>
                <a:gd name="connsiteX5" fmla="*/ 6085 w 7180"/>
                <a:gd name="connsiteY5" fmla="*/ 7574 h 7640"/>
                <a:gd name="connsiteX6" fmla="*/ 6596 w 7180"/>
                <a:gd name="connsiteY6" fmla="*/ 7574 h 7640"/>
                <a:gd name="connsiteX7" fmla="*/ 7181 w 7180"/>
                <a:gd name="connsiteY7" fmla="*/ 6624 h 7640"/>
                <a:gd name="connsiteX8" fmla="*/ 7181 w 7180"/>
                <a:gd name="connsiteY8" fmla="*/ 1652 h 7640"/>
                <a:gd name="connsiteX9" fmla="*/ 6304 w 7180"/>
                <a:gd name="connsiteY9" fmla="*/ 556 h 7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80" h="7640">
                  <a:moveTo>
                    <a:pt x="967" y="44"/>
                  </a:moveTo>
                  <a:cubicBezTo>
                    <a:pt x="703" y="-15"/>
                    <a:pt x="426" y="-15"/>
                    <a:pt x="162" y="44"/>
                  </a:cubicBezTo>
                  <a:cubicBezTo>
                    <a:pt x="162" y="44"/>
                    <a:pt x="-203" y="848"/>
                    <a:pt x="162" y="1140"/>
                  </a:cubicBezTo>
                  <a:lnTo>
                    <a:pt x="1405" y="4650"/>
                  </a:lnTo>
                  <a:lnTo>
                    <a:pt x="5426" y="7574"/>
                  </a:lnTo>
                  <a:cubicBezTo>
                    <a:pt x="5638" y="7662"/>
                    <a:pt x="5873" y="7662"/>
                    <a:pt x="6085" y="7574"/>
                  </a:cubicBezTo>
                  <a:lnTo>
                    <a:pt x="6596" y="7574"/>
                  </a:lnTo>
                  <a:cubicBezTo>
                    <a:pt x="6925" y="7363"/>
                    <a:pt x="7137" y="7012"/>
                    <a:pt x="7181" y="6624"/>
                  </a:cubicBezTo>
                  <a:lnTo>
                    <a:pt x="7181" y="1652"/>
                  </a:lnTo>
                  <a:cubicBezTo>
                    <a:pt x="7123" y="1148"/>
                    <a:pt x="6787" y="724"/>
                    <a:pt x="6304" y="55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B71CB5D-5DEA-4F74-A548-F4F198BA62F1}"/>
                </a:ext>
              </a:extLst>
            </p:cNvPr>
            <p:cNvSpPr/>
            <p:nvPr/>
          </p:nvSpPr>
          <p:spPr>
            <a:xfrm>
              <a:off x="8403246" y="3467909"/>
              <a:ext cx="4000" cy="10076"/>
            </a:xfrm>
            <a:custGeom>
              <a:avLst/>
              <a:gdLst>
                <a:gd name="connsiteX0" fmla="*/ 2100 w 4000"/>
                <a:gd name="connsiteY0" fmla="*/ 352 h 10076"/>
                <a:gd name="connsiteX1" fmla="*/ 126 w 4000"/>
                <a:gd name="connsiteY1" fmla="*/ 2326 h 10076"/>
                <a:gd name="connsiteX2" fmla="*/ 126 w 4000"/>
                <a:gd name="connsiteY2" fmla="*/ 3350 h 10076"/>
                <a:gd name="connsiteX3" fmla="*/ 2100 w 4000"/>
                <a:gd name="connsiteY3" fmla="*/ 9272 h 10076"/>
                <a:gd name="connsiteX4" fmla="*/ 3124 w 4000"/>
                <a:gd name="connsiteY4" fmla="*/ 10076 h 10076"/>
                <a:gd name="connsiteX5" fmla="*/ 3124 w 4000"/>
                <a:gd name="connsiteY5" fmla="*/ 10076 h 10076"/>
                <a:gd name="connsiteX6" fmla="*/ 4001 w 4000"/>
                <a:gd name="connsiteY6" fmla="*/ 9053 h 10076"/>
                <a:gd name="connsiteX7" fmla="*/ 4001 w 4000"/>
                <a:gd name="connsiteY7" fmla="*/ 1157 h 10076"/>
                <a:gd name="connsiteX8" fmla="*/ 3270 w 4000"/>
                <a:gd name="connsiteY8" fmla="*/ 133 h 10076"/>
                <a:gd name="connsiteX9" fmla="*/ 3270 w 4000"/>
                <a:gd name="connsiteY9" fmla="*/ 133 h 10076"/>
                <a:gd name="connsiteX10" fmla="*/ 2100 w 4000"/>
                <a:gd name="connsiteY10" fmla="*/ 352 h 10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00" h="10076">
                  <a:moveTo>
                    <a:pt x="2100" y="352"/>
                  </a:moveTo>
                  <a:lnTo>
                    <a:pt x="126" y="2326"/>
                  </a:lnTo>
                  <a:cubicBezTo>
                    <a:pt x="-42" y="2648"/>
                    <a:pt x="-42" y="3028"/>
                    <a:pt x="126" y="3350"/>
                  </a:cubicBezTo>
                  <a:lnTo>
                    <a:pt x="2100" y="9272"/>
                  </a:lnTo>
                  <a:cubicBezTo>
                    <a:pt x="2232" y="9733"/>
                    <a:pt x="2641" y="10062"/>
                    <a:pt x="3124" y="10076"/>
                  </a:cubicBezTo>
                  <a:lnTo>
                    <a:pt x="3124" y="10076"/>
                  </a:lnTo>
                  <a:cubicBezTo>
                    <a:pt x="3614" y="9974"/>
                    <a:pt x="3979" y="9557"/>
                    <a:pt x="4001" y="9053"/>
                  </a:cubicBezTo>
                  <a:lnTo>
                    <a:pt x="4001" y="1157"/>
                  </a:lnTo>
                  <a:cubicBezTo>
                    <a:pt x="3979" y="703"/>
                    <a:pt x="3694" y="301"/>
                    <a:pt x="3270" y="133"/>
                  </a:cubicBezTo>
                  <a:lnTo>
                    <a:pt x="3270" y="133"/>
                  </a:lnTo>
                  <a:cubicBezTo>
                    <a:pt x="2882" y="-108"/>
                    <a:pt x="2370" y="-13"/>
                    <a:pt x="2100" y="35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31E60B4-1152-4B19-A31D-C7954AC0939A}"/>
                </a:ext>
              </a:extLst>
            </p:cNvPr>
            <p:cNvSpPr/>
            <p:nvPr/>
          </p:nvSpPr>
          <p:spPr>
            <a:xfrm>
              <a:off x="8362950" y="3397634"/>
              <a:ext cx="85645" cy="123634"/>
            </a:xfrm>
            <a:custGeom>
              <a:avLst/>
              <a:gdLst>
                <a:gd name="connsiteX0" fmla="*/ 137 w 85645"/>
                <a:gd name="connsiteY0" fmla="*/ 49059 h 123634"/>
                <a:gd name="connsiteX1" fmla="*/ 137 w 85645"/>
                <a:gd name="connsiteY1" fmla="*/ 50156 h 123634"/>
                <a:gd name="connsiteX2" fmla="*/ 6133 w 85645"/>
                <a:gd name="connsiteY2" fmla="*/ 72090 h 123634"/>
                <a:gd name="connsiteX3" fmla="*/ 14979 w 85645"/>
                <a:gd name="connsiteY3" fmla="*/ 85835 h 123634"/>
                <a:gd name="connsiteX4" fmla="*/ 15929 w 85645"/>
                <a:gd name="connsiteY4" fmla="*/ 86347 h 123634"/>
                <a:gd name="connsiteX5" fmla="*/ 15929 w 85645"/>
                <a:gd name="connsiteY5" fmla="*/ 86347 h 123634"/>
                <a:gd name="connsiteX6" fmla="*/ 16734 w 85645"/>
                <a:gd name="connsiteY6" fmla="*/ 85396 h 123634"/>
                <a:gd name="connsiteX7" fmla="*/ 17538 w 85645"/>
                <a:gd name="connsiteY7" fmla="*/ 79840 h 123634"/>
                <a:gd name="connsiteX8" fmla="*/ 20974 w 85645"/>
                <a:gd name="connsiteY8" fmla="*/ 81010 h 123634"/>
                <a:gd name="connsiteX9" fmla="*/ 16514 w 85645"/>
                <a:gd name="connsiteY9" fmla="*/ 90295 h 123634"/>
                <a:gd name="connsiteX10" fmla="*/ 17538 w 85645"/>
                <a:gd name="connsiteY10" fmla="*/ 98191 h 123634"/>
                <a:gd name="connsiteX11" fmla="*/ 18415 w 85645"/>
                <a:gd name="connsiteY11" fmla="*/ 99141 h 123634"/>
                <a:gd name="connsiteX12" fmla="*/ 31283 w 85645"/>
                <a:gd name="connsiteY12" fmla="*/ 101116 h 123634"/>
                <a:gd name="connsiteX13" fmla="*/ 32088 w 85645"/>
                <a:gd name="connsiteY13" fmla="*/ 101116 h 123634"/>
                <a:gd name="connsiteX14" fmla="*/ 36694 w 85645"/>
                <a:gd name="connsiteY14" fmla="*/ 96510 h 123634"/>
                <a:gd name="connsiteX15" fmla="*/ 41739 w 85645"/>
                <a:gd name="connsiteY15" fmla="*/ 96510 h 123634"/>
                <a:gd name="connsiteX16" fmla="*/ 56361 w 85645"/>
                <a:gd name="connsiteY16" fmla="*/ 109889 h 123634"/>
                <a:gd name="connsiteX17" fmla="*/ 57604 w 85645"/>
                <a:gd name="connsiteY17" fmla="*/ 109889 h 123634"/>
                <a:gd name="connsiteX18" fmla="*/ 57604 w 85645"/>
                <a:gd name="connsiteY18" fmla="*/ 109889 h 123634"/>
                <a:gd name="connsiteX19" fmla="*/ 58116 w 85645"/>
                <a:gd name="connsiteY19" fmla="*/ 108719 h 123634"/>
                <a:gd name="connsiteX20" fmla="*/ 54679 w 85645"/>
                <a:gd name="connsiteY20" fmla="*/ 96729 h 123634"/>
                <a:gd name="connsiteX21" fmla="*/ 56215 w 85645"/>
                <a:gd name="connsiteY21" fmla="*/ 96729 h 123634"/>
                <a:gd name="connsiteX22" fmla="*/ 69375 w 85645"/>
                <a:gd name="connsiteY22" fmla="*/ 111717 h 123634"/>
                <a:gd name="connsiteX23" fmla="*/ 79684 w 85645"/>
                <a:gd name="connsiteY23" fmla="*/ 115958 h 123634"/>
                <a:gd name="connsiteX24" fmla="*/ 78880 w 85645"/>
                <a:gd name="connsiteY24" fmla="*/ 116835 h 123634"/>
                <a:gd name="connsiteX25" fmla="*/ 78880 w 85645"/>
                <a:gd name="connsiteY25" fmla="*/ 118151 h 123634"/>
                <a:gd name="connsiteX26" fmla="*/ 81878 w 85645"/>
                <a:gd name="connsiteY26" fmla="*/ 123050 h 123634"/>
                <a:gd name="connsiteX27" fmla="*/ 82755 w 85645"/>
                <a:gd name="connsiteY27" fmla="*/ 123634 h 123634"/>
                <a:gd name="connsiteX28" fmla="*/ 82755 w 85645"/>
                <a:gd name="connsiteY28" fmla="*/ 123634 h 123634"/>
                <a:gd name="connsiteX29" fmla="*/ 83632 w 85645"/>
                <a:gd name="connsiteY29" fmla="*/ 122684 h 123634"/>
                <a:gd name="connsiteX30" fmla="*/ 85606 w 85645"/>
                <a:gd name="connsiteY30" fmla="*/ 113910 h 123634"/>
                <a:gd name="connsiteX31" fmla="*/ 85095 w 85645"/>
                <a:gd name="connsiteY31" fmla="*/ 112667 h 123634"/>
                <a:gd name="connsiteX32" fmla="*/ 80635 w 85645"/>
                <a:gd name="connsiteY32" fmla="*/ 110035 h 123634"/>
                <a:gd name="connsiteX33" fmla="*/ 80635 w 85645"/>
                <a:gd name="connsiteY33" fmla="*/ 107111 h 123634"/>
                <a:gd name="connsiteX34" fmla="*/ 76394 w 85645"/>
                <a:gd name="connsiteY34" fmla="*/ 101189 h 123634"/>
                <a:gd name="connsiteX35" fmla="*/ 80342 w 85645"/>
                <a:gd name="connsiteY35" fmla="*/ 98922 h 123634"/>
                <a:gd name="connsiteX36" fmla="*/ 80781 w 85645"/>
                <a:gd name="connsiteY36" fmla="*/ 97899 h 123634"/>
                <a:gd name="connsiteX37" fmla="*/ 79977 w 85645"/>
                <a:gd name="connsiteY37" fmla="*/ 97168 h 123634"/>
                <a:gd name="connsiteX38" fmla="*/ 68279 w 85645"/>
                <a:gd name="connsiteY38" fmla="*/ 92269 h 123634"/>
                <a:gd name="connsiteX39" fmla="*/ 67767 w 85645"/>
                <a:gd name="connsiteY39" fmla="*/ 92269 h 123634"/>
                <a:gd name="connsiteX40" fmla="*/ 67328 w 85645"/>
                <a:gd name="connsiteY40" fmla="*/ 92269 h 123634"/>
                <a:gd name="connsiteX41" fmla="*/ 66670 w 85645"/>
                <a:gd name="connsiteY41" fmla="*/ 92854 h 123634"/>
                <a:gd name="connsiteX42" fmla="*/ 65500 w 85645"/>
                <a:gd name="connsiteY42" fmla="*/ 96656 h 123634"/>
                <a:gd name="connsiteX43" fmla="*/ 58189 w 85645"/>
                <a:gd name="connsiteY43" fmla="*/ 85762 h 123634"/>
                <a:gd name="connsiteX44" fmla="*/ 57238 w 85645"/>
                <a:gd name="connsiteY44" fmla="*/ 85250 h 123634"/>
                <a:gd name="connsiteX45" fmla="*/ 57238 w 85645"/>
                <a:gd name="connsiteY45" fmla="*/ 85250 h 123634"/>
                <a:gd name="connsiteX46" fmla="*/ 48392 w 85645"/>
                <a:gd name="connsiteY46" fmla="*/ 88175 h 123634"/>
                <a:gd name="connsiteX47" fmla="*/ 47587 w 85645"/>
                <a:gd name="connsiteY47" fmla="*/ 89271 h 123634"/>
                <a:gd name="connsiteX48" fmla="*/ 47587 w 85645"/>
                <a:gd name="connsiteY48" fmla="*/ 93219 h 123634"/>
                <a:gd name="connsiteX49" fmla="*/ 44371 w 85645"/>
                <a:gd name="connsiteY49" fmla="*/ 93877 h 123634"/>
                <a:gd name="connsiteX50" fmla="*/ 38083 w 85645"/>
                <a:gd name="connsiteY50" fmla="*/ 85104 h 123634"/>
                <a:gd name="connsiteX51" fmla="*/ 34135 w 85645"/>
                <a:gd name="connsiteY51" fmla="*/ 66752 h 123634"/>
                <a:gd name="connsiteX52" fmla="*/ 39472 w 85645"/>
                <a:gd name="connsiteY52" fmla="*/ 56736 h 123634"/>
                <a:gd name="connsiteX53" fmla="*/ 47807 w 85645"/>
                <a:gd name="connsiteY53" fmla="*/ 51326 h 123634"/>
                <a:gd name="connsiteX54" fmla="*/ 54679 w 85645"/>
                <a:gd name="connsiteY54" fmla="*/ 35606 h 123634"/>
                <a:gd name="connsiteX55" fmla="*/ 54679 w 85645"/>
                <a:gd name="connsiteY55" fmla="*/ 34729 h 123634"/>
                <a:gd name="connsiteX56" fmla="*/ 48830 w 85645"/>
                <a:gd name="connsiteY56" fmla="*/ 23470 h 123634"/>
                <a:gd name="connsiteX57" fmla="*/ 49781 w 85645"/>
                <a:gd name="connsiteY57" fmla="*/ 3875 h 123634"/>
                <a:gd name="connsiteX58" fmla="*/ 49342 w 85645"/>
                <a:gd name="connsiteY58" fmla="*/ 2925 h 123634"/>
                <a:gd name="connsiteX59" fmla="*/ 46417 w 85645"/>
                <a:gd name="connsiteY59" fmla="*/ 951 h 123634"/>
                <a:gd name="connsiteX60" fmla="*/ 45833 w 85645"/>
                <a:gd name="connsiteY60" fmla="*/ 951 h 123634"/>
                <a:gd name="connsiteX61" fmla="*/ 45833 w 85645"/>
                <a:gd name="connsiteY61" fmla="*/ 951 h 123634"/>
                <a:gd name="connsiteX62" fmla="*/ 45175 w 85645"/>
                <a:gd name="connsiteY62" fmla="*/ 1536 h 123634"/>
                <a:gd name="connsiteX63" fmla="*/ 43420 w 85645"/>
                <a:gd name="connsiteY63" fmla="*/ 4899 h 123634"/>
                <a:gd name="connsiteX64" fmla="*/ 38595 w 85645"/>
                <a:gd name="connsiteY64" fmla="*/ 5922 h 123634"/>
                <a:gd name="connsiteX65" fmla="*/ 19951 w 85645"/>
                <a:gd name="connsiteY65" fmla="*/ 0 h 123634"/>
                <a:gd name="connsiteX66" fmla="*/ 19951 w 85645"/>
                <a:gd name="connsiteY66" fmla="*/ 0 h 123634"/>
                <a:gd name="connsiteX67" fmla="*/ 19220 w 85645"/>
                <a:gd name="connsiteY67" fmla="*/ 366 h 123634"/>
                <a:gd name="connsiteX68" fmla="*/ 16953 w 85645"/>
                <a:gd name="connsiteY68" fmla="*/ 2998 h 123634"/>
                <a:gd name="connsiteX69" fmla="*/ 12127 w 85645"/>
                <a:gd name="connsiteY69" fmla="*/ 50010 h 123634"/>
                <a:gd name="connsiteX70" fmla="*/ 2331 w 85645"/>
                <a:gd name="connsiteY70" fmla="*/ 49132 h 123634"/>
                <a:gd name="connsiteX71" fmla="*/ 671 w 85645"/>
                <a:gd name="connsiteY71" fmla="*/ 48562 h 123634"/>
                <a:gd name="connsiteX72" fmla="*/ 137 w 85645"/>
                <a:gd name="connsiteY72" fmla="*/ 49059 h 123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85645" h="123634">
                  <a:moveTo>
                    <a:pt x="137" y="49059"/>
                  </a:moveTo>
                  <a:cubicBezTo>
                    <a:pt x="-46" y="49403"/>
                    <a:pt x="-46" y="49812"/>
                    <a:pt x="137" y="50156"/>
                  </a:cubicBezTo>
                  <a:lnTo>
                    <a:pt x="6133" y="72090"/>
                  </a:lnTo>
                  <a:lnTo>
                    <a:pt x="14979" y="85835"/>
                  </a:lnTo>
                  <a:cubicBezTo>
                    <a:pt x="15169" y="86171"/>
                    <a:pt x="15542" y="86369"/>
                    <a:pt x="15929" y="86347"/>
                  </a:cubicBezTo>
                  <a:lnTo>
                    <a:pt x="15929" y="86347"/>
                  </a:lnTo>
                  <a:cubicBezTo>
                    <a:pt x="16368" y="86230"/>
                    <a:pt x="16690" y="85850"/>
                    <a:pt x="16734" y="85396"/>
                  </a:cubicBezTo>
                  <a:lnTo>
                    <a:pt x="17538" y="79840"/>
                  </a:lnTo>
                  <a:lnTo>
                    <a:pt x="20974" y="81010"/>
                  </a:lnTo>
                  <a:lnTo>
                    <a:pt x="16514" y="90295"/>
                  </a:lnTo>
                  <a:lnTo>
                    <a:pt x="17538" y="98191"/>
                  </a:lnTo>
                  <a:cubicBezTo>
                    <a:pt x="17538" y="98703"/>
                    <a:pt x="17538" y="98995"/>
                    <a:pt x="18415" y="99141"/>
                  </a:cubicBezTo>
                  <a:lnTo>
                    <a:pt x="31283" y="101116"/>
                  </a:lnTo>
                  <a:cubicBezTo>
                    <a:pt x="31546" y="101211"/>
                    <a:pt x="31824" y="101211"/>
                    <a:pt x="32088" y="101116"/>
                  </a:cubicBezTo>
                  <a:lnTo>
                    <a:pt x="36694" y="96510"/>
                  </a:lnTo>
                  <a:lnTo>
                    <a:pt x="41739" y="96510"/>
                  </a:lnTo>
                  <a:lnTo>
                    <a:pt x="56361" y="109889"/>
                  </a:lnTo>
                  <a:cubicBezTo>
                    <a:pt x="56705" y="110233"/>
                    <a:pt x="57260" y="110233"/>
                    <a:pt x="57604" y="109889"/>
                  </a:cubicBezTo>
                  <a:cubicBezTo>
                    <a:pt x="57604" y="109889"/>
                    <a:pt x="57604" y="109889"/>
                    <a:pt x="57604" y="109889"/>
                  </a:cubicBezTo>
                  <a:cubicBezTo>
                    <a:pt x="58050" y="109692"/>
                    <a:pt x="58269" y="109180"/>
                    <a:pt x="58116" y="108719"/>
                  </a:cubicBezTo>
                  <a:lnTo>
                    <a:pt x="54679" y="96729"/>
                  </a:lnTo>
                  <a:lnTo>
                    <a:pt x="56215" y="96729"/>
                  </a:lnTo>
                  <a:lnTo>
                    <a:pt x="69375" y="111717"/>
                  </a:lnTo>
                  <a:lnTo>
                    <a:pt x="79684" y="115958"/>
                  </a:lnTo>
                  <a:lnTo>
                    <a:pt x="78880" y="116835"/>
                  </a:lnTo>
                  <a:cubicBezTo>
                    <a:pt x="78558" y="117215"/>
                    <a:pt x="78558" y="117771"/>
                    <a:pt x="78880" y="118151"/>
                  </a:cubicBezTo>
                  <a:lnTo>
                    <a:pt x="81878" y="123050"/>
                  </a:lnTo>
                  <a:cubicBezTo>
                    <a:pt x="82024" y="123401"/>
                    <a:pt x="82375" y="123634"/>
                    <a:pt x="82755" y="123634"/>
                  </a:cubicBezTo>
                  <a:lnTo>
                    <a:pt x="82755" y="123634"/>
                  </a:lnTo>
                  <a:cubicBezTo>
                    <a:pt x="83193" y="123496"/>
                    <a:pt x="83530" y="123130"/>
                    <a:pt x="83632" y="122684"/>
                  </a:cubicBezTo>
                  <a:lnTo>
                    <a:pt x="85606" y="113910"/>
                  </a:lnTo>
                  <a:cubicBezTo>
                    <a:pt x="85738" y="113428"/>
                    <a:pt x="85526" y="112916"/>
                    <a:pt x="85095" y="112667"/>
                  </a:cubicBezTo>
                  <a:lnTo>
                    <a:pt x="80635" y="110035"/>
                  </a:lnTo>
                  <a:lnTo>
                    <a:pt x="80635" y="107111"/>
                  </a:lnTo>
                  <a:lnTo>
                    <a:pt x="76394" y="101189"/>
                  </a:lnTo>
                  <a:lnTo>
                    <a:pt x="80342" y="98922"/>
                  </a:lnTo>
                  <a:cubicBezTo>
                    <a:pt x="80620" y="98652"/>
                    <a:pt x="80774" y="98286"/>
                    <a:pt x="80781" y="97899"/>
                  </a:cubicBezTo>
                  <a:cubicBezTo>
                    <a:pt x="80693" y="97511"/>
                    <a:pt x="80371" y="97219"/>
                    <a:pt x="79977" y="97168"/>
                  </a:cubicBezTo>
                  <a:lnTo>
                    <a:pt x="68279" y="92269"/>
                  </a:lnTo>
                  <a:lnTo>
                    <a:pt x="67767" y="92269"/>
                  </a:lnTo>
                  <a:cubicBezTo>
                    <a:pt x="67620" y="92225"/>
                    <a:pt x="67474" y="92225"/>
                    <a:pt x="67328" y="92269"/>
                  </a:cubicBezTo>
                  <a:cubicBezTo>
                    <a:pt x="67057" y="92400"/>
                    <a:pt x="66831" y="92598"/>
                    <a:pt x="66670" y="92854"/>
                  </a:cubicBezTo>
                  <a:lnTo>
                    <a:pt x="65500" y="96656"/>
                  </a:lnTo>
                  <a:lnTo>
                    <a:pt x="58189" y="85762"/>
                  </a:lnTo>
                  <a:cubicBezTo>
                    <a:pt x="58006" y="85411"/>
                    <a:pt x="57633" y="85206"/>
                    <a:pt x="57238" y="85250"/>
                  </a:cubicBezTo>
                  <a:lnTo>
                    <a:pt x="57238" y="85250"/>
                  </a:lnTo>
                  <a:lnTo>
                    <a:pt x="48392" y="88175"/>
                  </a:lnTo>
                  <a:cubicBezTo>
                    <a:pt x="47902" y="88306"/>
                    <a:pt x="47573" y="88767"/>
                    <a:pt x="47587" y="89271"/>
                  </a:cubicBezTo>
                  <a:lnTo>
                    <a:pt x="47587" y="93219"/>
                  </a:lnTo>
                  <a:lnTo>
                    <a:pt x="44371" y="93877"/>
                  </a:lnTo>
                  <a:lnTo>
                    <a:pt x="38083" y="85104"/>
                  </a:lnTo>
                  <a:lnTo>
                    <a:pt x="34135" y="66752"/>
                  </a:lnTo>
                  <a:lnTo>
                    <a:pt x="39472" y="56736"/>
                  </a:lnTo>
                  <a:lnTo>
                    <a:pt x="47807" y="51326"/>
                  </a:lnTo>
                  <a:lnTo>
                    <a:pt x="54679" y="35606"/>
                  </a:lnTo>
                  <a:cubicBezTo>
                    <a:pt x="54752" y="35321"/>
                    <a:pt x="54752" y="35014"/>
                    <a:pt x="54679" y="34729"/>
                  </a:cubicBezTo>
                  <a:lnTo>
                    <a:pt x="48830" y="23470"/>
                  </a:lnTo>
                  <a:lnTo>
                    <a:pt x="49781" y="3875"/>
                  </a:lnTo>
                  <a:cubicBezTo>
                    <a:pt x="49781" y="3437"/>
                    <a:pt x="49781" y="3071"/>
                    <a:pt x="49342" y="2925"/>
                  </a:cubicBezTo>
                  <a:lnTo>
                    <a:pt x="46417" y="951"/>
                  </a:lnTo>
                  <a:cubicBezTo>
                    <a:pt x="46227" y="885"/>
                    <a:pt x="46023" y="885"/>
                    <a:pt x="45833" y="951"/>
                  </a:cubicBezTo>
                  <a:lnTo>
                    <a:pt x="45833" y="951"/>
                  </a:lnTo>
                  <a:cubicBezTo>
                    <a:pt x="45533" y="1038"/>
                    <a:pt x="45292" y="1251"/>
                    <a:pt x="45175" y="1536"/>
                  </a:cubicBezTo>
                  <a:lnTo>
                    <a:pt x="43420" y="4899"/>
                  </a:lnTo>
                  <a:lnTo>
                    <a:pt x="38595" y="5922"/>
                  </a:lnTo>
                  <a:lnTo>
                    <a:pt x="19951" y="0"/>
                  </a:lnTo>
                  <a:lnTo>
                    <a:pt x="19951" y="0"/>
                  </a:lnTo>
                  <a:cubicBezTo>
                    <a:pt x="19658" y="-7"/>
                    <a:pt x="19388" y="132"/>
                    <a:pt x="19220" y="366"/>
                  </a:cubicBezTo>
                  <a:lnTo>
                    <a:pt x="16953" y="2998"/>
                  </a:lnTo>
                  <a:lnTo>
                    <a:pt x="12127" y="50010"/>
                  </a:lnTo>
                  <a:lnTo>
                    <a:pt x="2331" y="49132"/>
                  </a:lnTo>
                  <a:cubicBezTo>
                    <a:pt x="2031" y="48518"/>
                    <a:pt x="1285" y="48262"/>
                    <a:pt x="671" y="48562"/>
                  </a:cubicBezTo>
                  <a:cubicBezTo>
                    <a:pt x="444" y="48672"/>
                    <a:pt x="261" y="48847"/>
                    <a:pt x="137" y="4905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2938CB-EEEE-46E5-861E-A42DE407B8D6}"/>
                </a:ext>
              </a:extLst>
            </p:cNvPr>
            <p:cNvSpPr/>
            <p:nvPr/>
          </p:nvSpPr>
          <p:spPr>
            <a:xfrm>
              <a:off x="8374045" y="3500517"/>
              <a:ext cx="23431" cy="26706"/>
            </a:xfrm>
            <a:custGeom>
              <a:avLst/>
              <a:gdLst>
                <a:gd name="connsiteX0" fmla="*/ 23332 w 23431"/>
                <a:gd name="connsiteY0" fmla="*/ 22506 h 26706"/>
                <a:gd name="connsiteX1" fmla="*/ 23332 w 23431"/>
                <a:gd name="connsiteY1" fmla="*/ 6787 h 26706"/>
                <a:gd name="connsiteX2" fmla="*/ 23332 w 23431"/>
                <a:gd name="connsiteY2" fmla="*/ 5836 h 26706"/>
                <a:gd name="connsiteX3" fmla="*/ 15363 w 23431"/>
                <a:gd name="connsiteY3" fmla="*/ 60 h 26706"/>
                <a:gd name="connsiteX4" fmla="*/ 14778 w 23431"/>
                <a:gd name="connsiteY4" fmla="*/ 60 h 26706"/>
                <a:gd name="connsiteX5" fmla="*/ 960 w 23431"/>
                <a:gd name="connsiteY5" fmla="*/ 1084 h 26706"/>
                <a:gd name="connsiteX6" fmla="*/ 82 w 23431"/>
                <a:gd name="connsiteY6" fmla="*/ 1815 h 26706"/>
                <a:gd name="connsiteX7" fmla="*/ 82 w 23431"/>
                <a:gd name="connsiteY7" fmla="*/ 1888 h 26706"/>
                <a:gd name="connsiteX8" fmla="*/ 506 w 23431"/>
                <a:gd name="connsiteY8" fmla="*/ 3051 h 26706"/>
                <a:gd name="connsiteX9" fmla="*/ 521 w 23431"/>
                <a:gd name="connsiteY9" fmla="*/ 3058 h 26706"/>
                <a:gd name="connsiteX10" fmla="*/ 6077 w 23431"/>
                <a:gd name="connsiteY10" fmla="*/ 6567 h 26706"/>
                <a:gd name="connsiteX11" fmla="*/ 16752 w 23431"/>
                <a:gd name="connsiteY11" fmla="*/ 26235 h 26706"/>
                <a:gd name="connsiteX12" fmla="*/ 17483 w 23431"/>
                <a:gd name="connsiteY12" fmla="*/ 26673 h 26706"/>
                <a:gd name="connsiteX13" fmla="*/ 17483 w 23431"/>
                <a:gd name="connsiteY13" fmla="*/ 26673 h 26706"/>
                <a:gd name="connsiteX14" fmla="*/ 17995 w 23431"/>
                <a:gd name="connsiteY14" fmla="*/ 26673 h 26706"/>
                <a:gd name="connsiteX15" fmla="*/ 22966 w 23431"/>
                <a:gd name="connsiteY15" fmla="*/ 23749 h 26706"/>
                <a:gd name="connsiteX16" fmla="*/ 23332 w 23431"/>
                <a:gd name="connsiteY16" fmla="*/ 22506 h 26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431" h="26706">
                  <a:moveTo>
                    <a:pt x="23332" y="22506"/>
                  </a:moveTo>
                  <a:lnTo>
                    <a:pt x="23332" y="6787"/>
                  </a:lnTo>
                  <a:cubicBezTo>
                    <a:pt x="23435" y="6480"/>
                    <a:pt x="23435" y="6143"/>
                    <a:pt x="23332" y="5836"/>
                  </a:cubicBezTo>
                  <a:lnTo>
                    <a:pt x="15363" y="60"/>
                  </a:lnTo>
                  <a:cubicBezTo>
                    <a:pt x="15173" y="-20"/>
                    <a:pt x="14961" y="-20"/>
                    <a:pt x="14778" y="60"/>
                  </a:cubicBezTo>
                  <a:lnTo>
                    <a:pt x="960" y="1084"/>
                  </a:lnTo>
                  <a:cubicBezTo>
                    <a:pt x="521" y="1040"/>
                    <a:pt x="126" y="1369"/>
                    <a:pt x="82" y="1815"/>
                  </a:cubicBezTo>
                  <a:cubicBezTo>
                    <a:pt x="82" y="1837"/>
                    <a:pt x="82" y="1859"/>
                    <a:pt x="82" y="1888"/>
                  </a:cubicBezTo>
                  <a:cubicBezTo>
                    <a:pt x="-122" y="2327"/>
                    <a:pt x="68" y="2846"/>
                    <a:pt x="506" y="3051"/>
                  </a:cubicBezTo>
                  <a:cubicBezTo>
                    <a:pt x="514" y="3058"/>
                    <a:pt x="521" y="3058"/>
                    <a:pt x="521" y="3058"/>
                  </a:cubicBezTo>
                  <a:lnTo>
                    <a:pt x="6077" y="6567"/>
                  </a:lnTo>
                  <a:lnTo>
                    <a:pt x="16752" y="26235"/>
                  </a:lnTo>
                  <a:cubicBezTo>
                    <a:pt x="16905" y="26498"/>
                    <a:pt x="17183" y="26666"/>
                    <a:pt x="17483" y="26673"/>
                  </a:cubicBezTo>
                  <a:cubicBezTo>
                    <a:pt x="17483" y="26673"/>
                    <a:pt x="17483" y="26673"/>
                    <a:pt x="17483" y="26673"/>
                  </a:cubicBezTo>
                  <a:cubicBezTo>
                    <a:pt x="17651" y="26717"/>
                    <a:pt x="17827" y="26717"/>
                    <a:pt x="17995" y="26673"/>
                  </a:cubicBezTo>
                  <a:lnTo>
                    <a:pt x="22966" y="23749"/>
                  </a:lnTo>
                  <a:cubicBezTo>
                    <a:pt x="23398" y="23493"/>
                    <a:pt x="23551" y="22952"/>
                    <a:pt x="23332" y="2250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6DDD922F-4924-4D2A-BE90-C78A1DC29D84}"/>
                </a:ext>
              </a:extLst>
            </p:cNvPr>
            <p:cNvSpPr/>
            <p:nvPr/>
          </p:nvSpPr>
          <p:spPr>
            <a:xfrm>
              <a:off x="9472785" y="4100106"/>
              <a:ext cx="26588" cy="20835"/>
            </a:xfrm>
            <a:custGeom>
              <a:avLst/>
              <a:gdLst>
                <a:gd name="connsiteX0" fmla="*/ 18436 w 26588"/>
                <a:gd name="connsiteY0" fmla="*/ 71 h 20835"/>
                <a:gd name="connsiteX1" fmla="*/ 17705 w 26588"/>
                <a:gd name="connsiteY1" fmla="*/ 71 h 20835"/>
                <a:gd name="connsiteX2" fmla="*/ 12441 w 26588"/>
                <a:gd name="connsiteY2" fmla="*/ 1168 h 20835"/>
                <a:gd name="connsiteX3" fmla="*/ 1619 w 26588"/>
                <a:gd name="connsiteY3" fmla="*/ 6067 h 20835"/>
                <a:gd name="connsiteX4" fmla="*/ 888 w 26588"/>
                <a:gd name="connsiteY4" fmla="*/ 6944 h 20835"/>
                <a:gd name="connsiteX5" fmla="*/ 11 w 26588"/>
                <a:gd name="connsiteY5" fmla="*/ 14767 h 20835"/>
                <a:gd name="connsiteX6" fmla="*/ 742 w 26588"/>
                <a:gd name="connsiteY6" fmla="*/ 16010 h 20835"/>
                <a:gd name="connsiteX7" fmla="*/ 15365 w 26588"/>
                <a:gd name="connsiteY7" fmla="*/ 20836 h 20835"/>
                <a:gd name="connsiteX8" fmla="*/ 16023 w 26588"/>
                <a:gd name="connsiteY8" fmla="*/ 20836 h 20835"/>
                <a:gd name="connsiteX9" fmla="*/ 25820 w 26588"/>
                <a:gd name="connsiteY9" fmla="*/ 17911 h 20835"/>
                <a:gd name="connsiteX10" fmla="*/ 26551 w 26588"/>
                <a:gd name="connsiteY10" fmla="*/ 16675 h 20835"/>
                <a:gd name="connsiteX11" fmla="*/ 26551 w 26588"/>
                <a:gd name="connsiteY11" fmla="*/ 16595 h 20835"/>
                <a:gd name="connsiteX12" fmla="*/ 23261 w 26588"/>
                <a:gd name="connsiteY12" fmla="*/ 4239 h 2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8" h="20835">
                  <a:moveTo>
                    <a:pt x="18436" y="71"/>
                  </a:moveTo>
                  <a:cubicBezTo>
                    <a:pt x="18216" y="-24"/>
                    <a:pt x="17924" y="-24"/>
                    <a:pt x="17705" y="71"/>
                  </a:cubicBezTo>
                  <a:lnTo>
                    <a:pt x="12441" y="1168"/>
                  </a:lnTo>
                  <a:lnTo>
                    <a:pt x="1619" y="6067"/>
                  </a:lnTo>
                  <a:cubicBezTo>
                    <a:pt x="1181" y="6067"/>
                    <a:pt x="1035" y="6578"/>
                    <a:pt x="888" y="6944"/>
                  </a:cubicBezTo>
                  <a:lnTo>
                    <a:pt x="11" y="14767"/>
                  </a:lnTo>
                  <a:cubicBezTo>
                    <a:pt x="-62" y="15308"/>
                    <a:pt x="231" y="15834"/>
                    <a:pt x="742" y="16010"/>
                  </a:cubicBezTo>
                  <a:lnTo>
                    <a:pt x="15365" y="20836"/>
                  </a:lnTo>
                  <a:lnTo>
                    <a:pt x="16023" y="20836"/>
                  </a:lnTo>
                  <a:lnTo>
                    <a:pt x="25820" y="17911"/>
                  </a:lnTo>
                  <a:cubicBezTo>
                    <a:pt x="26405" y="17779"/>
                    <a:pt x="26698" y="17224"/>
                    <a:pt x="26551" y="16675"/>
                  </a:cubicBezTo>
                  <a:cubicBezTo>
                    <a:pt x="26551" y="16646"/>
                    <a:pt x="26551" y="16624"/>
                    <a:pt x="26551" y="16595"/>
                  </a:cubicBezTo>
                  <a:lnTo>
                    <a:pt x="23261" y="4239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979EBD42-F066-4217-A120-7B2B8C626D56}"/>
                </a:ext>
              </a:extLst>
            </p:cNvPr>
            <p:cNvSpPr/>
            <p:nvPr/>
          </p:nvSpPr>
          <p:spPr>
            <a:xfrm>
              <a:off x="9496229" y="4076342"/>
              <a:ext cx="31182" cy="18867"/>
            </a:xfrm>
            <a:custGeom>
              <a:avLst/>
              <a:gdLst>
                <a:gd name="connsiteX0" fmla="*/ 30232 w 31182"/>
                <a:gd name="connsiteY0" fmla="*/ 0 h 18867"/>
                <a:gd name="connsiteX1" fmla="*/ 7640 w 31182"/>
                <a:gd name="connsiteY1" fmla="*/ 7311 h 18867"/>
                <a:gd name="connsiteX2" fmla="*/ 695 w 31182"/>
                <a:gd name="connsiteY2" fmla="*/ 10236 h 18867"/>
                <a:gd name="connsiteX3" fmla="*/ 109 w 31182"/>
                <a:gd name="connsiteY3" fmla="*/ 10967 h 18867"/>
                <a:gd name="connsiteX4" fmla="*/ 109 w 31182"/>
                <a:gd name="connsiteY4" fmla="*/ 11917 h 18867"/>
                <a:gd name="connsiteX5" fmla="*/ 6032 w 31182"/>
                <a:gd name="connsiteY5" fmla="*/ 18790 h 18867"/>
                <a:gd name="connsiteX6" fmla="*/ 6909 w 31182"/>
                <a:gd name="connsiteY6" fmla="*/ 18790 h 18867"/>
                <a:gd name="connsiteX7" fmla="*/ 7567 w 31182"/>
                <a:gd name="connsiteY7" fmla="*/ 18790 h 18867"/>
                <a:gd name="connsiteX8" fmla="*/ 16048 w 31182"/>
                <a:gd name="connsiteY8" fmla="*/ 12210 h 18867"/>
                <a:gd name="connsiteX9" fmla="*/ 27235 w 31182"/>
                <a:gd name="connsiteY9" fmla="*/ 15061 h 18867"/>
                <a:gd name="connsiteX10" fmla="*/ 27235 w 31182"/>
                <a:gd name="connsiteY10" fmla="*/ 15061 h 18867"/>
                <a:gd name="connsiteX11" fmla="*/ 28039 w 31182"/>
                <a:gd name="connsiteY11" fmla="*/ 15061 h 18867"/>
                <a:gd name="connsiteX12" fmla="*/ 28039 w 31182"/>
                <a:gd name="connsiteY12" fmla="*/ 14038 h 18867"/>
                <a:gd name="connsiteX13" fmla="*/ 27015 w 31182"/>
                <a:gd name="connsiteY13" fmla="*/ 8116 h 18867"/>
                <a:gd name="connsiteX14" fmla="*/ 26431 w 31182"/>
                <a:gd name="connsiteY14" fmla="*/ 7384 h 18867"/>
                <a:gd name="connsiteX15" fmla="*/ 26431 w 31182"/>
                <a:gd name="connsiteY15" fmla="*/ 7384 h 18867"/>
                <a:gd name="connsiteX16" fmla="*/ 26431 w 31182"/>
                <a:gd name="connsiteY16" fmla="*/ 7384 h 18867"/>
                <a:gd name="connsiteX17" fmla="*/ 30963 w 31182"/>
                <a:gd name="connsiteY17" fmla="*/ 2340 h 18867"/>
                <a:gd name="connsiteX18" fmla="*/ 30963 w 31182"/>
                <a:gd name="connsiteY18" fmla="*/ 1024 h 18867"/>
                <a:gd name="connsiteX19" fmla="*/ 30086 w 31182"/>
                <a:gd name="connsiteY19" fmla="*/ 512 h 18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182" h="18867">
                  <a:moveTo>
                    <a:pt x="30232" y="0"/>
                  </a:moveTo>
                  <a:lnTo>
                    <a:pt x="7640" y="7311"/>
                  </a:lnTo>
                  <a:lnTo>
                    <a:pt x="695" y="10236"/>
                  </a:lnTo>
                  <a:cubicBezTo>
                    <a:pt x="402" y="10368"/>
                    <a:pt x="182" y="10645"/>
                    <a:pt x="109" y="10967"/>
                  </a:cubicBezTo>
                  <a:cubicBezTo>
                    <a:pt x="-36" y="11267"/>
                    <a:pt x="-36" y="11618"/>
                    <a:pt x="109" y="11917"/>
                  </a:cubicBezTo>
                  <a:lnTo>
                    <a:pt x="6032" y="18790"/>
                  </a:lnTo>
                  <a:cubicBezTo>
                    <a:pt x="6324" y="18893"/>
                    <a:pt x="6616" y="18893"/>
                    <a:pt x="6909" y="18790"/>
                  </a:cubicBezTo>
                  <a:cubicBezTo>
                    <a:pt x="7129" y="18856"/>
                    <a:pt x="7347" y="18856"/>
                    <a:pt x="7567" y="18790"/>
                  </a:cubicBezTo>
                  <a:lnTo>
                    <a:pt x="16048" y="12210"/>
                  </a:lnTo>
                  <a:lnTo>
                    <a:pt x="27235" y="15061"/>
                  </a:lnTo>
                  <a:lnTo>
                    <a:pt x="27235" y="15061"/>
                  </a:lnTo>
                  <a:cubicBezTo>
                    <a:pt x="27526" y="15134"/>
                    <a:pt x="27746" y="15134"/>
                    <a:pt x="28039" y="15061"/>
                  </a:cubicBezTo>
                  <a:cubicBezTo>
                    <a:pt x="28185" y="14740"/>
                    <a:pt x="28185" y="14360"/>
                    <a:pt x="28039" y="14038"/>
                  </a:cubicBezTo>
                  <a:lnTo>
                    <a:pt x="27015" y="8116"/>
                  </a:lnTo>
                  <a:cubicBezTo>
                    <a:pt x="27088" y="7758"/>
                    <a:pt x="26796" y="7429"/>
                    <a:pt x="26431" y="7384"/>
                  </a:cubicBezTo>
                  <a:cubicBezTo>
                    <a:pt x="26431" y="7384"/>
                    <a:pt x="26431" y="7384"/>
                    <a:pt x="26431" y="7384"/>
                  </a:cubicBezTo>
                  <a:lnTo>
                    <a:pt x="26431" y="7384"/>
                  </a:lnTo>
                  <a:lnTo>
                    <a:pt x="30963" y="2340"/>
                  </a:lnTo>
                  <a:cubicBezTo>
                    <a:pt x="31255" y="1959"/>
                    <a:pt x="31255" y="1404"/>
                    <a:pt x="30963" y="1024"/>
                  </a:cubicBezTo>
                  <a:cubicBezTo>
                    <a:pt x="30817" y="695"/>
                    <a:pt x="30451" y="497"/>
                    <a:pt x="30086" y="51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702232F-3594-413C-8242-489A0460BDED}"/>
                </a:ext>
              </a:extLst>
            </p:cNvPr>
            <p:cNvSpPr/>
            <p:nvPr/>
          </p:nvSpPr>
          <p:spPr>
            <a:xfrm>
              <a:off x="9614928" y="4176434"/>
              <a:ext cx="7822" cy="7209"/>
            </a:xfrm>
            <a:custGeom>
              <a:avLst/>
              <a:gdLst>
                <a:gd name="connsiteX0" fmla="*/ 1096 w 7822"/>
                <a:gd name="connsiteY0" fmla="*/ 0 h 7209"/>
                <a:gd name="connsiteX1" fmla="*/ 219 w 7822"/>
                <a:gd name="connsiteY1" fmla="*/ 731 h 7209"/>
                <a:gd name="connsiteX2" fmla="*/ 219 w 7822"/>
                <a:gd name="connsiteY2" fmla="*/ 1974 h 7209"/>
                <a:gd name="connsiteX3" fmla="*/ 6068 w 7822"/>
                <a:gd name="connsiteY3" fmla="*/ 6799 h 7209"/>
                <a:gd name="connsiteX4" fmla="*/ 6799 w 7822"/>
                <a:gd name="connsiteY4" fmla="*/ 7165 h 7209"/>
                <a:gd name="connsiteX5" fmla="*/ 7312 w 7822"/>
                <a:gd name="connsiteY5" fmla="*/ 7165 h 7209"/>
                <a:gd name="connsiteX6" fmla="*/ 7823 w 7822"/>
                <a:gd name="connsiteY6" fmla="*/ 6215 h 7209"/>
                <a:gd name="connsiteX7" fmla="*/ 7823 w 7822"/>
                <a:gd name="connsiteY7" fmla="*/ 2340 h 7209"/>
                <a:gd name="connsiteX8" fmla="*/ 6946 w 7822"/>
                <a:gd name="connsiteY8" fmla="*/ 1243 h 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22" h="7209">
                  <a:moveTo>
                    <a:pt x="1096" y="0"/>
                  </a:moveTo>
                  <a:cubicBezTo>
                    <a:pt x="658" y="44"/>
                    <a:pt x="365" y="329"/>
                    <a:pt x="219" y="731"/>
                  </a:cubicBezTo>
                  <a:cubicBezTo>
                    <a:pt x="-73" y="1097"/>
                    <a:pt x="-73" y="1609"/>
                    <a:pt x="219" y="1974"/>
                  </a:cubicBezTo>
                  <a:lnTo>
                    <a:pt x="6068" y="6799"/>
                  </a:lnTo>
                  <a:cubicBezTo>
                    <a:pt x="6288" y="6975"/>
                    <a:pt x="6506" y="7099"/>
                    <a:pt x="6799" y="7165"/>
                  </a:cubicBezTo>
                  <a:cubicBezTo>
                    <a:pt x="6946" y="7224"/>
                    <a:pt x="7165" y="7224"/>
                    <a:pt x="7312" y="7165"/>
                  </a:cubicBezTo>
                  <a:cubicBezTo>
                    <a:pt x="7677" y="6968"/>
                    <a:pt x="7823" y="6602"/>
                    <a:pt x="7823" y="6215"/>
                  </a:cubicBezTo>
                  <a:lnTo>
                    <a:pt x="7823" y="2340"/>
                  </a:lnTo>
                  <a:cubicBezTo>
                    <a:pt x="7823" y="1755"/>
                    <a:pt x="7823" y="1316"/>
                    <a:pt x="6946" y="124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B32C6972-C910-4577-AC9B-5EAF704E9349}"/>
                </a:ext>
              </a:extLst>
            </p:cNvPr>
            <p:cNvSpPr/>
            <p:nvPr/>
          </p:nvSpPr>
          <p:spPr>
            <a:xfrm>
              <a:off x="9265703" y="4046878"/>
              <a:ext cx="13645" cy="20593"/>
            </a:xfrm>
            <a:custGeom>
              <a:avLst/>
              <a:gdLst>
                <a:gd name="connsiteX0" fmla="*/ 2084 w 13645"/>
                <a:gd name="connsiteY0" fmla="*/ 804 h 20593"/>
                <a:gd name="connsiteX1" fmla="*/ 1134 w 13645"/>
                <a:gd name="connsiteY1" fmla="*/ 0 h 20593"/>
                <a:gd name="connsiteX2" fmla="*/ 695 w 13645"/>
                <a:gd name="connsiteY2" fmla="*/ 0 h 20593"/>
                <a:gd name="connsiteX3" fmla="*/ 38 w 13645"/>
                <a:gd name="connsiteY3" fmla="*/ 1243 h 20593"/>
                <a:gd name="connsiteX4" fmla="*/ 4862 w 13645"/>
                <a:gd name="connsiteY4" fmla="*/ 19887 h 20593"/>
                <a:gd name="connsiteX5" fmla="*/ 5375 w 13645"/>
                <a:gd name="connsiteY5" fmla="*/ 20545 h 20593"/>
                <a:gd name="connsiteX6" fmla="*/ 5959 w 13645"/>
                <a:gd name="connsiteY6" fmla="*/ 20545 h 20593"/>
                <a:gd name="connsiteX7" fmla="*/ 5959 w 13645"/>
                <a:gd name="connsiteY7" fmla="*/ 20545 h 20593"/>
                <a:gd name="connsiteX8" fmla="*/ 12832 w 13645"/>
                <a:gd name="connsiteY8" fmla="*/ 18571 h 20593"/>
                <a:gd name="connsiteX9" fmla="*/ 13637 w 13645"/>
                <a:gd name="connsiteY9" fmla="*/ 17328 h 20593"/>
                <a:gd name="connsiteX10" fmla="*/ 11736 w 13645"/>
                <a:gd name="connsiteY10" fmla="*/ 7458 h 20593"/>
                <a:gd name="connsiteX11" fmla="*/ 11005 w 13645"/>
                <a:gd name="connsiteY11" fmla="*/ 6653 h 20593"/>
                <a:gd name="connsiteX12" fmla="*/ 10712 w 13645"/>
                <a:gd name="connsiteY12" fmla="*/ 6653 h 20593"/>
                <a:gd name="connsiteX13" fmla="*/ 4936 w 13645"/>
                <a:gd name="connsiteY13" fmla="*/ 9139 h 20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45" h="20593">
                  <a:moveTo>
                    <a:pt x="2084" y="804"/>
                  </a:moveTo>
                  <a:cubicBezTo>
                    <a:pt x="1939" y="365"/>
                    <a:pt x="1573" y="44"/>
                    <a:pt x="1134" y="0"/>
                  </a:cubicBezTo>
                  <a:lnTo>
                    <a:pt x="695" y="0"/>
                  </a:lnTo>
                  <a:cubicBezTo>
                    <a:pt x="184" y="0"/>
                    <a:pt x="-109" y="658"/>
                    <a:pt x="38" y="1243"/>
                  </a:cubicBezTo>
                  <a:lnTo>
                    <a:pt x="4862" y="19887"/>
                  </a:lnTo>
                  <a:cubicBezTo>
                    <a:pt x="4936" y="20150"/>
                    <a:pt x="5155" y="20377"/>
                    <a:pt x="5375" y="20545"/>
                  </a:cubicBezTo>
                  <a:cubicBezTo>
                    <a:pt x="5594" y="20610"/>
                    <a:pt x="5740" y="20610"/>
                    <a:pt x="5959" y="20545"/>
                  </a:cubicBezTo>
                  <a:lnTo>
                    <a:pt x="5959" y="20545"/>
                  </a:lnTo>
                  <a:lnTo>
                    <a:pt x="12832" y="18571"/>
                  </a:lnTo>
                  <a:cubicBezTo>
                    <a:pt x="13344" y="18402"/>
                    <a:pt x="13710" y="17883"/>
                    <a:pt x="13637" y="17328"/>
                  </a:cubicBezTo>
                  <a:lnTo>
                    <a:pt x="11736" y="7458"/>
                  </a:lnTo>
                  <a:cubicBezTo>
                    <a:pt x="11516" y="7158"/>
                    <a:pt x="11296" y="6887"/>
                    <a:pt x="11005" y="6653"/>
                  </a:cubicBezTo>
                  <a:lnTo>
                    <a:pt x="10712" y="6653"/>
                  </a:lnTo>
                  <a:lnTo>
                    <a:pt x="4936" y="9139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522FE40-0B00-45F3-B9B3-EFCC9E449F45}"/>
                </a:ext>
              </a:extLst>
            </p:cNvPr>
            <p:cNvSpPr/>
            <p:nvPr/>
          </p:nvSpPr>
          <p:spPr>
            <a:xfrm>
              <a:off x="9298216" y="4103832"/>
              <a:ext cx="7041" cy="7093"/>
            </a:xfrm>
            <a:custGeom>
              <a:avLst/>
              <a:gdLst>
                <a:gd name="connsiteX0" fmla="*/ 133 w 7041"/>
                <a:gd name="connsiteY0" fmla="*/ 6435 h 7093"/>
                <a:gd name="connsiteX1" fmla="*/ 1156 w 7041"/>
                <a:gd name="connsiteY1" fmla="*/ 7093 h 7093"/>
                <a:gd name="connsiteX2" fmla="*/ 6055 w 7041"/>
                <a:gd name="connsiteY2" fmla="*/ 7093 h 7093"/>
                <a:gd name="connsiteX3" fmla="*/ 6932 w 7041"/>
                <a:gd name="connsiteY3" fmla="*/ 6654 h 7093"/>
                <a:gd name="connsiteX4" fmla="*/ 6932 w 7041"/>
                <a:gd name="connsiteY4" fmla="*/ 5777 h 7093"/>
                <a:gd name="connsiteX5" fmla="*/ 5909 w 7041"/>
                <a:gd name="connsiteY5" fmla="*/ 878 h 7093"/>
                <a:gd name="connsiteX6" fmla="*/ 5105 w 7041"/>
                <a:gd name="connsiteY6" fmla="*/ 1 h 7093"/>
                <a:gd name="connsiteX7" fmla="*/ 5105 w 7041"/>
                <a:gd name="connsiteY7" fmla="*/ 1 h 7093"/>
                <a:gd name="connsiteX8" fmla="*/ 4081 w 7041"/>
                <a:gd name="connsiteY8" fmla="*/ 440 h 7093"/>
                <a:gd name="connsiteX9" fmla="*/ 206 w 7041"/>
                <a:gd name="connsiteY9" fmla="*/ 5338 h 7093"/>
                <a:gd name="connsiteX10" fmla="*/ 133 w 7041"/>
                <a:gd name="connsiteY10" fmla="*/ 6435 h 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41" h="7093">
                  <a:moveTo>
                    <a:pt x="133" y="6435"/>
                  </a:moveTo>
                  <a:cubicBezTo>
                    <a:pt x="352" y="6830"/>
                    <a:pt x="717" y="7086"/>
                    <a:pt x="1156" y="7093"/>
                  </a:cubicBezTo>
                  <a:lnTo>
                    <a:pt x="6055" y="7093"/>
                  </a:lnTo>
                  <a:cubicBezTo>
                    <a:pt x="6420" y="7049"/>
                    <a:pt x="6713" y="6895"/>
                    <a:pt x="6932" y="6654"/>
                  </a:cubicBezTo>
                  <a:cubicBezTo>
                    <a:pt x="7078" y="6376"/>
                    <a:pt x="7078" y="6055"/>
                    <a:pt x="6932" y="5777"/>
                  </a:cubicBezTo>
                  <a:lnTo>
                    <a:pt x="5909" y="878"/>
                  </a:lnTo>
                  <a:cubicBezTo>
                    <a:pt x="5836" y="454"/>
                    <a:pt x="5543" y="111"/>
                    <a:pt x="5105" y="1"/>
                  </a:cubicBezTo>
                  <a:lnTo>
                    <a:pt x="5105" y="1"/>
                  </a:lnTo>
                  <a:cubicBezTo>
                    <a:pt x="4739" y="-14"/>
                    <a:pt x="4373" y="147"/>
                    <a:pt x="4081" y="440"/>
                  </a:cubicBezTo>
                  <a:lnTo>
                    <a:pt x="206" y="5338"/>
                  </a:lnTo>
                  <a:cubicBezTo>
                    <a:pt x="-14" y="5660"/>
                    <a:pt x="-87" y="6084"/>
                    <a:pt x="133" y="643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3F5B878-CE12-4BE6-926E-4C6E7CAB56C6}"/>
                </a:ext>
              </a:extLst>
            </p:cNvPr>
            <p:cNvSpPr/>
            <p:nvPr/>
          </p:nvSpPr>
          <p:spPr>
            <a:xfrm>
              <a:off x="9292627" y="4074324"/>
              <a:ext cx="8079" cy="6843"/>
            </a:xfrm>
            <a:custGeom>
              <a:avLst/>
              <a:gdLst>
                <a:gd name="connsiteX0" fmla="*/ 4844 w 8079"/>
                <a:gd name="connsiteY0" fmla="*/ 44 h 6843"/>
                <a:gd name="connsiteX1" fmla="*/ 4844 w 8079"/>
                <a:gd name="connsiteY1" fmla="*/ 44 h 6843"/>
                <a:gd name="connsiteX2" fmla="*/ 4040 w 8079"/>
                <a:gd name="connsiteY2" fmla="*/ 44 h 6843"/>
                <a:gd name="connsiteX3" fmla="*/ 165 w 8079"/>
                <a:gd name="connsiteY3" fmla="*/ 3992 h 6843"/>
                <a:gd name="connsiteX4" fmla="*/ 165 w 8079"/>
                <a:gd name="connsiteY4" fmla="*/ 5161 h 6843"/>
                <a:gd name="connsiteX5" fmla="*/ 1115 w 8079"/>
                <a:gd name="connsiteY5" fmla="*/ 5820 h 6843"/>
                <a:gd name="connsiteX6" fmla="*/ 7110 w 8079"/>
                <a:gd name="connsiteY6" fmla="*/ 6843 h 6843"/>
                <a:gd name="connsiteX7" fmla="*/ 7915 w 8079"/>
                <a:gd name="connsiteY7" fmla="*/ 6405 h 6843"/>
                <a:gd name="connsiteX8" fmla="*/ 7915 w 8079"/>
                <a:gd name="connsiteY8" fmla="*/ 5381 h 6843"/>
                <a:gd name="connsiteX9" fmla="*/ 5868 w 8079"/>
                <a:gd name="connsiteY9" fmla="*/ 483 h 6843"/>
                <a:gd name="connsiteX10" fmla="*/ 4844 w 8079"/>
                <a:gd name="connsiteY10" fmla="*/ 44 h 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79" h="6843">
                  <a:moveTo>
                    <a:pt x="4844" y="44"/>
                  </a:moveTo>
                  <a:lnTo>
                    <a:pt x="4844" y="44"/>
                  </a:lnTo>
                  <a:cubicBezTo>
                    <a:pt x="4551" y="-15"/>
                    <a:pt x="4333" y="-15"/>
                    <a:pt x="4040" y="44"/>
                  </a:cubicBezTo>
                  <a:lnTo>
                    <a:pt x="165" y="3992"/>
                  </a:lnTo>
                  <a:cubicBezTo>
                    <a:pt x="-55" y="4357"/>
                    <a:pt x="-55" y="4796"/>
                    <a:pt x="165" y="5161"/>
                  </a:cubicBezTo>
                  <a:cubicBezTo>
                    <a:pt x="238" y="5586"/>
                    <a:pt x="677" y="5871"/>
                    <a:pt x="1115" y="5820"/>
                  </a:cubicBezTo>
                  <a:lnTo>
                    <a:pt x="7110" y="6843"/>
                  </a:lnTo>
                  <a:cubicBezTo>
                    <a:pt x="7110" y="6843"/>
                    <a:pt x="7842" y="6843"/>
                    <a:pt x="7915" y="6405"/>
                  </a:cubicBezTo>
                  <a:cubicBezTo>
                    <a:pt x="8134" y="6090"/>
                    <a:pt x="8134" y="5696"/>
                    <a:pt x="7915" y="5381"/>
                  </a:cubicBezTo>
                  <a:lnTo>
                    <a:pt x="5868" y="483"/>
                  </a:lnTo>
                  <a:cubicBezTo>
                    <a:pt x="5648" y="161"/>
                    <a:pt x="5210" y="-7"/>
                    <a:pt x="4844" y="4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19AC0643-A68B-40A8-AB19-E48E99E1C48B}"/>
                </a:ext>
              </a:extLst>
            </p:cNvPr>
            <p:cNvSpPr/>
            <p:nvPr/>
          </p:nvSpPr>
          <p:spPr>
            <a:xfrm>
              <a:off x="9277500" y="4070771"/>
              <a:ext cx="12971" cy="15003"/>
            </a:xfrm>
            <a:custGeom>
              <a:avLst/>
              <a:gdLst>
                <a:gd name="connsiteX0" fmla="*/ 12806 w 12971"/>
                <a:gd name="connsiteY0" fmla="*/ 13979 h 15003"/>
                <a:gd name="connsiteX1" fmla="*/ 12806 w 12971"/>
                <a:gd name="connsiteY1" fmla="*/ 12882 h 15003"/>
                <a:gd name="connsiteX2" fmla="*/ 1913 w 12971"/>
                <a:gd name="connsiteY2" fmla="*/ 88 h 15003"/>
                <a:gd name="connsiteX3" fmla="*/ 1108 w 12971"/>
                <a:gd name="connsiteY3" fmla="*/ 88 h 15003"/>
                <a:gd name="connsiteX4" fmla="*/ 596 w 12971"/>
                <a:gd name="connsiteY4" fmla="*/ 88 h 15003"/>
                <a:gd name="connsiteX5" fmla="*/ 85 w 12971"/>
                <a:gd name="connsiteY5" fmla="*/ 1477 h 15003"/>
                <a:gd name="connsiteX6" fmla="*/ 5056 w 12971"/>
                <a:gd name="connsiteY6" fmla="*/ 14198 h 15003"/>
                <a:gd name="connsiteX7" fmla="*/ 6080 w 12971"/>
                <a:gd name="connsiteY7" fmla="*/ 15003 h 15003"/>
                <a:gd name="connsiteX8" fmla="*/ 11929 w 12971"/>
                <a:gd name="connsiteY8" fmla="*/ 15003 h 15003"/>
                <a:gd name="connsiteX9" fmla="*/ 12806 w 12971"/>
                <a:gd name="connsiteY9" fmla="*/ 13979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71" h="15003">
                  <a:moveTo>
                    <a:pt x="12806" y="13979"/>
                  </a:moveTo>
                  <a:cubicBezTo>
                    <a:pt x="13026" y="13643"/>
                    <a:pt x="13026" y="13219"/>
                    <a:pt x="12806" y="12882"/>
                  </a:cubicBezTo>
                  <a:lnTo>
                    <a:pt x="1913" y="88"/>
                  </a:lnTo>
                  <a:cubicBezTo>
                    <a:pt x="1693" y="-29"/>
                    <a:pt x="1327" y="-29"/>
                    <a:pt x="1108" y="88"/>
                  </a:cubicBezTo>
                  <a:lnTo>
                    <a:pt x="596" y="88"/>
                  </a:lnTo>
                  <a:cubicBezTo>
                    <a:pt x="85" y="351"/>
                    <a:pt x="-135" y="951"/>
                    <a:pt x="85" y="1477"/>
                  </a:cubicBezTo>
                  <a:lnTo>
                    <a:pt x="5056" y="14198"/>
                  </a:lnTo>
                  <a:cubicBezTo>
                    <a:pt x="5202" y="14659"/>
                    <a:pt x="5568" y="14988"/>
                    <a:pt x="6080" y="15003"/>
                  </a:cubicBezTo>
                  <a:lnTo>
                    <a:pt x="11929" y="15003"/>
                  </a:lnTo>
                  <a:cubicBezTo>
                    <a:pt x="12367" y="14864"/>
                    <a:pt x="12733" y="14462"/>
                    <a:pt x="12806" y="1397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6570ADB6-2CB2-477C-87AC-14AB9631D401}"/>
                </a:ext>
              </a:extLst>
            </p:cNvPr>
            <p:cNvSpPr/>
            <p:nvPr/>
          </p:nvSpPr>
          <p:spPr>
            <a:xfrm>
              <a:off x="7946937" y="3531932"/>
              <a:ext cx="7163" cy="6965"/>
            </a:xfrm>
            <a:custGeom>
              <a:avLst/>
              <a:gdLst>
                <a:gd name="connsiteX0" fmla="*/ 4085 w 7163"/>
                <a:gd name="connsiteY0" fmla="*/ 84 h 6965"/>
                <a:gd name="connsiteX1" fmla="*/ 137 w 7163"/>
                <a:gd name="connsiteY1" fmla="*/ 4032 h 6965"/>
                <a:gd name="connsiteX2" fmla="*/ 137 w 7163"/>
                <a:gd name="connsiteY2" fmla="*/ 5129 h 6965"/>
                <a:gd name="connsiteX3" fmla="*/ 941 w 7163"/>
                <a:gd name="connsiteY3" fmla="*/ 5860 h 6965"/>
                <a:gd name="connsiteX4" fmla="*/ 6059 w 7163"/>
                <a:gd name="connsiteY4" fmla="*/ 6883 h 6965"/>
                <a:gd name="connsiteX5" fmla="*/ 6790 w 7163"/>
                <a:gd name="connsiteY5" fmla="*/ 6883 h 6965"/>
                <a:gd name="connsiteX6" fmla="*/ 7156 w 7163"/>
                <a:gd name="connsiteY6" fmla="*/ 5860 h 6965"/>
                <a:gd name="connsiteX7" fmla="*/ 6132 w 7163"/>
                <a:gd name="connsiteY7" fmla="*/ 1108 h 6965"/>
                <a:gd name="connsiteX8" fmla="*/ 5401 w 7163"/>
                <a:gd name="connsiteY8" fmla="*/ 157 h 6965"/>
                <a:gd name="connsiteX9" fmla="*/ 5401 w 7163"/>
                <a:gd name="connsiteY9" fmla="*/ 157 h 6965"/>
                <a:gd name="connsiteX10" fmla="*/ 4085 w 7163"/>
                <a:gd name="connsiteY10" fmla="*/ 84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3" h="6965">
                  <a:moveTo>
                    <a:pt x="4085" y="84"/>
                  </a:moveTo>
                  <a:lnTo>
                    <a:pt x="137" y="4032"/>
                  </a:lnTo>
                  <a:cubicBezTo>
                    <a:pt x="-46" y="4376"/>
                    <a:pt x="-46" y="4785"/>
                    <a:pt x="137" y="5129"/>
                  </a:cubicBezTo>
                  <a:cubicBezTo>
                    <a:pt x="225" y="5516"/>
                    <a:pt x="547" y="5809"/>
                    <a:pt x="941" y="5860"/>
                  </a:cubicBezTo>
                  <a:lnTo>
                    <a:pt x="6059" y="6883"/>
                  </a:lnTo>
                  <a:cubicBezTo>
                    <a:pt x="6293" y="6993"/>
                    <a:pt x="6556" y="6993"/>
                    <a:pt x="6790" y="6883"/>
                  </a:cubicBezTo>
                  <a:cubicBezTo>
                    <a:pt x="7061" y="6613"/>
                    <a:pt x="7200" y="6240"/>
                    <a:pt x="7156" y="5860"/>
                  </a:cubicBezTo>
                  <a:lnTo>
                    <a:pt x="6132" y="1108"/>
                  </a:lnTo>
                  <a:cubicBezTo>
                    <a:pt x="6081" y="684"/>
                    <a:pt x="5803" y="318"/>
                    <a:pt x="5401" y="157"/>
                  </a:cubicBezTo>
                  <a:lnTo>
                    <a:pt x="5401" y="157"/>
                  </a:lnTo>
                  <a:cubicBezTo>
                    <a:pt x="4984" y="-26"/>
                    <a:pt x="4516" y="-48"/>
                    <a:pt x="4085" y="8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43C063B8-EE98-415E-B1BE-6899E35DEF48}"/>
                </a:ext>
              </a:extLst>
            </p:cNvPr>
            <p:cNvSpPr/>
            <p:nvPr/>
          </p:nvSpPr>
          <p:spPr>
            <a:xfrm>
              <a:off x="8146824" y="3367146"/>
              <a:ext cx="47353" cy="39480"/>
            </a:xfrm>
            <a:custGeom>
              <a:avLst/>
              <a:gdLst>
                <a:gd name="connsiteX0" fmla="*/ 21855 w 47353"/>
                <a:gd name="connsiteY0" fmla="*/ 39188 h 39480"/>
                <a:gd name="connsiteX1" fmla="*/ 22440 w 47353"/>
                <a:gd name="connsiteY1" fmla="*/ 39188 h 39480"/>
                <a:gd name="connsiteX2" fmla="*/ 37575 w 47353"/>
                <a:gd name="connsiteY2" fmla="*/ 27125 h 39480"/>
                <a:gd name="connsiteX3" fmla="*/ 47299 w 47353"/>
                <a:gd name="connsiteY3" fmla="*/ 9431 h 39480"/>
                <a:gd name="connsiteX4" fmla="*/ 47299 w 47353"/>
                <a:gd name="connsiteY4" fmla="*/ 8627 h 39480"/>
                <a:gd name="connsiteX5" fmla="*/ 45252 w 47353"/>
                <a:gd name="connsiteY5" fmla="*/ 1755 h 39480"/>
                <a:gd name="connsiteX6" fmla="*/ 44374 w 47353"/>
                <a:gd name="connsiteY6" fmla="*/ 1023 h 39480"/>
                <a:gd name="connsiteX7" fmla="*/ 36332 w 47353"/>
                <a:gd name="connsiteY7" fmla="*/ 0 h 39480"/>
                <a:gd name="connsiteX8" fmla="*/ 17030 w 47353"/>
                <a:gd name="connsiteY8" fmla="*/ 2266 h 39480"/>
                <a:gd name="connsiteX9" fmla="*/ 433 w 47353"/>
                <a:gd name="connsiteY9" fmla="*/ 15939 h 39480"/>
                <a:gd name="connsiteX10" fmla="*/ 68 w 47353"/>
                <a:gd name="connsiteY10" fmla="*/ 17035 h 39480"/>
                <a:gd name="connsiteX11" fmla="*/ 3943 w 47353"/>
                <a:gd name="connsiteY11" fmla="*/ 33705 h 39480"/>
                <a:gd name="connsiteX12" fmla="*/ 4674 w 47353"/>
                <a:gd name="connsiteY12" fmla="*/ 34509 h 39480"/>
                <a:gd name="connsiteX13" fmla="*/ 21417 w 47353"/>
                <a:gd name="connsiteY13" fmla="*/ 39481 h 3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353" h="39480">
                  <a:moveTo>
                    <a:pt x="21855" y="39188"/>
                  </a:moveTo>
                  <a:cubicBezTo>
                    <a:pt x="21855" y="39188"/>
                    <a:pt x="21855" y="39188"/>
                    <a:pt x="22440" y="39188"/>
                  </a:cubicBezTo>
                  <a:lnTo>
                    <a:pt x="37575" y="27125"/>
                  </a:lnTo>
                  <a:lnTo>
                    <a:pt x="47299" y="9431"/>
                  </a:lnTo>
                  <a:cubicBezTo>
                    <a:pt x="47372" y="9168"/>
                    <a:pt x="47372" y="8891"/>
                    <a:pt x="47299" y="8627"/>
                  </a:cubicBezTo>
                  <a:lnTo>
                    <a:pt x="45252" y="1755"/>
                  </a:lnTo>
                  <a:cubicBezTo>
                    <a:pt x="45178" y="1330"/>
                    <a:pt x="44806" y="1016"/>
                    <a:pt x="44374" y="1023"/>
                  </a:cubicBezTo>
                  <a:lnTo>
                    <a:pt x="36332" y="0"/>
                  </a:lnTo>
                  <a:lnTo>
                    <a:pt x="17030" y="2266"/>
                  </a:lnTo>
                  <a:lnTo>
                    <a:pt x="433" y="15939"/>
                  </a:lnTo>
                  <a:cubicBezTo>
                    <a:pt x="53" y="16158"/>
                    <a:pt x="-100" y="16633"/>
                    <a:pt x="68" y="17035"/>
                  </a:cubicBezTo>
                  <a:lnTo>
                    <a:pt x="3943" y="33705"/>
                  </a:lnTo>
                  <a:cubicBezTo>
                    <a:pt x="4060" y="34063"/>
                    <a:pt x="4323" y="34356"/>
                    <a:pt x="4674" y="34509"/>
                  </a:cubicBezTo>
                  <a:lnTo>
                    <a:pt x="21417" y="39481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DDB4D702-5D86-427F-9A3A-C7BCCADE3388}"/>
                </a:ext>
              </a:extLst>
            </p:cNvPr>
            <p:cNvSpPr/>
            <p:nvPr/>
          </p:nvSpPr>
          <p:spPr>
            <a:xfrm>
              <a:off x="8368059" y="3259012"/>
              <a:ext cx="36119" cy="71811"/>
            </a:xfrm>
            <a:custGeom>
              <a:avLst/>
              <a:gdLst>
                <a:gd name="connsiteX0" fmla="*/ 15573 w 36119"/>
                <a:gd name="connsiteY0" fmla="*/ 71724 h 71811"/>
                <a:gd name="connsiteX1" fmla="*/ 15573 w 36119"/>
                <a:gd name="connsiteY1" fmla="*/ 71724 h 71811"/>
                <a:gd name="connsiteX2" fmla="*/ 16450 w 36119"/>
                <a:gd name="connsiteY2" fmla="*/ 70993 h 71811"/>
                <a:gd name="connsiteX3" fmla="*/ 36118 w 36119"/>
                <a:gd name="connsiteY3" fmla="*/ 13745 h 71811"/>
                <a:gd name="connsiteX4" fmla="*/ 36118 w 36119"/>
                <a:gd name="connsiteY4" fmla="*/ 4899 h 71811"/>
                <a:gd name="connsiteX5" fmla="*/ 35606 w 36119"/>
                <a:gd name="connsiteY5" fmla="*/ 3948 h 71811"/>
                <a:gd name="connsiteX6" fmla="*/ 27710 w 36119"/>
                <a:gd name="connsiteY6" fmla="*/ 0 h 71811"/>
                <a:gd name="connsiteX7" fmla="*/ 27198 w 36119"/>
                <a:gd name="connsiteY7" fmla="*/ 0 h 71811"/>
                <a:gd name="connsiteX8" fmla="*/ 27198 w 36119"/>
                <a:gd name="connsiteY8" fmla="*/ 0 h 71811"/>
                <a:gd name="connsiteX9" fmla="*/ 17328 w 36119"/>
                <a:gd name="connsiteY9" fmla="*/ 3875 h 71811"/>
                <a:gd name="connsiteX10" fmla="*/ 16743 w 36119"/>
                <a:gd name="connsiteY10" fmla="*/ 4387 h 71811"/>
                <a:gd name="connsiteX11" fmla="*/ 0 w 36119"/>
                <a:gd name="connsiteY11" fmla="*/ 36410 h 71811"/>
                <a:gd name="connsiteX12" fmla="*/ 1755 w 36119"/>
                <a:gd name="connsiteY12" fmla="*/ 53007 h 71811"/>
                <a:gd name="connsiteX13" fmla="*/ 14476 w 36119"/>
                <a:gd name="connsiteY13" fmla="*/ 71651 h 71811"/>
                <a:gd name="connsiteX14" fmla="*/ 15573 w 36119"/>
                <a:gd name="connsiteY14" fmla="*/ 71724 h 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119" h="71811">
                  <a:moveTo>
                    <a:pt x="15573" y="71724"/>
                  </a:moveTo>
                  <a:lnTo>
                    <a:pt x="15573" y="71724"/>
                  </a:lnTo>
                  <a:cubicBezTo>
                    <a:pt x="16012" y="71724"/>
                    <a:pt x="16377" y="71358"/>
                    <a:pt x="16450" y="70993"/>
                  </a:cubicBezTo>
                  <a:lnTo>
                    <a:pt x="36118" y="13745"/>
                  </a:lnTo>
                  <a:lnTo>
                    <a:pt x="36118" y="4899"/>
                  </a:lnTo>
                  <a:cubicBezTo>
                    <a:pt x="36140" y="4511"/>
                    <a:pt x="35942" y="4145"/>
                    <a:pt x="35606" y="3948"/>
                  </a:cubicBezTo>
                  <a:lnTo>
                    <a:pt x="27710" y="0"/>
                  </a:lnTo>
                  <a:lnTo>
                    <a:pt x="27198" y="0"/>
                  </a:lnTo>
                  <a:lnTo>
                    <a:pt x="27198" y="0"/>
                  </a:lnTo>
                  <a:lnTo>
                    <a:pt x="17328" y="3875"/>
                  </a:lnTo>
                  <a:cubicBezTo>
                    <a:pt x="17328" y="3875"/>
                    <a:pt x="16962" y="3875"/>
                    <a:pt x="16743" y="4387"/>
                  </a:cubicBezTo>
                  <a:lnTo>
                    <a:pt x="0" y="36410"/>
                  </a:lnTo>
                  <a:lnTo>
                    <a:pt x="1755" y="53007"/>
                  </a:lnTo>
                  <a:lnTo>
                    <a:pt x="14476" y="71651"/>
                  </a:lnTo>
                  <a:cubicBezTo>
                    <a:pt x="14813" y="71834"/>
                    <a:pt x="15215" y="71863"/>
                    <a:pt x="15573" y="7172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AE4D0618-AB58-4B45-966A-1E272F6070E0}"/>
                </a:ext>
              </a:extLst>
            </p:cNvPr>
            <p:cNvSpPr/>
            <p:nvPr/>
          </p:nvSpPr>
          <p:spPr>
            <a:xfrm>
              <a:off x="8751591" y="2776393"/>
              <a:ext cx="118516" cy="109015"/>
            </a:xfrm>
            <a:custGeom>
              <a:avLst/>
              <a:gdLst>
                <a:gd name="connsiteX0" fmla="*/ 12009 w 118516"/>
                <a:gd name="connsiteY0" fmla="*/ 58856 h 109015"/>
                <a:gd name="connsiteX1" fmla="*/ 11643 w 118516"/>
                <a:gd name="connsiteY1" fmla="*/ 59587 h 109015"/>
                <a:gd name="connsiteX2" fmla="*/ 11643 w 118516"/>
                <a:gd name="connsiteY2" fmla="*/ 69019 h 109015"/>
                <a:gd name="connsiteX3" fmla="*/ 1188 w 118516"/>
                <a:gd name="connsiteY3" fmla="*/ 78450 h 109015"/>
                <a:gd name="connsiteX4" fmla="*/ 1188 w 118516"/>
                <a:gd name="connsiteY4" fmla="*/ 79182 h 109015"/>
                <a:gd name="connsiteX5" fmla="*/ 164 w 118516"/>
                <a:gd name="connsiteY5" fmla="*/ 87005 h 109015"/>
                <a:gd name="connsiteX6" fmla="*/ 164 w 118516"/>
                <a:gd name="connsiteY6" fmla="*/ 87955 h 109015"/>
                <a:gd name="connsiteX7" fmla="*/ 5575 w 118516"/>
                <a:gd name="connsiteY7" fmla="*/ 93438 h 109015"/>
                <a:gd name="connsiteX8" fmla="*/ 4697 w 118516"/>
                <a:gd name="connsiteY8" fmla="*/ 108061 h 109015"/>
                <a:gd name="connsiteX9" fmla="*/ 5209 w 118516"/>
                <a:gd name="connsiteY9" fmla="*/ 108939 h 109015"/>
                <a:gd name="connsiteX10" fmla="*/ 5794 w 118516"/>
                <a:gd name="connsiteY10" fmla="*/ 108939 h 109015"/>
                <a:gd name="connsiteX11" fmla="*/ 6306 w 118516"/>
                <a:gd name="connsiteY11" fmla="*/ 108939 h 109015"/>
                <a:gd name="connsiteX12" fmla="*/ 26851 w 118516"/>
                <a:gd name="connsiteY12" fmla="*/ 99141 h 109015"/>
                <a:gd name="connsiteX13" fmla="*/ 27582 w 118516"/>
                <a:gd name="connsiteY13" fmla="*/ 98191 h 109015"/>
                <a:gd name="connsiteX14" fmla="*/ 26924 w 118516"/>
                <a:gd name="connsiteY14" fmla="*/ 97240 h 109015"/>
                <a:gd name="connsiteX15" fmla="*/ 13617 w 118516"/>
                <a:gd name="connsiteY15" fmla="*/ 88905 h 109015"/>
                <a:gd name="connsiteX16" fmla="*/ 12009 w 118516"/>
                <a:gd name="connsiteY16" fmla="*/ 84738 h 109015"/>
                <a:gd name="connsiteX17" fmla="*/ 14933 w 118516"/>
                <a:gd name="connsiteY17" fmla="*/ 82618 h 109015"/>
                <a:gd name="connsiteX18" fmla="*/ 27728 w 118516"/>
                <a:gd name="connsiteY18" fmla="*/ 84446 h 109015"/>
                <a:gd name="connsiteX19" fmla="*/ 40962 w 118516"/>
                <a:gd name="connsiteY19" fmla="*/ 80717 h 109015"/>
                <a:gd name="connsiteX20" fmla="*/ 66039 w 118516"/>
                <a:gd name="connsiteY20" fmla="*/ 96144 h 109015"/>
                <a:gd name="connsiteX21" fmla="*/ 66624 w 118516"/>
                <a:gd name="connsiteY21" fmla="*/ 96144 h 109015"/>
                <a:gd name="connsiteX22" fmla="*/ 66624 w 118516"/>
                <a:gd name="connsiteY22" fmla="*/ 96144 h 109015"/>
                <a:gd name="connsiteX23" fmla="*/ 67355 w 118516"/>
                <a:gd name="connsiteY23" fmla="*/ 95559 h 109015"/>
                <a:gd name="connsiteX24" fmla="*/ 79858 w 118516"/>
                <a:gd name="connsiteY24" fmla="*/ 73625 h 109015"/>
                <a:gd name="connsiteX25" fmla="*/ 115391 w 118516"/>
                <a:gd name="connsiteY25" fmla="*/ 60391 h 109015"/>
                <a:gd name="connsiteX26" fmla="*/ 118242 w 118516"/>
                <a:gd name="connsiteY26" fmla="*/ 56443 h 109015"/>
                <a:gd name="connsiteX27" fmla="*/ 118242 w 118516"/>
                <a:gd name="connsiteY27" fmla="*/ 55200 h 109015"/>
                <a:gd name="connsiteX28" fmla="*/ 118242 w 118516"/>
                <a:gd name="connsiteY28" fmla="*/ 55200 h 109015"/>
                <a:gd name="connsiteX29" fmla="*/ 117365 w 118516"/>
                <a:gd name="connsiteY29" fmla="*/ 54689 h 109015"/>
                <a:gd name="connsiteX30" fmla="*/ 108226 w 118516"/>
                <a:gd name="connsiteY30" fmla="*/ 56516 h 109015"/>
                <a:gd name="connsiteX31" fmla="*/ 104789 w 118516"/>
                <a:gd name="connsiteY31" fmla="*/ 46061 h 109015"/>
                <a:gd name="connsiteX32" fmla="*/ 109542 w 118516"/>
                <a:gd name="connsiteY32" fmla="*/ 34656 h 109015"/>
                <a:gd name="connsiteX33" fmla="*/ 109542 w 118516"/>
                <a:gd name="connsiteY33" fmla="*/ 33413 h 109015"/>
                <a:gd name="connsiteX34" fmla="*/ 108810 w 118516"/>
                <a:gd name="connsiteY34" fmla="*/ 33413 h 109015"/>
                <a:gd name="connsiteX35" fmla="*/ 108226 w 118516"/>
                <a:gd name="connsiteY35" fmla="*/ 33413 h 109015"/>
                <a:gd name="connsiteX36" fmla="*/ 100768 w 118516"/>
                <a:gd name="connsiteY36" fmla="*/ 38458 h 109015"/>
                <a:gd name="connsiteX37" fmla="*/ 93457 w 118516"/>
                <a:gd name="connsiteY37" fmla="*/ 42113 h 109015"/>
                <a:gd name="connsiteX38" fmla="*/ 71523 w 118516"/>
                <a:gd name="connsiteY38" fmla="*/ 32828 h 109015"/>
                <a:gd name="connsiteX39" fmla="*/ 41181 w 118516"/>
                <a:gd name="connsiteY39" fmla="*/ 366 h 109015"/>
                <a:gd name="connsiteX40" fmla="*/ 40376 w 118516"/>
                <a:gd name="connsiteY40" fmla="*/ 0 h 109015"/>
                <a:gd name="connsiteX41" fmla="*/ 39499 w 118516"/>
                <a:gd name="connsiteY41" fmla="*/ 439 h 109015"/>
                <a:gd name="connsiteX42" fmla="*/ 35551 w 118516"/>
                <a:gd name="connsiteY42" fmla="*/ 5411 h 109015"/>
                <a:gd name="connsiteX43" fmla="*/ 35551 w 118516"/>
                <a:gd name="connsiteY43" fmla="*/ 6288 h 109015"/>
                <a:gd name="connsiteX44" fmla="*/ 38402 w 118516"/>
                <a:gd name="connsiteY44" fmla="*/ 20910 h 109015"/>
                <a:gd name="connsiteX45" fmla="*/ 35624 w 118516"/>
                <a:gd name="connsiteY45" fmla="*/ 39116 h 109015"/>
                <a:gd name="connsiteX46" fmla="*/ 30580 w 118516"/>
                <a:gd name="connsiteY46" fmla="*/ 48547 h 109015"/>
                <a:gd name="connsiteX47" fmla="*/ 30580 w 118516"/>
                <a:gd name="connsiteY47" fmla="*/ 55858 h 109015"/>
                <a:gd name="connsiteX48" fmla="*/ 28825 w 118516"/>
                <a:gd name="connsiteY48" fmla="*/ 61707 h 109015"/>
                <a:gd name="connsiteX49" fmla="*/ 12959 w 118516"/>
                <a:gd name="connsiteY49" fmla="*/ 58929 h 109015"/>
                <a:gd name="connsiteX50" fmla="*/ 12009 w 118516"/>
                <a:gd name="connsiteY50" fmla="*/ 58856 h 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18516" h="109015">
                  <a:moveTo>
                    <a:pt x="12009" y="58856"/>
                  </a:moveTo>
                  <a:cubicBezTo>
                    <a:pt x="11789" y="59017"/>
                    <a:pt x="11643" y="59295"/>
                    <a:pt x="11643" y="59587"/>
                  </a:cubicBezTo>
                  <a:lnTo>
                    <a:pt x="11643" y="69019"/>
                  </a:lnTo>
                  <a:lnTo>
                    <a:pt x="1188" y="78450"/>
                  </a:lnTo>
                  <a:cubicBezTo>
                    <a:pt x="1115" y="78684"/>
                    <a:pt x="1115" y="78947"/>
                    <a:pt x="1188" y="79182"/>
                  </a:cubicBezTo>
                  <a:lnTo>
                    <a:pt x="164" y="87005"/>
                  </a:lnTo>
                  <a:cubicBezTo>
                    <a:pt x="-55" y="87297"/>
                    <a:pt x="-55" y="87663"/>
                    <a:pt x="164" y="87955"/>
                  </a:cubicBezTo>
                  <a:lnTo>
                    <a:pt x="5575" y="93438"/>
                  </a:lnTo>
                  <a:lnTo>
                    <a:pt x="4697" y="108061"/>
                  </a:lnTo>
                  <a:cubicBezTo>
                    <a:pt x="4697" y="108427"/>
                    <a:pt x="4917" y="108756"/>
                    <a:pt x="5209" y="108939"/>
                  </a:cubicBezTo>
                  <a:cubicBezTo>
                    <a:pt x="5356" y="109041"/>
                    <a:pt x="5648" y="109041"/>
                    <a:pt x="5794" y="108939"/>
                  </a:cubicBezTo>
                  <a:lnTo>
                    <a:pt x="6306" y="108939"/>
                  </a:lnTo>
                  <a:lnTo>
                    <a:pt x="26851" y="99141"/>
                  </a:lnTo>
                  <a:cubicBezTo>
                    <a:pt x="27216" y="98929"/>
                    <a:pt x="27435" y="98593"/>
                    <a:pt x="27582" y="98191"/>
                  </a:cubicBezTo>
                  <a:cubicBezTo>
                    <a:pt x="27509" y="97782"/>
                    <a:pt x="27289" y="97431"/>
                    <a:pt x="26924" y="97240"/>
                  </a:cubicBezTo>
                  <a:lnTo>
                    <a:pt x="13617" y="88905"/>
                  </a:lnTo>
                  <a:lnTo>
                    <a:pt x="12009" y="84738"/>
                  </a:lnTo>
                  <a:lnTo>
                    <a:pt x="14933" y="82618"/>
                  </a:lnTo>
                  <a:lnTo>
                    <a:pt x="27728" y="84446"/>
                  </a:lnTo>
                  <a:lnTo>
                    <a:pt x="40962" y="80717"/>
                  </a:lnTo>
                  <a:lnTo>
                    <a:pt x="66039" y="96144"/>
                  </a:lnTo>
                  <a:lnTo>
                    <a:pt x="66624" y="96144"/>
                  </a:lnTo>
                  <a:lnTo>
                    <a:pt x="66624" y="96144"/>
                  </a:lnTo>
                  <a:cubicBezTo>
                    <a:pt x="66917" y="96012"/>
                    <a:pt x="67136" y="95815"/>
                    <a:pt x="67355" y="95559"/>
                  </a:cubicBezTo>
                  <a:lnTo>
                    <a:pt x="79858" y="73625"/>
                  </a:lnTo>
                  <a:lnTo>
                    <a:pt x="115391" y="60391"/>
                  </a:lnTo>
                  <a:lnTo>
                    <a:pt x="118242" y="56443"/>
                  </a:lnTo>
                  <a:cubicBezTo>
                    <a:pt x="118607" y="56100"/>
                    <a:pt x="118607" y="55544"/>
                    <a:pt x="118242" y="55200"/>
                  </a:cubicBezTo>
                  <a:cubicBezTo>
                    <a:pt x="118242" y="55200"/>
                    <a:pt x="118242" y="55200"/>
                    <a:pt x="118242" y="55200"/>
                  </a:cubicBezTo>
                  <a:cubicBezTo>
                    <a:pt x="118096" y="54886"/>
                    <a:pt x="117730" y="54689"/>
                    <a:pt x="117365" y="54689"/>
                  </a:cubicBezTo>
                  <a:lnTo>
                    <a:pt x="108226" y="56516"/>
                  </a:lnTo>
                  <a:lnTo>
                    <a:pt x="104789" y="46061"/>
                  </a:lnTo>
                  <a:lnTo>
                    <a:pt x="109542" y="34656"/>
                  </a:lnTo>
                  <a:cubicBezTo>
                    <a:pt x="109834" y="34283"/>
                    <a:pt x="109834" y="33786"/>
                    <a:pt x="109542" y="33413"/>
                  </a:cubicBezTo>
                  <a:cubicBezTo>
                    <a:pt x="109322" y="33303"/>
                    <a:pt x="109030" y="33303"/>
                    <a:pt x="108810" y="33413"/>
                  </a:cubicBezTo>
                  <a:lnTo>
                    <a:pt x="108226" y="33413"/>
                  </a:lnTo>
                  <a:lnTo>
                    <a:pt x="100768" y="38458"/>
                  </a:lnTo>
                  <a:lnTo>
                    <a:pt x="93457" y="42113"/>
                  </a:lnTo>
                  <a:lnTo>
                    <a:pt x="71523" y="32828"/>
                  </a:lnTo>
                  <a:lnTo>
                    <a:pt x="41181" y="366"/>
                  </a:lnTo>
                  <a:cubicBezTo>
                    <a:pt x="40962" y="146"/>
                    <a:pt x="40669" y="15"/>
                    <a:pt x="40376" y="0"/>
                  </a:cubicBezTo>
                  <a:cubicBezTo>
                    <a:pt x="40011" y="22"/>
                    <a:pt x="39719" y="176"/>
                    <a:pt x="39499" y="439"/>
                  </a:cubicBezTo>
                  <a:lnTo>
                    <a:pt x="35551" y="5411"/>
                  </a:lnTo>
                  <a:cubicBezTo>
                    <a:pt x="35405" y="5681"/>
                    <a:pt x="35405" y="6017"/>
                    <a:pt x="35551" y="6288"/>
                  </a:cubicBezTo>
                  <a:lnTo>
                    <a:pt x="38402" y="20910"/>
                  </a:lnTo>
                  <a:lnTo>
                    <a:pt x="35624" y="39116"/>
                  </a:lnTo>
                  <a:lnTo>
                    <a:pt x="30580" y="48547"/>
                  </a:lnTo>
                  <a:lnTo>
                    <a:pt x="30580" y="55858"/>
                  </a:lnTo>
                  <a:lnTo>
                    <a:pt x="28825" y="61707"/>
                  </a:lnTo>
                  <a:lnTo>
                    <a:pt x="12959" y="58929"/>
                  </a:lnTo>
                  <a:cubicBezTo>
                    <a:pt x="12667" y="58739"/>
                    <a:pt x="12301" y="58710"/>
                    <a:pt x="12009" y="5885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6A2817BA-FC17-4B7C-821F-4AA16144801A}"/>
                </a:ext>
              </a:extLst>
            </p:cNvPr>
            <p:cNvSpPr/>
            <p:nvPr/>
          </p:nvSpPr>
          <p:spPr>
            <a:xfrm>
              <a:off x="8547039" y="3188019"/>
              <a:ext cx="7306" cy="8042"/>
            </a:xfrm>
            <a:custGeom>
              <a:avLst/>
              <a:gdLst>
                <a:gd name="connsiteX0" fmla="*/ 293 w 7306"/>
                <a:gd name="connsiteY0" fmla="*/ 7019 h 8042"/>
                <a:gd name="connsiteX1" fmla="*/ 1024 w 7306"/>
                <a:gd name="connsiteY1" fmla="*/ 8042 h 8042"/>
                <a:gd name="connsiteX2" fmla="*/ 1462 w 7306"/>
                <a:gd name="connsiteY2" fmla="*/ 8042 h 8042"/>
                <a:gd name="connsiteX3" fmla="*/ 2266 w 7306"/>
                <a:gd name="connsiteY3" fmla="*/ 7677 h 8042"/>
                <a:gd name="connsiteX4" fmla="*/ 7092 w 7306"/>
                <a:gd name="connsiteY4" fmla="*/ 1828 h 8042"/>
                <a:gd name="connsiteX5" fmla="*/ 7092 w 7306"/>
                <a:gd name="connsiteY5" fmla="*/ 439 h 8042"/>
                <a:gd name="connsiteX6" fmla="*/ 6142 w 7306"/>
                <a:gd name="connsiteY6" fmla="*/ 0 h 8042"/>
                <a:gd name="connsiteX7" fmla="*/ 5557 w 7306"/>
                <a:gd name="connsiteY7" fmla="*/ 0 h 8042"/>
                <a:gd name="connsiteX8" fmla="*/ 658 w 7306"/>
                <a:gd name="connsiteY8" fmla="*/ 1974 h 8042"/>
                <a:gd name="connsiteX9" fmla="*/ 0 w 7306"/>
                <a:gd name="connsiteY9" fmla="*/ 2998 h 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6" h="8042">
                  <a:moveTo>
                    <a:pt x="293" y="7019"/>
                  </a:moveTo>
                  <a:cubicBezTo>
                    <a:pt x="241" y="7494"/>
                    <a:pt x="556" y="7933"/>
                    <a:pt x="1024" y="8042"/>
                  </a:cubicBezTo>
                  <a:lnTo>
                    <a:pt x="1462" y="8042"/>
                  </a:lnTo>
                  <a:cubicBezTo>
                    <a:pt x="1769" y="8028"/>
                    <a:pt x="2055" y="7896"/>
                    <a:pt x="2266" y="7677"/>
                  </a:cubicBezTo>
                  <a:lnTo>
                    <a:pt x="7092" y="1828"/>
                  </a:lnTo>
                  <a:cubicBezTo>
                    <a:pt x="7377" y="1411"/>
                    <a:pt x="7377" y="855"/>
                    <a:pt x="7092" y="439"/>
                  </a:cubicBezTo>
                  <a:cubicBezTo>
                    <a:pt x="6851" y="168"/>
                    <a:pt x="6507" y="7"/>
                    <a:pt x="6142" y="0"/>
                  </a:cubicBezTo>
                  <a:lnTo>
                    <a:pt x="5557" y="0"/>
                  </a:lnTo>
                  <a:lnTo>
                    <a:pt x="658" y="1974"/>
                  </a:lnTo>
                  <a:cubicBezTo>
                    <a:pt x="263" y="2164"/>
                    <a:pt x="8" y="2559"/>
                    <a:pt x="0" y="299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A65DBF4B-F4C5-49DD-820D-E2B7A1A65FC6}"/>
                </a:ext>
              </a:extLst>
            </p:cNvPr>
            <p:cNvSpPr/>
            <p:nvPr/>
          </p:nvSpPr>
          <p:spPr>
            <a:xfrm>
              <a:off x="8515893" y="3223551"/>
              <a:ext cx="10769" cy="17840"/>
            </a:xfrm>
            <a:custGeom>
              <a:avLst/>
              <a:gdLst>
                <a:gd name="connsiteX0" fmla="*/ 9944 w 10769"/>
                <a:gd name="connsiteY0" fmla="*/ 1 h 17840"/>
                <a:gd name="connsiteX1" fmla="*/ 9139 w 10769"/>
                <a:gd name="connsiteY1" fmla="*/ 367 h 17840"/>
                <a:gd name="connsiteX2" fmla="*/ 1024 w 10769"/>
                <a:gd name="connsiteY2" fmla="*/ 8848 h 17840"/>
                <a:gd name="connsiteX3" fmla="*/ 0 w 10769"/>
                <a:gd name="connsiteY3" fmla="*/ 16671 h 17840"/>
                <a:gd name="connsiteX4" fmla="*/ 805 w 10769"/>
                <a:gd name="connsiteY4" fmla="*/ 17841 h 17840"/>
                <a:gd name="connsiteX5" fmla="*/ 805 w 10769"/>
                <a:gd name="connsiteY5" fmla="*/ 17841 h 17840"/>
                <a:gd name="connsiteX6" fmla="*/ 1828 w 10769"/>
                <a:gd name="connsiteY6" fmla="*/ 17256 h 17840"/>
                <a:gd name="connsiteX7" fmla="*/ 10675 w 10769"/>
                <a:gd name="connsiteY7" fmla="*/ 1536 h 17840"/>
                <a:gd name="connsiteX8" fmla="*/ 10309 w 10769"/>
                <a:gd name="connsiteY8" fmla="*/ 147 h 17840"/>
                <a:gd name="connsiteX9" fmla="*/ 9944 w 10769"/>
                <a:gd name="connsiteY9" fmla="*/ 1 h 1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69" h="17840">
                  <a:moveTo>
                    <a:pt x="9944" y="1"/>
                  </a:moveTo>
                  <a:cubicBezTo>
                    <a:pt x="9629" y="-13"/>
                    <a:pt x="9329" y="118"/>
                    <a:pt x="9139" y="367"/>
                  </a:cubicBezTo>
                  <a:lnTo>
                    <a:pt x="1024" y="8848"/>
                  </a:lnTo>
                  <a:lnTo>
                    <a:pt x="0" y="16671"/>
                  </a:lnTo>
                  <a:cubicBezTo>
                    <a:pt x="15" y="17183"/>
                    <a:pt x="329" y="17643"/>
                    <a:pt x="805" y="17841"/>
                  </a:cubicBezTo>
                  <a:lnTo>
                    <a:pt x="805" y="17841"/>
                  </a:lnTo>
                  <a:cubicBezTo>
                    <a:pt x="1221" y="17833"/>
                    <a:pt x="1609" y="17614"/>
                    <a:pt x="1828" y="17256"/>
                  </a:cubicBezTo>
                  <a:lnTo>
                    <a:pt x="10675" y="1536"/>
                  </a:lnTo>
                  <a:cubicBezTo>
                    <a:pt x="10887" y="1047"/>
                    <a:pt x="10733" y="469"/>
                    <a:pt x="10309" y="147"/>
                  </a:cubicBezTo>
                  <a:cubicBezTo>
                    <a:pt x="10199" y="74"/>
                    <a:pt x="10075" y="23"/>
                    <a:pt x="9944" y="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EBE8EF59-F4F6-453F-89BB-931C809F4A24}"/>
                </a:ext>
              </a:extLst>
            </p:cNvPr>
            <p:cNvSpPr/>
            <p:nvPr/>
          </p:nvSpPr>
          <p:spPr>
            <a:xfrm>
              <a:off x="8438758" y="3275535"/>
              <a:ext cx="4785" cy="6068"/>
            </a:xfrm>
            <a:custGeom>
              <a:avLst/>
              <a:gdLst>
                <a:gd name="connsiteX0" fmla="*/ 1098 w 4785"/>
                <a:gd name="connsiteY0" fmla="*/ 6068 h 6068"/>
                <a:gd name="connsiteX1" fmla="*/ 4022 w 4785"/>
                <a:gd name="connsiteY1" fmla="*/ 5118 h 6068"/>
                <a:gd name="connsiteX2" fmla="*/ 4753 w 4785"/>
                <a:gd name="connsiteY2" fmla="*/ 4314 h 6068"/>
                <a:gd name="connsiteX3" fmla="*/ 4388 w 4785"/>
                <a:gd name="connsiteY3" fmla="*/ 3290 h 6068"/>
                <a:gd name="connsiteX4" fmla="*/ 1536 w 4785"/>
                <a:gd name="connsiteY4" fmla="*/ 365 h 6068"/>
                <a:gd name="connsiteX5" fmla="*/ 732 w 4785"/>
                <a:gd name="connsiteY5" fmla="*/ 0 h 6068"/>
                <a:gd name="connsiteX6" fmla="*/ 732 w 4785"/>
                <a:gd name="connsiteY6" fmla="*/ 0 h 6068"/>
                <a:gd name="connsiteX7" fmla="*/ 1 w 4785"/>
                <a:gd name="connsiteY7" fmla="*/ 951 h 6068"/>
                <a:gd name="connsiteX8" fmla="*/ 1 w 4785"/>
                <a:gd name="connsiteY8" fmla="*/ 4898 h 6068"/>
                <a:gd name="connsiteX9" fmla="*/ 513 w 4785"/>
                <a:gd name="connsiteY9" fmla="*/ 5776 h 6068"/>
                <a:gd name="connsiteX10" fmla="*/ 1098 w 4785"/>
                <a:gd name="connsiteY10" fmla="*/ 5776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5" h="6068">
                  <a:moveTo>
                    <a:pt x="1098" y="6068"/>
                  </a:moveTo>
                  <a:lnTo>
                    <a:pt x="4022" y="5118"/>
                  </a:lnTo>
                  <a:cubicBezTo>
                    <a:pt x="4380" y="4986"/>
                    <a:pt x="4658" y="4686"/>
                    <a:pt x="4753" y="4314"/>
                  </a:cubicBezTo>
                  <a:cubicBezTo>
                    <a:pt x="4855" y="3926"/>
                    <a:pt x="4709" y="3524"/>
                    <a:pt x="4388" y="3290"/>
                  </a:cubicBezTo>
                  <a:lnTo>
                    <a:pt x="1536" y="365"/>
                  </a:lnTo>
                  <a:cubicBezTo>
                    <a:pt x="1324" y="146"/>
                    <a:pt x="1039" y="15"/>
                    <a:pt x="732" y="0"/>
                  </a:cubicBezTo>
                  <a:cubicBezTo>
                    <a:pt x="732" y="0"/>
                    <a:pt x="732" y="0"/>
                    <a:pt x="732" y="0"/>
                  </a:cubicBezTo>
                  <a:cubicBezTo>
                    <a:pt x="308" y="124"/>
                    <a:pt x="15" y="512"/>
                    <a:pt x="1" y="951"/>
                  </a:cubicBezTo>
                  <a:lnTo>
                    <a:pt x="1" y="4898"/>
                  </a:lnTo>
                  <a:cubicBezTo>
                    <a:pt x="-14" y="5264"/>
                    <a:pt x="184" y="5608"/>
                    <a:pt x="513" y="5776"/>
                  </a:cubicBezTo>
                  <a:cubicBezTo>
                    <a:pt x="513" y="5776"/>
                    <a:pt x="513" y="5776"/>
                    <a:pt x="1098" y="577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6002A36-710C-4922-B894-7A678C78D548}"/>
                </a:ext>
              </a:extLst>
            </p:cNvPr>
            <p:cNvSpPr/>
            <p:nvPr/>
          </p:nvSpPr>
          <p:spPr>
            <a:xfrm>
              <a:off x="8542433" y="3086337"/>
              <a:ext cx="4576" cy="8024"/>
            </a:xfrm>
            <a:custGeom>
              <a:avLst/>
              <a:gdLst>
                <a:gd name="connsiteX0" fmla="*/ 1682 w 4576"/>
                <a:gd name="connsiteY0" fmla="*/ 55 h 8024"/>
                <a:gd name="connsiteX1" fmla="*/ 1097 w 4576"/>
                <a:gd name="connsiteY1" fmla="*/ 55 h 8024"/>
                <a:gd name="connsiteX2" fmla="*/ 585 w 4576"/>
                <a:gd name="connsiteY2" fmla="*/ 55 h 8024"/>
                <a:gd name="connsiteX3" fmla="*/ 0 w 4576"/>
                <a:gd name="connsiteY3" fmla="*/ 1078 h 8024"/>
                <a:gd name="connsiteX4" fmla="*/ 0 w 4576"/>
                <a:gd name="connsiteY4" fmla="*/ 7000 h 8024"/>
                <a:gd name="connsiteX5" fmla="*/ 731 w 4576"/>
                <a:gd name="connsiteY5" fmla="*/ 8024 h 8024"/>
                <a:gd name="connsiteX6" fmla="*/ 731 w 4576"/>
                <a:gd name="connsiteY6" fmla="*/ 8024 h 8024"/>
                <a:gd name="connsiteX7" fmla="*/ 1536 w 4576"/>
                <a:gd name="connsiteY7" fmla="*/ 7586 h 8024"/>
                <a:gd name="connsiteX8" fmla="*/ 4533 w 4576"/>
                <a:gd name="connsiteY8" fmla="*/ 3637 h 8024"/>
                <a:gd name="connsiteX9" fmla="*/ 4533 w 4576"/>
                <a:gd name="connsiteY9" fmla="*/ 2833 h 8024"/>
                <a:gd name="connsiteX10" fmla="*/ 4021 w 4576"/>
                <a:gd name="connsiteY10" fmla="*/ 2102 h 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76" h="8024">
                  <a:moveTo>
                    <a:pt x="1682" y="55"/>
                  </a:moveTo>
                  <a:cubicBezTo>
                    <a:pt x="1492" y="-18"/>
                    <a:pt x="1287" y="-18"/>
                    <a:pt x="1097" y="55"/>
                  </a:cubicBezTo>
                  <a:lnTo>
                    <a:pt x="585" y="55"/>
                  </a:lnTo>
                  <a:cubicBezTo>
                    <a:pt x="249" y="289"/>
                    <a:pt x="37" y="669"/>
                    <a:pt x="0" y="1078"/>
                  </a:cubicBezTo>
                  <a:lnTo>
                    <a:pt x="0" y="7000"/>
                  </a:lnTo>
                  <a:cubicBezTo>
                    <a:pt x="22" y="7454"/>
                    <a:pt x="307" y="7856"/>
                    <a:pt x="731" y="8024"/>
                  </a:cubicBezTo>
                  <a:lnTo>
                    <a:pt x="731" y="8024"/>
                  </a:lnTo>
                  <a:cubicBezTo>
                    <a:pt x="1053" y="8002"/>
                    <a:pt x="1345" y="7841"/>
                    <a:pt x="1536" y="7586"/>
                  </a:cubicBezTo>
                  <a:lnTo>
                    <a:pt x="4533" y="3637"/>
                  </a:lnTo>
                  <a:cubicBezTo>
                    <a:pt x="4591" y="3374"/>
                    <a:pt x="4591" y="3096"/>
                    <a:pt x="4533" y="2833"/>
                  </a:cubicBezTo>
                  <a:cubicBezTo>
                    <a:pt x="4533" y="2468"/>
                    <a:pt x="4533" y="2175"/>
                    <a:pt x="4021" y="210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2AEE8EA-DD34-4DD3-8F0E-BEDD6A72DDC6}"/>
                </a:ext>
              </a:extLst>
            </p:cNvPr>
            <p:cNvSpPr/>
            <p:nvPr/>
          </p:nvSpPr>
          <p:spPr>
            <a:xfrm>
              <a:off x="8570269" y="3147002"/>
              <a:ext cx="5786" cy="6143"/>
            </a:xfrm>
            <a:custGeom>
              <a:avLst/>
              <a:gdLst>
                <a:gd name="connsiteX0" fmla="*/ 4626 w 5786"/>
                <a:gd name="connsiteY0" fmla="*/ 6142 h 6143"/>
                <a:gd name="connsiteX1" fmla="*/ 5650 w 5786"/>
                <a:gd name="connsiteY1" fmla="*/ 5557 h 6143"/>
                <a:gd name="connsiteX2" fmla="*/ 5650 w 5786"/>
                <a:gd name="connsiteY2" fmla="*/ 4388 h 6143"/>
                <a:gd name="connsiteX3" fmla="*/ 2652 w 5786"/>
                <a:gd name="connsiteY3" fmla="*/ 513 h 6143"/>
                <a:gd name="connsiteX4" fmla="*/ 1921 w 5786"/>
                <a:gd name="connsiteY4" fmla="*/ 1 h 6143"/>
                <a:gd name="connsiteX5" fmla="*/ 1921 w 5786"/>
                <a:gd name="connsiteY5" fmla="*/ 1 h 6143"/>
                <a:gd name="connsiteX6" fmla="*/ 1117 w 5786"/>
                <a:gd name="connsiteY6" fmla="*/ 805 h 6143"/>
                <a:gd name="connsiteX7" fmla="*/ 93 w 5786"/>
                <a:gd name="connsiteY7" fmla="*/ 4826 h 6143"/>
                <a:gd name="connsiteX8" fmla="*/ 93 w 5786"/>
                <a:gd name="connsiteY8" fmla="*/ 5704 h 6143"/>
                <a:gd name="connsiteX9" fmla="*/ 970 w 5786"/>
                <a:gd name="connsiteY9" fmla="*/ 6142 h 6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86" h="6143">
                  <a:moveTo>
                    <a:pt x="4626" y="6142"/>
                  </a:moveTo>
                  <a:cubicBezTo>
                    <a:pt x="5043" y="6120"/>
                    <a:pt x="5423" y="5901"/>
                    <a:pt x="5650" y="5557"/>
                  </a:cubicBezTo>
                  <a:cubicBezTo>
                    <a:pt x="5833" y="5192"/>
                    <a:pt x="5833" y="4753"/>
                    <a:pt x="5650" y="4388"/>
                  </a:cubicBezTo>
                  <a:lnTo>
                    <a:pt x="2652" y="513"/>
                  </a:lnTo>
                  <a:cubicBezTo>
                    <a:pt x="2550" y="198"/>
                    <a:pt x="2250" y="-14"/>
                    <a:pt x="1921" y="1"/>
                  </a:cubicBezTo>
                  <a:lnTo>
                    <a:pt x="1921" y="1"/>
                  </a:lnTo>
                  <a:cubicBezTo>
                    <a:pt x="1526" y="96"/>
                    <a:pt x="1212" y="410"/>
                    <a:pt x="1117" y="805"/>
                  </a:cubicBezTo>
                  <a:lnTo>
                    <a:pt x="93" y="4826"/>
                  </a:lnTo>
                  <a:cubicBezTo>
                    <a:pt x="-31" y="5104"/>
                    <a:pt x="-31" y="5426"/>
                    <a:pt x="93" y="5704"/>
                  </a:cubicBezTo>
                  <a:cubicBezTo>
                    <a:pt x="290" y="5989"/>
                    <a:pt x="620" y="6157"/>
                    <a:pt x="970" y="614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3A1C6AC1-C5B5-4381-98C0-B2372636DD08}"/>
                </a:ext>
              </a:extLst>
            </p:cNvPr>
            <p:cNvSpPr/>
            <p:nvPr/>
          </p:nvSpPr>
          <p:spPr>
            <a:xfrm>
              <a:off x="8554572" y="3066518"/>
              <a:ext cx="46671" cy="67468"/>
            </a:xfrm>
            <a:custGeom>
              <a:avLst/>
              <a:gdLst>
                <a:gd name="connsiteX0" fmla="*/ 23321 w 46671"/>
                <a:gd name="connsiteY0" fmla="*/ 60 h 67468"/>
                <a:gd name="connsiteX1" fmla="*/ 22590 w 46671"/>
                <a:gd name="connsiteY1" fmla="*/ 60 h 67468"/>
                <a:gd name="connsiteX2" fmla="*/ 71 w 46671"/>
                <a:gd name="connsiteY2" fmla="*/ 16657 h 67468"/>
                <a:gd name="connsiteX3" fmla="*/ 71 w 46671"/>
                <a:gd name="connsiteY3" fmla="*/ 17461 h 67468"/>
                <a:gd name="connsiteX4" fmla="*/ 71 w 46671"/>
                <a:gd name="connsiteY4" fmla="*/ 18338 h 67468"/>
                <a:gd name="connsiteX5" fmla="*/ 4750 w 46671"/>
                <a:gd name="connsiteY5" fmla="*/ 23456 h 67468"/>
                <a:gd name="connsiteX6" fmla="*/ 4750 w 46671"/>
                <a:gd name="connsiteY6" fmla="*/ 23456 h 67468"/>
                <a:gd name="connsiteX7" fmla="*/ 2703 w 46671"/>
                <a:gd name="connsiteY7" fmla="*/ 21336 h 67468"/>
                <a:gd name="connsiteX8" fmla="*/ 1899 w 46671"/>
                <a:gd name="connsiteY8" fmla="*/ 21336 h 67468"/>
                <a:gd name="connsiteX9" fmla="*/ 1460 w 46671"/>
                <a:gd name="connsiteY9" fmla="*/ 21336 h 67468"/>
                <a:gd name="connsiteX10" fmla="*/ 875 w 46671"/>
                <a:gd name="connsiteY10" fmla="*/ 22360 h 67468"/>
                <a:gd name="connsiteX11" fmla="*/ 1899 w 46671"/>
                <a:gd name="connsiteY11" fmla="*/ 32230 h 67468"/>
                <a:gd name="connsiteX12" fmla="*/ 1899 w 46671"/>
                <a:gd name="connsiteY12" fmla="*/ 32961 h 67468"/>
                <a:gd name="connsiteX13" fmla="*/ 2484 w 46671"/>
                <a:gd name="connsiteY13" fmla="*/ 32961 h 67468"/>
                <a:gd name="connsiteX14" fmla="*/ 12500 w 46671"/>
                <a:gd name="connsiteY14" fmla="*/ 30987 h 67468"/>
                <a:gd name="connsiteX15" fmla="*/ 13451 w 46671"/>
                <a:gd name="connsiteY15" fmla="*/ 29890 h 67468"/>
                <a:gd name="connsiteX16" fmla="*/ 13451 w 46671"/>
                <a:gd name="connsiteY16" fmla="*/ 22579 h 67468"/>
                <a:gd name="connsiteX17" fmla="*/ 16229 w 46671"/>
                <a:gd name="connsiteY17" fmla="*/ 27405 h 67468"/>
                <a:gd name="connsiteX18" fmla="*/ 17326 w 46671"/>
                <a:gd name="connsiteY18" fmla="*/ 35520 h 67468"/>
                <a:gd name="connsiteX19" fmla="*/ 11257 w 46671"/>
                <a:gd name="connsiteY19" fmla="*/ 45902 h 67468"/>
                <a:gd name="connsiteX20" fmla="*/ 11257 w 46671"/>
                <a:gd name="connsiteY20" fmla="*/ 59647 h 67468"/>
                <a:gd name="connsiteX21" fmla="*/ 11769 w 46671"/>
                <a:gd name="connsiteY21" fmla="*/ 60525 h 67468"/>
                <a:gd name="connsiteX22" fmla="*/ 17618 w 46671"/>
                <a:gd name="connsiteY22" fmla="*/ 64473 h 67468"/>
                <a:gd name="connsiteX23" fmla="*/ 18276 w 46671"/>
                <a:gd name="connsiteY23" fmla="*/ 64473 h 67468"/>
                <a:gd name="connsiteX24" fmla="*/ 18715 w 46671"/>
                <a:gd name="connsiteY24" fmla="*/ 64473 h 67468"/>
                <a:gd name="connsiteX25" fmla="*/ 19373 w 46671"/>
                <a:gd name="connsiteY25" fmla="*/ 63669 h 67468"/>
                <a:gd name="connsiteX26" fmla="*/ 20982 w 46671"/>
                <a:gd name="connsiteY26" fmla="*/ 53360 h 67468"/>
                <a:gd name="connsiteX27" fmla="*/ 20982 w 46671"/>
                <a:gd name="connsiteY27" fmla="*/ 53360 h 67468"/>
                <a:gd name="connsiteX28" fmla="*/ 20982 w 46671"/>
                <a:gd name="connsiteY28" fmla="*/ 66447 h 67468"/>
                <a:gd name="connsiteX29" fmla="*/ 21639 w 46671"/>
                <a:gd name="connsiteY29" fmla="*/ 67397 h 67468"/>
                <a:gd name="connsiteX30" fmla="*/ 22078 w 46671"/>
                <a:gd name="connsiteY30" fmla="*/ 67397 h 67468"/>
                <a:gd name="connsiteX31" fmla="*/ 22809 w 46671"/>
                <a:gd name="connsiteY31" fmla="*/ 67397 h 67468"/>
                <a:gd name="connsiteX32" fmla="*/ 32899 w 46671"/>
                <a:gd name="connsiteY32" fmla="*/ 58185 h 67468"/>
                <a:gd name="connsiteX33" fmla="*/ 46644 w 46671"/>
                <a:gd name="connsiteY33" fmla="*/ 26820 h 67468"/>
                <a:gd name="connsiteX34" fmla="*/ 46644 w 46671"/>
                <a:gd name="connsiteY34" fmla="*/ 25942 h 67468"/>
                <a:gd name="connsiteX35" fmla="*/ 43646 w 46671"/>
                <a:gd name="connsiteY35" fmla="*/ 17169 h 67468"/>
                <a:gd name="connsiteX36" fmla="*/ 42915 w 46671"/>
                <a:gd name="connsiteY36" fmla="*/ 16438 h 67468"/>
                <a:gd name="connsiteX37" fmla="*/ 38967 w 46671"/>
                <a:gd name="connsiteY37" fmla="*/ 15707 h 67468"/>
                <a:gd name="connsiteX38" fmla="*/ 40795 w 46671"/>
                <a:gd name="connsiteY38" fmla="*/ 7957 h 67468"/>
                <a:gd name="connsiteX39" fmla="*/ 40795 w 46671"/>
                <a:gd name="connsiteY39" fmla="*/ 6933 h 67468"/>
                <a:gd name="connsiteX40" fmla="*/ 39991 w 46671"/>
                <a:gd name="connsiteY40" fmla="*/ 6567 h 67468"/>
                <a:gd name="connsiteX41" fmla="*/ 31510 w 46671"/>
                <a:gd name="connsiteY41" fmla="*/ 7518 h 67468"/>
                <a:gd name="connsiteX42" fmla="*/ 24198 w 46671"/>
                <a:gd name="connsiteY42" fmla="*/ 207 h 67468"/>
                <a:gd name="connsiteX43" fmla="*/ 23321 w 46671"/>
                <a:gd name="connsiteY43" fmla="*/ 60 h 6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6671" h="67468">
                  <a:moveTo>
                    <a:pt x="23321" y="60"/>
                  </a:moveTo>
                  <a:cubicBezTo>
                    <a:pt x="23087" y="-20"/>
                    <a:pt x="22831" y="-20"/>
                    <a:pt x="22590" y="60"/>
                  </a:cubicBezTo>
                  <a:lnTo>
                    <a:pt x="71" y="16657"/>
                  </a:lnTo>
                  <a:cubicBezTo>
                    <a:pt x="-24" y="16920"/>
                    <a:pt x="-24" y="17205"/>
                    <a:pt x="71" y="17461"/>
                  </a:cubicBezTo>
                  <a:cubicBezTo>
                    <a:pt x="-2" y="17746"/>
                    <a:pt x="-2" y="18053"/>
                    <a:pt x="71" y="18338"/>
                  </a:cubicBezTo>
                  <a:lnTo>
                    <a:pt x="4750" y="23456"/>
                  </a:lnTo>
                  <a:lnTo>
                    <a:pt x="4750" y="23456"/>
                  </a:lnTo>
                  <a:lnTo>
                    <a:pt x="2703" y="21336"/>
                  </a:lnTo>
                  <a:cubicBezTo>
                    <a:pt x="2440" y="21263"/>
                    <a:pt x="2162" y="21263"/>
                    <a:pt x="1899" y="21336"/>
                  </a:cubicBezTo>
                  <a:cubicBezTo>
                    <a:pt x="1899" y="21336"/>
                    <a:pt x="1899" y="21336"/>
                    <a:pt x="1460" y="21336"/>
                  </a:cubicBezTo>
                  <a:cubicBezTo>
                    <a:pt x="1051" y="21497"/>
                    <a:pt x="809" y="21921"/>
                    <a:pt x="875" y="22360"/>
                  </a:cubicBezTo>
                  <a:lnTo>
                    <a:pt x="1899" y="32230"/>
                  </a:lnTo>
                  <a:cubicBezTo>
                    <a:pt x="1782" y="32457"/>
                    <a:pt x="1782" y="32734"/>
                    <a:pt x="1899" y="32961"/>
                  </a:cubicBezTo>
                  <a:lnTo>
                    <a:pt x="2484" y="32961"/>
                  </a:lnTo>
                  <a:lnTo>
                    <a:pt x="12500" y="30987"/>
                  </a:lnTo>
                  <a:cubicBezTo>
                    <a:pt x="13034" y="30885"/>
                    <a:pt x="13429" y="30432"/>
                    <a:pt x="13451" y="29890"/>
                  </a:cubicBezTo>
                  <a:lnTo>
                    <a:pt x="13451" y="22579"/>
                  </a:lnTo>
                  <a:lnTo>
                    <a:pt x="16229" y="27405"/>
                  </a:lnTo>
                  <a:lnTo>
                    <a:pt x="17326" y="35520"/>
                  </a:lnTo>
                  <a:lnTo>
                    <a:pt x="11257" y="45902"/>
                  </a:lnTo>
                  <a:lnTo>
                    <a:pt x="11257" y="59647"/>
                  </a:lnTo>
                  <a:cubicBezTo>
                    <a:pt x="11272" y="60006"/>
                    <a:pt x="11462" y="60335"/>
                    <a:pt x="11769" y="60525"/>
                  </a:cubicBezTo>
                  <a:lnTo>
                    <a:pt x="17618" y="64473"/>
                  </a:lnTo>
                  <a:cubicBezTo>
                    <a:pt x="17830" y="64553"/>
                    <a:pt x="18064" y="64553"/>
                    <a:pt x="18276" y="64473"/>
                  </a:cubicBezTo>
                  <a:lnTo>
                    <a:pt x="18715" y="64473"/>
                  </a:lnTo>
                  <a:cubicBezTo>
                    <a:pt x="18715" y="64473"/>
                    <a:pt x="19154" y="64034"/>
                    <a:pt x="19373" y="63669"/>
                  </a:cubicBezTo>
                  <a:lnTo>
                    <a:pt x="20982" y="53360"/>
                  </a:lnTo>
                  <a:lnTo>
                    <a:pt x="20982" y="53360"/>
                  </a:lnTo>
                  <a:lnTo>
                    <a:pt x="20982" y="66447"/>
                  </a:lnTo>
                  <a:cubicBezTo>
                    <a:pt x="20960" y="66878"/>
                    <a:pt x="21230" y="67266"/>
                    <a:pt x="21639" y="67397"/>
                  </a:cubicBezTo>
                  <a:lnTo>
                    <a:pt x="22078" y="67397"/>
                  </a:lnTo>
                  <a:cubicBezTo>
                    <a:pt x="22312" y="67493"/>
                    <a:pt x="22575" y="67493"/>
                    <a:pt x="22809" y="67397"/>
                  </a:cubicBezTo>
                  <a:lnTo>
                    <a:pt x="32899" y="58185"/>
                  </a:lnTo>
                  <a:lnTo>
                    <a:pt x="46644" y="26820"/>
                  </a:lnTo>
                  <a:cubicBezTo>
                    <a:pt x="46681" y="26527"/>
                    <a:pt x="46681" y="26235"/>
                    <a:pt x="46644" y="25942"/>
                  </a:cubicBezTo>
                  <a:lnTo>
                    <a:pt x="43646" y="17169"/>
                  </a:lnTo>
                  <a:cubicBezTo>
                    <a:pt x="43566" y="16803"/>
                    <a:pt x="43281" y="16518"/>
                    <a:pt x="42915" y="16438"/>
                  </a:cubicBezTo>
                  <a:lnTo>
                    <a:pt x="38967" y="15707"/>
                  </a:lnTo>
                  <a:lnTo>
                    <a:pt x="40795" y="7957"/>
                  </a:lnTo>
                  <a:cubicBezTo>
                    <a:pt x="40963" y="7635"/>
                    <a:pt x="40963" y="7255"/>
                    <a:pt x="40795" y="6933"/>
                  </a:cubicBezTo>
                  <a:cubicBezTo>
                    <a:pt x="40568" y="6735"/>
                    <a:pt x="40291" y="6611"/>
                    <a:pt x="39991" y="6567"/>
                  </a:cubicBezTo>
                  <a:lnTo>
                    <a:pt x="31510" y="7518"/>
                  </a:lnTo>
                  <a:lnTo>
                    <a:pt x="24198" y="207"/>
                  </a:lnTo>
                  <a:cubicBezTo>
                    <a:pt x="23950" y="17"/>
                    <a:pt x="23621" y="-42"/>
                    <a:pt x="23321" y="6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FEDC24BA-0CDB-41C5-AA02-D00EA4FB2A36}"/>
                </a:ext>
              </a:extLst>
            </p:cNvPr>
            <p:cNvSpPr/>
            <p:nvPr/>
          </p:nvSpPr>
          <p:spPr>
            <a:xfrm>
              <a:off x="8581549" y="2882728"/>
              <a:ext cx="214147" cy="213460"/>
            </a:xfrm>
            <a:custGeom>
              <a:avLst/>
              <a:gdLst>
                <a:gd name="connsiteX0" fmla="*/ 43356 w 214147"/>
                <a:gd name="connsiteY0" fmla="*/ 140128 h 213460"/>
                <a:gd name="connsiteX1" fmla="*/ 42771 w 214147"/>
                <a:gd name="connsiteY1" fmla="*/ 140128 h 213460"/>
                <a:gd name="connsiteX2" fmla="*/ 42259 w 214147"/>
                <a:gd name="connsiteY2" fmla="*/ 140128 h 213460"/>
                <a:gd name="connsiteX3" fmla="*/ 34217 w 214147"/>
                <a:gd name="connsiteY3" fmla="*/ 144442 h 213460"/>
                <a:gd name="connsiteX4" fmla="*/ 33705 w 214147"/>
                <a:gd name="connsiteY4" fmla="*/ 145173 h 213460"/>
                <a:gd name="connsiteX5" fmla="*/ 32316 w 214147"/>
                <a:gd name="connsiteY5" fmla="*/ 151461 h 213460"/>
                <a:gd name="connsiteX6" fmla="*/ 10382 w 214147"/>
                <a:gd name="connsiteY6" fmla="*/ 173395 h 213460"/>
                <a:gd name="connsiteX7" fmla="*/ 1096 w 214147"/>
                <a:gd name="connsiteY7" fmla="*/ 173395 h 213460"/>
                <a:gd name="connsiteX8" fmla="*/ 0 w 214147"/>
                <a:gd name="connsiteY8" fmla="*/ 174418 h 213460"/>
                <a:gd name="connsiteX9" fmla="*/ 0 w 214147"/>
                <a:gd name="connsiteY9" fmla="*/ 179975 h 213460"/>
                <a:gd name="connsiteX10" fmla="*/ 804 w 214147"/>
                <a:gd name="connsiteY10" fmla="*/ 181072 h 213460"/>
                <a:gd name="connsiteX11" fmla="*/ 25005 w 214147"/>
                <a:gd name="connsiteY11" fmla="*/ 187798 h 213460"/>
                <a:gd name="connsiteX12" fmla="*/ 25005 w 214147"/>
                <a:gd name="connsiteY12" fmla="*/ 187798 h 213460"/>
                <a:gd name="connsiteX13" fmla="*/ 25955 w 214147"/>
                <a:gd name="connsiteY13" fmla="*/ 187140 h 213460"/>
                <a:gd name="connsiteX14" fmla="*/ 29757 w 214147"/>
                <a:gd name="connsiteY14" fmla="*/ 177708 h 213460"/>
                <a:gd name="connsiteX15" fmla="*/ 32096 w 214147"/>
                <a:gd name="connsiteY15" fmla="*/ 180121 h 213460"/>
                <a:gd name="connsiteX16" fmla="*/ 32974 w 214147"/>
                <a:gd name="connsiteY16" fmla="*/ 180487 h 213460"/>
                <a:gd name="connsiteX17" fmla="*/ 32974 w 214147"/>
                <a:gd name="connsiteY17" fmla="*/ 180487 h 213460"/>
                <a:gd name="connsiteX18" fmla="*/ 52641 w 214147"/>
                <a:gd name="connsiteY18" fmla="*/ 172006 h 213460"/>
                <a:gd name="connsiteX19" fmla="*/ 56151 w 214147"/>
                <a:gd name="connsiteY19" fmla="*/ 174126 h 213460"/>
                <a:gd name="connsiteX20" fmla="*/ 44745 w 214147"/>
                <a:gd name="connsiteY20" fmla="*/ 182899 h 213460"/>
                <a:gd name="connsiteX21" fmla="*/ 35241 w 214147"/>
                <a:gd name="connsiteY21" fmla="*/ 181876 h 213460"/>
                <a:gd name="connsiteX22" fmla="*/ 34509 w 214147"/>
                <a:gd name="connsiteY22" fmla="*/ 182315 h 213460"/>
                <a:gd name="connsiteX23" fmla="*/ 21641 w 214147"/>
                <a:gd name="connsiteY23" fmla="*/ 196937 h 213460"/>
                <a:gd name="connsiteX24" fmla="*/ 21641 w 214147"/>
                <a:gd name="connsiteY24" fmla="*/ 197961 h 213460"/>
                <a:gd name="connsiteX25" fmla="*/ 22518 w 214147"/>
                <a:gd name="connsiteY25" fmla="*/ 198692 h 213460"/>
                <a:gd name="connsiteX26" fmla="*/ 27929 w 214147"/>
                <a:gd name="connsiteY26" fmla="*/ 199569 h 213460"/>
                <a:gd name="connsiteX27" fmla="*/ 34509 w 214147"/>
                <a:gd name="connsiteY27" fmla="*/ 212803 h 213460"/>
                <a:gd name="connsiteX28" fmla="*/ 35460 w 214147"/>
                <a:gd name="connsiteY28" fmla="*/ 213461 h 213460"/>
                <a:gd name="connsiteX29" fmla="*/ 39481 w 214147"/>
                <a:gd name="connsiteY29" fmla="*/ 213461 h 213460"/>
                <a:gd name="connsiteX30" fmla="*/ 40358 w 214147"/>
                <a:gd name="connsiteY30" fmla="*/ 212876 h 213460"/>
                <a:gd name="connsiteX31" fmla="*/ 48766 w 214147"/>
                <a:gd name="connsiteY31" fmla="*/ 197888 h 213460"/>
                <a:gd name="connsiteX32" fmla="*/ 61634 w 214147"/>
                <a:gd name="connsiteY32" fmla="*/ 201616 h 213460"/>
                <a:gd name="connsiteX33" fmla="*/ 62073 w 214147"/>
                <a:gd name="connsiteY33" fmla="*/ 201616 h 213460"/>
                <a:gd name="connsiteX34" fmla="*/ 62877 w 214147"/>
                <a:gd name="connsiteY34" fmla="*/ 201251 h 213460"/>
                <a:gd name="connsiteX35" fmla="*/ 72674 w 214147"/>
                <a:gd name="connsiteY35" fmla="*/ 188456 h 213460"/>
                <a:gd name="connsiteX36" fmla="*/ 72674 w 214147"/>
                <a:gd name="connsiteY36" fmla="*/ 187505 h 213460"/>
                <a:gd name="connsiteX37" fmla="*/ 69750 w 214147"/>
                <a:gd name="connsiteY37" fmla="*/ 177635 h 213460"/>
                <a:gd name="connsiteX38" fmla="*/ 69091 w 214147"/>
                <a:gd name="connsiteY38" fmla="*/ 176977 h 213460"/>
                <a:gd name="connsiteX39" fmla="*/ 59880 w 214147"/>
                <a:gd name="connsiteY39" fmla="*/ 173614 h 213460"/>
                <a:gd name="connsiteX40" fmla="*/ 67191 w 214147"/>
                <a:gd name="connsiteY40" fmla="*/ 166303 h 213460"/>
                <a:gd name="connsiteX41" fmla="*/ 72382 w 214147"/>
                <a:gd name="connsiteY41" fmla="*/ 166303 h 213460"/>
                <a:gd name="connsiteX42" fmla="*/ 75891 w 214147"/>
                <a:gd name="connsiteY42" fmla="*/ 169520 h 213460"/>
                <a:gd name="connsiteX43" fmla="*/ 70481 w 214147"/>
                <a:gd name="connsiteY43" fmla="*/ 177782 h 213460"/>
                <a:gd name="connsiteX44" fmla="*/ 70481 w 214147"/>
                <a:gd name="connsiteY44" fmla="*/ 179024 h 213460"/>
                <a:gd name="connsiteX45" fmla="*/ 71358 w 214147"/>
                <a:gd name="connsiteY45" fmla="*/ 179463 h 213460"/>
                <a:gd name="connsiteX46" fmla="*/ 76549 w 214147"/>
                <a:gd name="connsiteY46" fmla="*/ 178513 h 213460"/>
                <a:gd name="connsiteX47" fmla="*/ 77281 w 214147"/>
                <a:gd name="connsiteY47" fmla="*/ 177562 h 213460"/>
                <a:gd name="connsiteX48" fmla="*/ 78231 w 214147"/>
                <a:gd name="connsiteY48" fmla="*/ 170251 h 213460"/>
                <a:gd name="connsiteX49" fmla="*/ 86200 w 214147"/>
                <a:gd name="connsiteY49" fmla="*/ 167546 h 213460"/>
                <a:gd name="connsiteX50" fmla="*/ 86200 w 214147"/>
                <a:gd name="connsiteY50" fmla="*/ 171055 h 213460"/>
                <a:gd name="connsiteX51" fmla="*/ 75453 w 214147"/>
                <a:gd name="connsiteY51" fmla="*/ 181803 h 213460"/>
                <a:gd name="connsiteX52" fmla="*/ 75438 w 214147"/>
                <a:gd name="connsiteY52" fmla="*/ 183250 h 213460"/>
                <a:gd name="connsiteX53" fmla="*/ 75453 w 214147"/>
                <a:gd name="connsiteY53" fmla="*/ 183265 h 213460"/>
                <a:gd name="connsiteX54" fmla="*/ 85835 w 214147"/>
                <a:gd name="connsiteY54" fmla="*/ 194671 h 213460"/>
                <a:gd name="connsiteX55" fmla="*/ 97533 w 214147"/>
                <a:gd name="connsiteY55" fmla="*/ 196352 h 213460"/>
                <a:gd name="connsiteX56" fmla="*/ 98556 w 214147"/>
                <a:gd name="connsiteY56" fmla="*/ 195548 h 213460"/>
                <a:gd name="connsiteX57" fmla="*/ 103893 w 214147"/>
                <a:gd name="connsiteY57" fmla="*/ 180414 h 213460"/>
                <a:gd name="connsiteX58" fmla="*/ 115592 w 214147"/>
                <a:gd name="connsiteY58" fmla="*/ 176758 h 213460"/>
                <a:gd name="connsiteX59" fmla="*/ 116396 w 214147"/>
                <a:gd name="connsiteY59" fmla="*/ 176027 h 213460"/>
                <a:gd name="connsiteX60" fmla="*/ 116396 w 214147"/>
                <a:gd name="connsiteY60" fmla="*/ 174930 h 213460"/>
                <a:gd name="connsiteX61" fmla="*/ 108646 w 214147"/>
                <a:gd name="connsiteY61" fmla="*/ 167253 h 213460"/>
                <a:gd name="connsiteX62" fmla="*/ 111570 w 214147"/>
                <a:gd name="connsiteY62" fmla="*/ 162135 h 213460"/>
                <a:gd name="connsiteX63" fmla="*/ 111570 w 214147"/>
                <a:gd name="connsiteY63" fmla="*/ 165206 h 213460"/>
                <a:gd name="connsiteX64" fmla="*/ 112667 w 214147"/>
                <a:gd name="connsiteY64" fmla="*/ 166230 h 213460"/>
                <a:gd name="connsiteX65" fmla="*/ 122903 w 214147"/>
                <a:gd name="connsiteY65" fmla="*/ 166230 h 213460"/>
                <a:gd name="connsiteX66" fmla="*/ 139792 w 214147"/>
                <a:gd name="connsiteY66" fmla="*/ 172152 h 213460"/>
                <a:gd name="connsiteX67" fmla="*/ 140231 w 214147"/>
                <a:gd name="connsiteY67" fmla="*/ 172152 h 213460"/>
                <a:gd name="connsiteX68" fmla="*/ 140743 w 214147"/>
                <a:gd name="connsiteY68" fmla="*/ 172152 h 213460"/>
                <a:gd name="connsiteX69" fmla="*/ 141254 w 214147"/>
                <a:gd name="connsiteY69" fmla="*/ 171567 h 213460"/>
                <a:gd name="connsiteX70" fmla="*/ 144837 w 214147"/>
                <a:gd name="connsiteY70" fmla="*/ 160015 h 213460"/>
                <a:gd name="connsiteX71" fmla="*/ 151636 w 214147"/>
                <a:gd name="connsiteY71" fmla="*/ 160015 h 213460"/>
                <a:gd name="connsiteX72" fmla="*/ 150101 w 214147"/>
                <a:gd name="connsiteY72" fmla="*/ 168496 h 213460"/>
                <a:gd name="connsiteX73" fmla="*/ 150759 w 214147"/>
                <a:gd name="connsiteY73" fmla="*/ 169593 h 213460"/>
                <a:gd name="connsiteX74" fmla="*/ 151198 w 214147"/>
                <a:gd name="connsiteY74" fmla="*/ 169593 h 213460"/>
                <a:gd name="connsiteX75" fmla="*/ 152002 w 214147"/>
                <a:gd name="connsiteY75" fmla="*/ 169227 h 213460"/>
                <a:gd name="connsiteX76" fmla="*/ 158363 w 214147"/>
                <a:gd name="connsiteY76" fmla="*/ 162793 h 213460"/>
                <a:gd name="connsiteX77" fmla="*/ 160921 w 214147"/>
                <a:gd name="connsiteY77" fmla="*/ 158553 h 213460"/>
                <a:gd name="connsiteX78" fmla="*/ 160921 w 214147"/>
                <a:gd name="connsiteY78" fmla="*/ 161697 h 213460"/>
                <a:gd name="connsiteX79" fmla="*/ 161945 w 214147"/>
                <a:gd name="connsiteY79" fmla="*/ 162720 h 213460"/>
                <a:gd name="connsiteX80" fmla="*/ 175764 w 214147"/>
                <a:gd name="connsiteY80" fmla="*/ 162720 h 213460"/>
                <a:gd name="connsiteX81" fmla="*/ 176494 w 214147"/>
                <a:gd name="connsiteY81" fmla="*/ 162720 h 213460"/>
                <a:gd name="connsiteX82" fmla="*/ 183806 w 214147"/>
                <a:gd name="connsiteY82" fmla="*/ 155409 h 213460"/>
                <a:gd name="connsiteX83" fmla="*/ 184172 w 214147"/>
                <a:gd name="connsiteY83" fmla="*/ 154605 h 213460"/>
                <a:gd name="connsiteX84" fmla="*/ 184172 w 214147"/>
                <a:gd name="connsiteY84" fmla="*/ 148609 h 213460"/>
                <a:gd name="connsiteX85" fmla="*/ 193164 w 214147"/>
                <a:gd name="connsiteY85" fmla="*/ 145027 h 213460"/>
                <a:gd name="connsiteX86" fmla="*/ 193749 w 214147"/>
                <a:gd name="connsiteY86" fmla="*/ 143718 h 213460"/>
                <a:gd name="connsiteX87" fmla="*/ 193749 w 214147"/>
                <a:gd name="connsiteY87" fmla="*/ 143638 h 213460"/>
                <a:gd name="connsiteX88" fmla="*/ 188120 w 214147"/>
                <a:gd name="connsiteY88" fmla="*/ 127918 h 213460"/>
                <a:gd name="connsiteX89" fmla="*/ 194773 w 214147"/>
                <a:gd name="connsiteY89" fmla="*/ 114320 h 213460"/>
                <a:gd name="connsiteX90" fmla="*/ 194773 w 214147"/>
                <a:gd name="connsiteY90" fmla="*/ 95749 h 213460"/>
                <a:gd name="connsiteX91" fmla="*/ 192360 w 214147"/>
                <a:gd name="connsiteY91" fmla="*/ 87487 h 213460"/>
                <a:gd name="connsiteX92" fmla="*/ 200695 w 214147"/>
                <a:gd name="connsiteY92" fmla="*/ 79152 h 213460"/>
                <a:gd name="connsiteX93" fmla="*/ 203473 w 214147"/>
                <a:gd name="connsiteY93" fmla="*/ 82003 h 213460"/>
                <a:gd name="connsiteX94" fmla="*/ 204278 w 214147"/>
                <a:gd name="connsiteY94" fmla="*/ 82003 h 213460"/>
                <a:gd name="connsiteX95" fmla="*/ 204278 w 214147"/>
                <a:gd name="connsiteY95" fmla="*/ 82003 h 213460"/>
                <a:gd name="connsiteX96" fmla="*/ 204936 w 214147"/>
                <a:gd name="connsiteY96" fmla="*/ 80980 h 213460"/>
                <a:gd name="connsiteX97" fmla="*/ 204936 w 214147"/>
                <a:gd name="connsiteY97" fmla="*/ 68697 h 213460"/>
                <a:gd name="connsiteX98" fmla="*/ 212247 w 214147"/>
                <a:gd name="connsiteY98" fmla="*/ 61386 h 213460"/>
                <a:gd name="connsiteX99" fmla="*/ 214148 w 214147"/>
                <a:gd name="connsiteY99" fmla="*/ 45666 h 213460"/>
                <a:gd name="connsiteX100" fmla="*/ 203254 w 214147"/>
                <a:gd name="connsiteY100" fmla="*/ 21978 h 213460"/>
                <a:gd name="connsiteX101" fmla="*/ 203254 w 214147"/>
                <a:gd name="connsiteY101" fmla="*/ 5235 h 213460"/>
                <a:gd name="connsiteX102" fmla="*/ 202669 w 214147"/>
                <a:gd name="connsiteY102" fmla="*/ 4284 h 213460"/>
                <a:gd name="connsiteX103" fmla="*/ 195943 w 214147"/>
                <a:gd name="connsiteY103" fmla="*/ 44 h 213460"/>
                <a:gd name="connsiteX104" fmla="*/ 195358 w 214147"/>
                <a:gd name="connsiteY104" fmla="*/ 44 h 213460"/>
                <a:gd name="connsiteX105" fmla="*/ 194919 w 214147"/>
                <a:gd name="connsiteY105" fmla="*/ 44 h 213460"/>
                <a:gd name="connsiteX106" fmla="*/ 180296 w 214147"/>
                <a:gd name="connsiteY106" fmla="*/ 6039 h 213460"/>
                <a:gd name="connsiteX107" fmla="*/ 179566 w 214147"/>
                <a:gd name="connsiteY107" fmla="*/ 6916 h 213460"/>
                <a:gd name="connsiteX108" fmla="*/ 178761 w 214147"/>
                <a:gd name="connsiteY108" fmla="*/ 19931 h 213460"/>
                <a:gd name="connsiteX109" fmla="*/ 173863 w 214147"/>
                <a:gd name="connsiteY109" fmla="*/ 19931 h 213460"/>
                <a:gd name="connsiteX110" fmla="*/ 173058 w 214147"/>
                <a:gd name="connsiteY110" fmla="*/ 20369 h 213460"/>
                <a:gd name="connsiteX111" fmla="*/ 173058 w 214147"/>
                <a:gd name="connsiteY111" fmla="*/ 21173 h 213460"/>
                <a:gd name="connsiteX112" fmla="*/ 174521 w 214147"/>
                <a:gd name="connsiteY112" fmla="*/ 35796 h 213460"/>
                <a:gd name="connsiteX113" fmla="*/ 171450 w 214147"/>
                <a:gd name="connsiteY113" fmla="*/ 35796 h 213460"/>
                <a:gd name="connsiteX114" fmla="*/ 170500 w 214147"/>
                <a:gd name="connsiteY114" fmla="*/ 36886 h 213460"/>
                <a:gd name="connsiteX115" fmla="*/ 170500 w 214147"/>
                <a:gd name="connsiteY115" fmla="*/ 36893 h 213460"/>
                <a:gd name="connsiteX116" fmla="*/ 170500 w 214147"/>
                <a:gd name="connsiteY116" fmla="*/ 42376 h 213460"/>
                <a:gd name="connsiteX117" fmla="*/ 170500 w 214147"/>
                <a:gd name="connsiteY117" fmla="*/ 43180 h 213460"/>
                <a:gd name="connsiteX118" fmla="*/ 175910 w 214147"/>
                <a:gd name="connsiteY118" fmla="*/ 48591 h 213460"/>
                <a:gd name="connsiteX119" fmla="*/ 163115 w 214147"/>
                <a:gd name="connsiteY119" fmla="*/ 85147 h 213460"/>
                <a:gd name="connsiteX120" fmla="*/ 151709 w 214147"/>
                <a:gd name="connsiteY120" fmla="*/ 90046 h 213460"/>
                <a:gd name="connsiteX121" fmla="*/ 151124 w 214147"/>
                <a:gd name="connsiteY121" fmla="*/ 90704 h 213460"/>
                <a:gd name="connsiteX122" fmla="*/ 145860 w 214147"/>
                <a:gd name="connsiteY122" fmla="*/ 105327 h 213460"/>
                <a:gd name="connsiteX123" fmla="*/ 119320 w 214147"/>
                <a:gd name="connsiteY123" fmla="*/ 116367 h 213460"/>
                <a:gd name="connsiteX124" fmla="*/ 119320 w 214147"/>
                <a:gd name="connsiteY124" fmla="*/ 107593 h 213460"/>
                <a:gd name="connsiteX125" fmla="*/ 123926 w 214147"/>
                <a:gd name="connsiteY125" fmla="*/ 103645 h 213460"/>
                <a:gd name="connsiteX126" fmla="*/ 124438 w 214147"/>
                <a:gd name="connsiteY126" fmla="*/ 102841 h 213460"/>
                <a:gd name="connsiteX127" fmla="*/ 124438 w 214147"/>
                <a:gd name="connsiteY127" fmla="*/ 98600 h 213460"/>
                <a:gd name="connsiteX128" fmla="*/ 123926 w 214147"/>
                <a:gd name="connsiteY128" fmla="*/ 97650 h 213460"/>
                <a:gd name="connsiteX129" fmla="*/ 123342 w 214147"/>
                <a:gd name="connsiteY129" fmla="*/ 97650 h 213460"/>
                <a:gd name="connsiteX130" fmla="*/ 122830 w 214147"/>
                <a:gd name="connsiteY130" fmla="*/ 97650 h 213460"/>
                <a:gd name="connsiteX131" fmla="*/ 111278 w 214147"/>
                <a:gd name="connsiteY131" fmla="*/ 103645 h 213460"/>
                <a:gd name="connsiteX132" fmla="*/ 110839 w 214147"/>
                <a:gd name="connsiteY132" fmla="*/ 104522 h 213460"/>
                <a:gd name="connsiteX133" fmla="*/ 108719 w 214147"/>
                <a:gd name="connsiteY133" fmla="*/ 122362 h 213460"/>
                <a:gd name="connsiteX134" fmla="*/ 98044 w 214147"/>
                <a:gd name="connsiteY134" fmla="*/ 124775 h 213460"/>
                <a:gd name="connsiteX135" fmla="*/ 97240 w 214147"/>
                <a:gd name="connsiteY135" fmla="*/ 125798 h 213460"/>
                <a:gd name="connsiteX136" fmla="*/ 97240 w 214147"/>
                <a:gd name="connsiteY136" fmla="*/ 143199 h 213460"/>
                <a:gd name="connsiteX137" fmla="*/ 90587 w 214147"/>
                <a:gd name="connsiteY137" fmla="*/ 149779 h 213460"/>
                <a:gd name="connsiteX138" fmla="*/ 81667 w 214147"/>
                <a:gd name="connsiteY138" fmla="*/ 141956 h 213460"/>
                <a:gd name="connsiteX139" fmla="*/ 80863 w 214147"/>
                <a:gd name="connsiteY139" fmla="*/ 141956 h 213460"/>
                <a:gd name="connsiteX140" fmla="*/ 61488 w 214147"/>
                <a:gd name="connsiteY140" fmla="*/ 141956 h 213460"/>
                <a:gd name="connsiteX141" fmla="*/ 43795 w 214147"/>
                <a:gd name="connsiteY141" fmla="*/ 147367 h 213460"/>
                <a:gd name="connsiteX142" fmla="*/ 43795 w 214147"/>
                <a:gd name="connsiteY142" fmla="*/ 141225 h 213460"/>
                <a:gd name="connsiteX143" fmla="*/ 43356 w 214147"/>
                <a:gd name="connsiteY143" fmla="*/ 140128 h 213460"/>
                <a:gd name="connsiteX144" fmla="*/ 172547 w 214147"/>
                <a:gd name="connsiteY144" fmla="*/ 144223 h 213460"/>
                <a:gd name="connsiteX145" fmla="*/ 172547 w 214147"/>
                <a:gd name="connsiteY145" fmla="*/ 149194 h 213460"/>
                <a:gd name="connsiteX146" fmla="*/ 164723 w 214147"/>
                <a:gd name="connsiteY146" fmla="*/ 152119 h 21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</a:cxnLst>
              <a:rect l="l" t="t" r="r" b="b"/>
              <a:pathLst>
                <a:path w="214147" h="213460">
                  <a:moveTo>
                    <a:pt x="43356" y="140128"/>
                  </a:moveTo>
                  <a:cubicBezTo>
                    <a:pt x="43166" y="140055"/>
                    <a:pt x="42961" y="140055"/>
                    <a:pt x="42771" y="140128"/>
                  </a:cubicBezTo>
                  <a:lnTo>
                    <a:pt x="42259" y="140128"/>
                  </a:lnTo>
                  <a:lnTo>
                    <a:pt x="34217" y="144442"/>
                  </a:lnTo>
                  <a:cubicBezTo>
                    <a:pt x="33939" y="144588"/>
                    <a:pt x="33742" y="144859"/>
                    <a:pt x="33705" y="145173"/>
                  </a:cubicBezTo>
                  <a:lnTo>
                    <a:pt x="32316" y="151461"/>
                  </a:lnTo>
                  <a:lnTo>
                    <a:pt x="10382" y="173395"/>
                  </a:lnTo>
                  <a:lnTo>
                    <a:pt x="1096" y="173395"/>
                  </a:lnTo>
                  <a:cubicBezTo>
                    <a:pt x="519" y="173395"/>
                    <a:pt x="37" y="173841"/>
                    <a:pt x="0" y="174418"/>
                  </a:cubicBezTo>
                  <a:lnTo>
                    <a:pt x="0" y="179975"/>
                  </a:lnTo>
                  <a:cubicBezTo>
                    <a:pt x="7" y="180472"/>
                    <a:pt x="329" y="180918"/>
                    <a:pt x="804" y="181072"/>
                  </a:cubicBezTo>
                  <a:lnTo>
                    <a:pt x="25005" y="187798"/>
                  </a:lnTo>
                  <a:lnTo>
                    <a:pt x="25005" y="187798"/>
                  </a:lnTo>
                  <a:cubicBezTo>
                    <a:pt x="25516" y="187798"/>
                    <a:pt x="25955" y="187798"/>
                    <a:pt x="25955" y="187140"/>
                  </a:cubicBezTo>
                  <a:lnTo>
                    <a:pt x="29757" y="177708"/>
                  </a:lnTo>
                  <a:lnTo>
                    <a:pt x="32096" y="180121"/>
                  </a:lnTo>
                  <a:cubicBezTo>
                    <a:pt x="32360" y="180304"/>
                    <a:pt x="32659" y="180428"/>
                    <a:pt x="32974" y="180487"/>
                  </a:cubicBezTo>
                  <a:lnTo>
                    <a:pt x="32974" y="180487"/>
                  </a:lnTo>
                  <a:lnTo>
                    <a:pt x="52641" y="172006"/>
                  </a:lnTo>
                  <a:lnTo>
                    <a:pt x="56151" y="174126"/>
                  </a:lnTo>
                  <a:lnTo>
                    <a:pt x="44745" y="182899"/>
                  </a:lnTo>
                  <a:lnTo>
                    <a:pt x="35241" y="181876"/>
                  </a:lnTo>
                  <a:cubicBezTo>
                    <a:pt x="34941" y="181898"/>
                    <a:pt x="34670" y="182059"/>
                    <a:pt x="34509" y="182315"/>
                  </a:cubicBezTo>
                  <a:lnTo>
                    <a:pt x="21641" y="196937"/>
                  </a:lnTo>
                  <a:cubicBezTo>
                    <a:pt x="21459" y="197252"/>
                    <a:pt x="21459" y="197646"/>
                    <a:pt x="21641" y="197961"/>
                  </a:cubicBezTo>
                  <a:cubicBezTo>
                    <a:pt x="21839" y="198297"/>
                    <a:pt x="22153" y="198560"/>
                    <a:pt x="22518" y="198692"/>
                  </a:cubicBezTo>
                  <a:lnTo>
                    <a:pt x="27929" y="199569"/>
                  </a:lnTo>
                  <a:lnTo>
                    <a:pt x="34509" y="212803"/>
                  </a:lnTo>
                  <a:cubicBezTo>
                    <a:pt x="34729" y="213139"/>
                    <a:pt x="35072" y="213373"/>
                    <a:pt x="35460" y="213461"/>
                  </a:cubicBezTo>
                  <a:lnTo>
                    <a:pt x="39481" y="213461"/>
                  </a:lnTo>
                  <a:cubicBezTo>
                    <a:pt x="39846" y="213402"/>
                    <a:pt x="40168" y="213190"/>
                    <a:pt x="40358" y="212876"/>
                  </a:cubicBezTo>
                  <a:lnTo>
                    <a:pt x="48766" y="197888"/>
                  </a:lnTo>
                  <a:lnTo>
                    <a:pt x="61634" y="201616"/>
                  </a:lnTo>
                  <a:lnTo>
                    <a:pt x="62073" y="201616"/>
                  </a:lnTo>
                  <a:cubicBezTo>
                    <a:pt x="62373" y="201587"/>
                    <a:pt x="62658" y="201463"/>
                    <a:pt x="62877" y="201251"/>
                  </a:cubicBezTo>
                  <a:lnTo>
                    <a:pt x="72674" y="188456"/>
                  </a:lnTo>
                  <a:cubicBezTo>
                    <a:pt x="72842" y="188163"/>
                    <a:pt x="72842" y="187798"/>
                    <a:pt x="72674" y="187505"/>
                  </a:cubicBezTo>
                  <a:lnTo>
                    <a:pt x="69750" y="177635"/>
                  </a:lnTo>
                  <a:cubicBezTo>
                    <a:pt x="69647" y="177321"/>
                    <a:pt x="69406" y="177080"/>
                    <a:pt x="69091" y="176977"/>
                  </a:cubicBezTo>
                  <a:lnTo>
                    <a:pt x="59880" y="173614"/>
                  </a:lnTo>
                  <a:lnTo>
                    <a:pt x="67191" y="166303"/>
                  </a:lnTo>
                  <a:lnTo>
                    <a:pt x="72382" y="166303"/>
                  </a:lnTo>
                  <a:lnTo>
                    <a:pt x="75891" y="169520"/>
                  </a:lnTo>
                  <a:lnTo>
                    <a:pt x="70481" y="177782"/>
                  </a:lnTo>
                  <a:cubicBezTo>
                    <a:pt x="70261" y="178169"/>
                    <a:pt x="70261" y="178637"/>
                    <a:pt x="70481" y="179024"/>
                  </a:cubicBezTo>
                  <a:cubicBezTo>
                    <a:pt x="70678" y="179309"/>
                    <a:pt x="71007" y="179478"/>
                    <a:pt x="71358" y="179463"/>
                  </a:cubicBezTo>
                  <a:lnTo>
                    <a:pt x="76549" y="178513"/>
                  </a:lnTo>
                  <a:cubicBezTo>
                    <a:pt x="76973" y="178388"/>
                    <a:pt x="77266" y="178001"/>
                    <a:pt x="77281" y="177562"/>
                  </a:cubicBezTo>
                  <a:lnTo>
                    <a:pt x="78231" y="170251"/>
                  </a:lnTo>
                  <a:lnTo>
                    <a:pt x="86200" y="167546"/>
                  </a:lnTo>
                  <a:lnTo>
                    <a:pt x="86200" y="171055"/>
                  </a:lnTo>
                  <a:lnTo>
                    <a:pt x="75453" y="181803"/>
                  </a:lnTo>
                  <a:cubicBezTo>
                    <a:pt x="75050" y="182198"/>
                    <a:pt x="75043" y="182848"/>
                    <a:pt x="75438" y="183250"/>
                  </a:cubicBezTo>
                  <a:cubicBezTo>
                    <a:pt x="75445" y="183258"/>
                    <a:pt x="75445" y="183258"/>
                    <a:pt x="75453" y="183265"/>
                  </a:cubicBezTo>
                  <a:lnTo>
                    <a:pt x="85835" y="194671"/>
                  </a:lnTo>
                  <a:lnTo>
                    <a:pt x="97533" y="196352"/>
                  </a:lnTo>
                  <a:cubicBezTo>
                    <a:pt x="98008" y="196316"/>
                    <a:pt x="98410" y="196001"/>
                    <a:pt x="98556" y="195548"/>
                  </a:cubicBezTo>
                  <a:lnTo>
                    <a:pt x="103893" y="180414"/>
                  </a:lnTo>
                  <a:lnTo>
                    <a:pt x="115592" y="176758"/>
                  </a:lnTo>
                  <a:cubicBezTo>
                    <a:pt x="116030" y="176758"/>
                    <a:pt x="116176" y="176392"/>
                    <a:pt x="116396" y="176027"/>
                  </a:cubicBezTo>
                  <a:cubicBezTo>
                    <a:pt x="116506" y="175669"/>
                    <a:pt x="116506" y="175288"/>
                    <a:pt x="116396" y="174930"/>
                  </a:cubicBezTo>
                  <a:lnTo>
                    <a:pt x="108646" y="167253"/>
                  </a:lnTo>
                  <a:lnTo>
                    <a:pt x="111570" y="162135"/>
                  </a:lnTo>
                  <a:lnTo>
                    <a:pt x="111570" y="165206"/>
                  </a:lnTo>
                  <a:cubicBezTo>
                    <a:pt x="111607" y="165784"/>
                    <a:pt x="112090" y="166230"/>
                    <a:pt x="112667" y="166230"/>
                  </a:cubicBezTo>
                  <a:lnTo>
                    <a:pt x="122903" y="166230"/>
                  </a:lnTo>
                  <a:lnTo>
                    <a:pt x="139792" y="172152"/>
                  </a:lnTo>
                  <a:lnTo>
                    <a:pt x="140231" y="172152"/>
                  </a:lnTo>
                  <a:cubicBezTo>
                    <a:pt x="140231" y="172152"/>
                    <a:pt x="140231" y="172152"/>
                    <a:pt x="140743" y="172152"/>
                  </a:cubicBezTo>
                  <a:cubicBezTo>
                    <a:pt x="140962" y="172013"/>
                    <a:pt x="141145" y="171808"/>
                    <a:pt x="141254" y="171567"/>
                  </a:cubicBezTo>
                  <a:lnTo>
                    <a:pt x="144837" y="160015"/>
                  </a:lnTo>
                  <a:lnTo>
                    <a:pt x="151636" y="160015"/>
                  </a:lnTo>
                  <a:lnTo>
                    <a:pt x="150101" y="168496"/>
                  </a:lnTo>
                  <a:cubicBezTo>
                    <a:pt x="150028" y="168979"/>
                    <a:pt x="150320" y="169454"/>
                    <a:pt x="150759" y="169593"/>
                  </a:cubicBezTo>
                  <a:cubicBezTo>
                    <a:pt x="150905" y="169659"/>
                    <a:pt x="151051" y="169659"/>
                    <a:pt x="151198" y="169593"/>
                  </a:cubicBezTo>
                  <a:cubicBezTo>
                    <a:pt x="151490" y="169549"/>
                    <a:pt x="151782" y="169425"/>
                    <a:pt x="152002" y="169227"/>
                  </a:cubicBezTo>
                  <a:lnTo>
                    <a:pt x="158363" y="162793"/>
                  </a:lnTo>
                  <a:lnTo>
                    <a:pt x="160921" y="158553"/>
                  </a:lnTo>
                  <a:lnTo>
                    <a:pt x="160921" y="161697"/>
                  </a:lnTo>
                  <a:cubicBezTo>
                    <a:pt x="160921" y="162260"/>
                    <a:pt x="161360" y="162720"/>
                    <a:pt x="161945" y="162720"/>
                  </a:cubicBezTo>
                  <a:lnTo>
                    <a:pt x="175764" y="162720"/>
                  </a:lnTo>
                  <a:cubicBezTo>
                    <a:pt x="175983" y="162808"/>
                    <a:pt x="176275" y="162808"/>
                    <a:pt x="176494" y="162720"/>
                  </a:cubicBezTo>
                  <a:lnTo>
                    <a:pt x="183806" y="155409"/>
                  </a:lnTo>
                  <a:cubicBezTo>
                    <a:pt x="184025" y="155190"/>
                    <a:pt x="184172" y="154905"/>
                    <a:pt x="184172" y="154605"/>
                  </a:cubicBezTo>
                  <a:lnTo>
                    <a:pt x="184172" y="148609"/>
                  </a:lnTo>
                  <a:lnTo>
                    <a:pt x="193164" y="145027"/>
                  </a:lnTo>
                  <a:cubicBezTo>
                    <a:pt x="193676" y="144837"/>
                    <a:pt x="193969" y="144252"/>
                    <a:pt x="193749" y="143718"/>
                  </a:cubicBezTo>
                  <a:cubicBezTo>
                    <a:pt x="193749" y="143689"/>
                    <a:pt x="193749" y="143667"/>
                    <a:pt x="193749" y="143638"/>
                  </a:cubicBezTo>
                  <a:lnTo>
                    <a:pt x="188120" y="127918"/>
                  </a:lnTo>
                  <a:lnTo>
                    <a:pt x="194773" y="114320"/>
                  </a:lnTo>
                  <a:lnTo>
                    <a:pt x="194773" y="95749"/>
                  </a:lnTo>
                  <a:lnTo>
                    <a:pt x="192360" y="87487"/>
                  </a:lnTo>
                  <a:lnTo>
                    <a:pt x="200695" y="79152"/>
                  </a:lnTo>
                  <a:lnTo>
                    <a:pt x="203473" y="82003"/>
                  </a:lnTo>
                  <a:cubicBezTo>
                    <a:pt x="203766" y="82106"/>
                    <a:pt x="203985" y="82106"/>
                    <a:pt x="204278" y="82003"/>
                  </a:cubicBezTo>
                  <a:lnTo>
                    <a:pt x="204278" y="82003"/>
                  </a:lnTo>
                  <a:cubicBezTo>
                    <a:pt x="204716" y="81864"/>
                    <a:pt x="205009" y="81433"/>
                    <a:pt x="204936" y="80980"/>
                  </a:cubicBezTo>
                  <a:lnTo>
                    <a:pt x="204936" y="68697"/>
                  </a:lnTo>
                  <a:lnTo>
                    <a:pt x="212247" y="61386"/>
                  </a:lnTo>
                  <a:lnTo>
                    <a:pt x="214148" y="45666"/>
                  </a:lnTo>
                  <a:lnTo>
                    <a:pt x="203254" y="21978"/>
                  </a:lnTo>
                  <a:lnTo>
                    <a:pt x="203254" y="5235"/>
                  </a:lnTo>
                  <a:cubicBezTo>
                    <a:pt x="203254" y="4840"/>
                    <a:pt x="203035" y="4482"/>
                    <a:pt x="202669" y="4284"/>
                  </a:cubicBezTo>
                  <a:lnTo>
                    <a:pt x="195943" y="44"/>
                  </a:lnTo>
                  <a:cubicBezTo>
                    <a:pt x="195723" y="-15"/>
                    <a:pt x="195577" y="-15"/>
                    <a:pt x="195358" y="44"/>
                  </a:cubicBezTo>
                  <a:lnTo>
                    <a:pt x="194919" y="44"/>
                  </a:lnTo>
                  <a:lnTo>
                    <a:pt x="180296" y="6039"/>
                  </a:lnTo>
                  <a:cubicBezTo>
                    <a:pt x="179931" y="6156"/>
                    <a:pt x="179639" y="6500"/>
                    <a:pt x="179566" y="6916"/>
                  </a:cubicBezTo>
                  <a:lnTo>
                    <a:pt x="178761" y="19931"/>
                  </a:lnTo>
                  <a:lnTo>
                    <a:pt x="173863" y="19931"/>
                  </a:lnTo>
                  <a:cubicBezTo>
                    <a:pt x="173497" y="19894"/>
                    <a:pt x="173205" y="20069"/>
                    <a:pt x="173058" y="20369"/>
                  </a:cubicBezTo>
                  <a:cubicBezTo>
                    <a:pt x="172912" y="20618"/>
                    <a:pt x="172912" y="20925"/>
                    <a:pt x="173058" y="21173"/>
                  </a:cubicBezTo>
                  <a:lnTo>
                    <a:pt x="174521" y="35796"/>
                  </a:lnTo>
                  <a:lnTo>
                    <a:pt x="171450" y="35796"/>
                  </a:lnTo>
                  <a:cubicBezTo>
                    <a:pt x="170865" y="35833"/>
                    <a:pt x="170426" y="36323"/>
                    <a:pt x="170500" y="36886"/>
                  </a:cubicBezTo>
                  <a:cubicBezTo>
                    <a:pt x="170500" y="36893"/>
                    <a:pt x="170500" y="36893"/>
                    <a:pt x="170500" y="36893"/>
                  </a:cubicBezTo>
                  <a:lnTo>
                    <a:pt x="170500" y="42376"/>
                  </a:lnTo>
                  <a:cubicBezTo>
                    <a:pt x="170426" y="42632"/>
                    <a:pt x="170426" y="42925"/>
                    <a:pt x="170500" y="43180"/>
                  </a:cubicBezTo>
                  <a:lnTo>
                    <a:pt x="175910" y="48591"/>
                  </a:lnTo>
                  <a:lnTo>
                    <a:pt x="163115" y="85147"/>
                  </a:lnTo>
                  <a:lnTo>
                    <a:pt x="151709" y="90046"/>
                  </a:lnTo>
                  <a:cubicBezTo>
                    <a:pt x="151417" y="90141"/>
                    <a:pt x="151198" y="90397"/>
                    <a:pt x="151124" y="90704"/>
                  </a:cubicBezTo>
                  <a:lnTo>
                    <a:pt x="145860" y="105327"/>
                  </a:lnTo>
                  <a:lnTo>
                    <a:pt x="119320" y="116367"/>
                  </a:lnTo>
                  <a:lnTo>
                    <a:pt x="119320" y="107593"/>
                  </a:lnTo>
                  <a:lnTo>
                    <a:pt x="123926" y="103645"/>
                  </a:lnTo>
                  <a:cubicBezTo>
                    <a:pt x="124241" y="103499"/>
                    <a:pt x="124438" y="103184"/>
                    <a:pt x="124438" y="102841"/>
                  </a:cubicBezTo>
                  <a:lnTo>
                    <a:pt x="124438" y="98600"/>
                  </a:lnTo>
                  <a:cubicBezTo>
                    <a:pt x="124424" y="98220"/>
                    <a:pt x="124234" y="97869"/>
                    <a:pt x="123926" y="97650"/>
                  </a:cubicBezTo>
                  <a:lnTo>
                    <a:pt x="123342" y="97650"/>
                  </a:lnTo>
                  <a:lnTo>
                    <a:pt x="122830" y="97650"/>
                  </a:lnTo>
                  <a:lnTo>
                    <a:pt x="111278" y="103645"/>
                  </a:lnTo>
                  <a:cubicBezTo>
                    <a:pt x="111278" y="103645"/>
                    <a:pt x="110839" y="104084"/>
                    <a:pt x="110839" y="104522"/>
                  </a:cubicBezTo>
                  <a:lnTo>
                    <a:pt x="108719" y="122362"/>
                  </a:lnTo>
                  <a:lnTo>
                    <a:pt x="98044" y="124775"/>
                  </a:lnTo>
                  <a:cubicBezTo>
                    <a:pt x="97547" y="124848"/>
                    <a:pt x="97196" y="125301"/>
                    <a:pt x="97240" y="125798"/>
                  </a:cubicBezTo>
                  <a:lnTo>
                    <a:pt x="97240" y="143199"/>
                  </a:lnTo>
                  <a:lnTo>
                    <a:pt x="90587" y="149779"/>
                  </a:lnTo>
                  <a:lnTo>
                    <a:pt x="81667" y="141956"/>
                  </a:lnTo>
                  <a:cubicBezTo>
                    <a:pt x="81404" y="141883"/>
                    <a:pt x="81126" y="141883"/>
                    <a:pt x="80863" y="141956"/>
                  </a:cubicBezTo>
                  <a:lnTo>
                    <a:pt x="61488" y="141956"/>
                  </a:lnTo>
                  <a:lnTo>
                    <a:pt x="43795" y="147367"/>
                  </a:lnTo>
                  <a:lnTo>
                    <a:pt x="43795" y="141225"/>
                  </a:lnTo>
                  <a:cubicBezTo>
                    <a:pt x="43955" y="140801"/>
                    <a:pt x="43765" y="140326"/>
                    <a:pt x="43356" y="140128"/>
                  </a:cubicBezTo>
                  <a:close/>
                  <a:moveTo>
                    <a:pt x="172547" y="144223"/>
                  </a:moveTo>
                  <a:lnTo>
                    <a:pt x="172547" y="149194"/>
                  </a:lnTo>
                  <a:lnTo>
                    <a:pt x="164723" y="152119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6A6EFFBF-AD69-44AC-8D90-BED18C3C249C}"/>
                </a:ext>
              </a:extLst>
            </p:cNvPr>
            <p:cNvSpPr/>
            <p:nvPr/>
          </p:nvSpPr>
          <p:spPr>
            <a:xfrm>
              <a:off x="8722374" y="2962611"/>
              <a:ext cx="6728" cy="13968"/>
            </a:xfrm>
            <a:custGeom>
              <a:avLst/>
              <a:gdLst>
                <a:gd name="connsiteX0" fmla="*/ 2696 w 6728"/>
                <a:gd name="connsiteY0" fmla="*/ 13892 h 13968"/>
                <a:gd name="connsiteX1" fmla="*/ 3719 w 6728"/>
                <a:gd name="connsiteY1" fmla="*/ 13087 h 13968"/>
                <a:gd name="connsiteX2" fmla="*/ 6717 w 6728"/>
                <a:gd name="connsiteY2" fmla="*/ 1243 h 13968"/>
                <a:gd name="connsiteX3" fmla="*/ 5986 w 6728"/>
                <a:gd name="connsiteY3" fmla="*/ 0 h 13968"/>
                <a:gd name="connsiteX4" fmla="*/ 5986 w 6728"/>
                <a:gd name="connsiteY4" fmla="*/ 0 h 13968"/>
                <a:gd name="connsiteX5" fmla="*/ 4963 w 6728"/>
                <a:gd name="connsiteY5" fmla="*/ 658 h 13968"/>
                <a:gd name="connsiteX6" fmla="*/ 137 w 6728"/>
                <a:gd name="connsiteY6" fmla="*/ 12429 h 13968"/>
                <a:gd name="connsiteX7" fmla="*/ 137 w 6728"/>
                <a:gd name="connsiteY7" fmla="*/ 13526 h 13968"/>
                <a:gd name="connsiteX8" fmla="*/ 1014 w 6728"/>
                <a:gd name="connsiteY8" fmla="*/ 13965 h 1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8" h="13968">
                  <a:moveTo>
                    <a:pt x="2696" y="13892"/>
                  </a:moveTo>
                  <a:cubicBezTo>
                    <a:pt x="3179" y="13877"/>
                    <a:pt x="3595" y="13548"/>
                    <a:pt x="3719" y="13087"/>
                  </a:cubicBezTo>
                  <a:lnTo>
                    <a:pt x="6717" y="1243"/>
                  </a:lnTo>
                  <a:cubicBezTo>
                    <a:pt x="6790" y="702"/>
                    <a:pt x="6498" y="176"/>
                    <a:pt x="5986" y="0"/>
                  </a:cubicBezTo>
                  <a:lnTo>
                    <a:pt x="5986" y="0"/>
                  </a:lnTo>
                  <a:cubicBezTo>
                    <a:pt x="5540" y="-7"/>
                    <a:pt x="5138" y="249"/>
                    <a:pt x="4963" y="658"/>
                  </a:cubicBezTo>
                  <a:lnTo>
                    <a:pt x="137" y="12429"/>
                  </a:lnTo>
                  <a:cubicBezTo>
                    <a:pt x="-46" y="12773"/>
                    <a:pt x="-46" y="13182"/>
                    <a:pt x="137" y="13526"/>
                  </a:cubicBezTo>
                  <a:cubicBezTo>
                    <a:pt x="327" y="13826"/>
                    <a:pt x="663" y="13994"/>
                    <a:pt x="1014" y="1396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C1F5CD8-FF1E-4DA8-846D-3CF5F7926C5C}"/>
                </a:ext>
              </a:extLst>
            </p:cNvPr>
            <p:cNvSpPr/>
            <p:nvPr/>
          </p:nvSpPr>
          <p:spPr>
            <a:xfrm>
              <a:off x="8776194" y="2781949"/>
              <a:ext cx="5903" cy="6141"/>
            </a:xfrm>
            <a:custGeom>
              <a:avLst/>
              <a:gdLst>
                <a:gd name="connsiteX0" fmla="*/ 4807 w 5903"/>
                <a:gd name="connsiteY0" fmla="*/ 6141 h 6141"/>
                <a:gd name="connsiteX1" fmla="*/ 5684 w 5903"/>
                <a:gd name="connsiteY1" fmla="*/ 5703 h 6141"/>
                <a:gd name="connsiteX2" fmla="*/ 5684 w 5903"/>
                <a:gd name="connsiteY2" fmla="*/ 4387 h 6141"/>
                <a:gd name="connsiteX3" fmla="*/ 2760 w 5903"/>
                <a:gd name="connsiteY3" fmla="*/ 439 h 6141"/>
                <a:gd name="connsiteX4" fmla="*/ 1955 w 5903"/>
                <a:gd name="connsiteY4" fmla="*/ 0 h 6141"/>
                <a:gd name="connsiteX5" fmla="*/ 1955 w 5903"/>
                <a:gd name="connsiteY5" fmla="*/ 0 h 6141"/>
                <a:gd name="connsiteX6" fmla="*/ 1005 w 5903"/>
                <a:gd name="connsiteY6" fmla="*/ 658 h 6141"/>
                <a:gd name="connsiteX7" fmla="*/ 55 w 5903"/>
                <a:gd name="connsiteY7" fmla="*/ 2559 h 6141"/>
                <a:gd name="connsiteX8" fmla="*/ 55 w 5903"/>
                <a:gd name="connsiteY8" fmla="*/ 3436 h 6141"/>
                <a:gd name="connsiteX9" fmla="*/ 639 w 5903"/>
                <a:gd name="connsiteY9" fmla="*/ 4021 h 6141"/>
                <a:gd name="connsiteX10" fmla="*/ 4515 w 5903"/>
                <a:gd name="connsiteY10" fmla="*/ 5995 h 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3" h="6141">
                  <a:moveTo>
                    <a:pt x="4807" y="6141"/>
                  </a:moveTo>
                  <a:cubicBezTo>
                    <a:pt x="5172" y="6134"/>
                    <a:pt x="5465" y="5973"/>
                    <a:pt x="5684" y="5703"/>
                  </a:cubicBezTo>
                  <a:cubicBezTo>
                    <a:pt x="5977" y="5315"/>
                    <a:pt x="5977" y="4774"/>
                    <a:pt x="5684" y="4387"/>
                  </a:cubicBezTo>
                  <a:lnTo>
                    <a:pt x="2760" y="439"/>
                  </a:lnTo>
                  <a:cubicBezTo>
                    <a:pt x="2540" y="183"/>
                    <a:pt x="2248" y="22"/>
                    <a:pt x="1955" y="0"/>
                  </a:cubicBezTo>
                  <a:lnTo>
                    <a:pt x="1955" y="0"/>
                  </a:lnTo>
                  <a:cubicBezTo>
                    <a:pt x="1517" y="22"/>
                    <a:pt x="1151" y="278"/>
                    <a:pt x="1005" y="658"/>
                  </a:cubicBezTo>
                  <a:lnTo>
                    <a:pt x="55" y="2559"/>
                  </a:lnTo>
                  <a:cubicBezTo>
                    <a:pt x="-18" y="2844"/>
                    <a:pt x="-18" y="3151"/>
                    <a:pt x="55" y="3436"/>
                  </a:cubicBezTo>
                  <a:cubicBezTo>
                    <a:pt x="128" y="3707"/>
                    <a:pt x="347" y="3926"/>
                    <a:pt x="639" y="4021"/>
                  </a:cubicBezTo>
                  <a:lnTo>
                    <a:pt x="4515" y="5995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21515B6-FF41-4073-9EE4-B2E9A33952AA}"/>
                </a:ext>
              </a:extLst>
            </p:cNvPr>
            <p:cNvSpPr/>
            <p:nvPr/>
          </p:nvSpPr>
          <p:spPr>
            <a:xfrm>
              <a:off x="8487450" y="3079300"/>
              <a:ext cx="15601" cy="7135"/>
            </a:xfrm>
            <a:custGeom>
              <a:avLst/>
              <a:gdLst>
                <a:gd name="connsiteX0" fmla="*/ 2049 w 15601"/>
                <a:gd name="connsiteY0" fmla="*/ 0 h 7135"/>
                <a:gd name="connsiteX1" fmla="*/ 953 w 15601"/>
                <a:gd name="connsiteY1" fmla="*/ 877 h 7135"/>
                <a:gd name="connsiteX2" fmla="*/ 75 w 15601"/>
                <a:gd name="connsiteY2" fmla="*/ 4752 h 7135"/>
                <a:gd name="connsiteX3" fmla="*/ 580 w 15601"/>
                <a:gd name="connsiteY3" fmla="*/ 5995 h 7135"/>
                <a:gd name="connsiteX4" fmla="*/ 880 w 15601"/>
                <a:gd name="connsiteY4" fmla="*/ 6068 h 7135"/>
                <a:gd name="connsiteX5" fmla="*/ 4755 w 15601"/>
                <a:gd name="connsiteY5" fmla="*/ 7092 h 7135"/>
                <a:gd name="connsiteX6" fmla="*/ 4755 w 15601"/>
                <a:gd name="connsiteY6" fmla="*/ 7092 h 7135"/>
                <a:gd name="connsiteX7" fmla="*/ 5266 w 15601"/>
                <a:gd name="connsiteY7" fmla="*/ 7092 h 7135"/>
                <a:gd name="connsiteX8" fmla="*/ 14991 w 15601"/>
                <a:gd name="connsiteY8" fmla="*/ 2193 h 7135"/>
                <a:gd name="connsiteX9" fmla="*/ 15575 w 15601"/>
                <a:gd name="connsiteY9" fmla="*/ 1023 h 7135"/>
                <a:gd name="connsiteX10" fmla="*/ 14625 w 15601"/>
                <a:gd name="connsiteY10" fmla="*/ 146 h 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601" h="7135">
                  <a:moveTo>
                    <a:pt x="2049" y="0"/>
                  </a:moveTo>
                  <a:cubicBezTo>
                    <a:pt x="1538" y="36"/>
                    <a:pt x="1099" y="387"/>
                    <a:pt x="953" y="877"/>
                  </a:cubicBezTo>
                  <a:lnTo>
                    <a:pt x="75" y="4752"/>
                  </a:lnTo>
                  <a:cubicBezTo>
                    <a:pt x="-129" y="5235"/>
                    <a:pt x="98" y="5790"/>
                    <a:pt x="580" y="5995"/>
                  </a:cubicBezTo>
                  <a:cubicBezTo>
                    <a:pt x="675" y="6039"/>
                    <a:pt x="777" y="6061"/>
                    <a:pt x="880" y="6068"/>
                  </a:cubicBezTo>
                  <a:lnTo>
                    <a:pt x="4755" y="7092"/>
                  </a:lnTo>
                  <a:lnTo>
                    <a:pt x="4755" y="7092"/>
                  </a:lnTo>
                  <a:cubicBezTo>
                    <a:pt x="4923" y="7150"/>
                    <a:pt x="5098" y="7150"/>
                    <a:pt x="5266" y="7092"/>
                  </a:cubicBezTo>
                  <a:lnTo>
                    <a:pt x="14991" y="2193"/>
                  </a:lnTo>
                  <a:cubicBezTo>
                    <a:pt x="15444" y="1996"/>
                    <a:pt x="15685" y="1506"/>
                    <a:pt x="15575" y="1023"/>
                  </a:cubicBezTo>
                  <a:cubicBezTo>
                    <a:pt x="15510" y="541"/>
                    <a:pt x="15107" y="175"/>
                    <a:pt x="14625" y="14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67869FBC-522F-4569-B6DA-89275FED5DA6}"/>
                </a:ext>
              </a:extLst>
            </p:cNvPr>
            <p:cNvSpPr/>
            <p:nvPr/>
          </p:nvSpPr>
          <p:spPr>
            <a:xfrm>
              <a:off x="9661062" y="4022384"/>
              <a:ext cx="15646" cy="10071"/>
            </a:xfrm>
            <a:custGeom>
              <a:avLst/>
              <a:gdLst>
                <a:gd name="connsiteX0" fmla="*/ 13234 w 15646"/>
                <a:gd name="connsiteY0" fmla="*/ 1975 h 10071"/>
                <a:gd name="connsiteX1" fmla="*/ 5923 w 15646"/>
                <a:gd name="connsiteY1" fmla="*/ 0 h 10071"/>
                <a:gd name="connsiteX2" fmla="*/ 951 w 15646"/>
                <a:gd name="connsiteY2" fmla="*/ 0 h 10071"/>
                <a:gd name="connsiteX3" fmla="*/ 0 w 15646"/>
                <a:gd name="connsiteY3" fmla="*/ 732 h 10071"/>
                <a:gd name="connsiteX4" fmla="*/ 0 w 15646"/>
                <a:gd name="connsiteY4" fmla="*/ 1756 h 10071"/>
                <a:gd name="connsiteX5" fmla="*/ 5410 w 15646"/>
                <a:gd name="connsiteY5" fmla="*/ 7093 h 10071"/>
                <a:gd name="connsiteX6" fmla="*/ 14258 w 15646"/>
                <a:gd name="connsiteY6" fmla="*/ 10017 h 10071"/>
                <a:gd name="connsiteX7" fmla="*/ 14623 w 15646"/>
                <a:gd name="connsiteY7" fmla="*/ 10017 h 10071"/>
                <a:gd name="connsiteX8" fmla="*/ 15427 w 15646"/>
                <a:gd name="connsiteY8" fmla="*/ 10017 h 10071"/>
                <a:gd name="connsiteX9" fmla="*/ 15427 w 15646"/>
                <a:gd name="connsiteY9" fmla="*/ 8847 h 10071"/>
                <a:gd name="connsiteX10" fmla="*/ 13526 w 15646"/>
                <a:gd name="connsiteY10" fmla="*/ 2998 h 10071"/>
                <a:gd name="connsiteX11" fmla="*/ 13234 w 15646"/>
                <a:gd name="connsiteY11" fmla="*/ 1975 h 1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646" h="10071">
                  <a:moveTo>
                    <a:pt x="13234" y="1975"/>
                  </a:moveTo>
                  <a:lnTo>
                    <a:pt x="5923" y="0"/>
                  </a:lnTo>
                  <a:lnTo>
                    <a:pt x="951" y="0"/>
                  </a:lnTo>
                  <a:cubicBezTo>
                    <a:pt x="512" y="-14"/>
                    <a:pt x="73" y="293"/>
                    <a:pt x="0" y="732"/>
                  </a:cubicBezTo>
                  <a:cubicBezTo>
                    <a:pt x="0" y="732"/>
                    <a:pt x="0" y="1609"/>
                    <a:pt x="0" y="1756"/>
                  </a:cubicBezTo>
                  <a:lnTo>
                    <a:pt x="5410" y="7093"/>
                  </a:lnTo>
                  <a:lnTo>
                    <a:pt x="14258" y="10017"/>
                  </a:lnTo>
                  <a:lnTo>
                    <a:pt x="14623" y="10017"/>
                  </a:lnTo>
                  <a:cubicBezTo>
                    <a:pt x="14915" y="10090"/>
                    <a:pt x="15135" y="10090"/>
                    <a:pt x="15427" y="10017"/>
                  </a:cubicBezTo>
                  <a:cubicBezTo>
                    <a:pt x="15719" y="9673"/>
                    <a:pt x="15719" y="9191"/>
                    <a:pt x="15427" y="8847"/>
                  </a:cubicBezTo>
                  <a:lnTo>
                    <a:pt x="13526" y="2998"/>
                  </a:lnTo>
                  <a:cubicBezTo>
                    <a:pt x="13526" y="2633"/>
                    <a:pt x="13453" y="2267"/>
                    <a:pt x="13234" y="197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8C35D8E-F816-4A40-97BC-19EB08EB63FD}"/>
                </a:ext>
              </a:extLst>
            </p:cNvPr>
            <p:cNvSpPr/>
            <p:nvPr/>
          </p:nvSpPr>
          <p:spPr>
            <a:xfrm>
              <a:off x="9677824" y="4030281"/>
              <a:ext cx="14910" cy="6068"/>
            </a:xfrm>
            <a:custGeom>
              <a:avLst/>
              <a:gdLst>
                <a:gd name="connsiteX0" fmla="*/ 6854 w 14910"/>
                <a:gd name="connsiteY0" fmla="*/ 0 h 6068"/>
                <a:gd name="connsiteX1" fmla="*/ 932 w 14910"/>
                <a:gd name="connsiteY1" fmla="*/ 951 h 6068"/>
                <a:gd name="connsiteX2" fmla="*/ 55 w 14910"/>
                <a:gd name="connsiteY2" fmla="*/ 1609 h 6068"/>
                <a:gd name="connsiteX3" fmla="*/ 55 w 14910"/>
                <a:gd name="connsiteY3" fmla="*/ 2632 h 6068"/>
                <a:gd name="connsiteX4" fmla="*/ 2101 w 14910"/>
                <a:gd name="connsiteY4" fmla="*/ 5630 h 6068"/>
                <a:gd name="connsiteX5" fmla="*/ 3052 w 14910"/>
                <a:gd name="connsiteY5" fmla="*/ 6069 h 6068"/>
                <a:gd name="connsiteX6" fmla="*/ 13800 w 14910"/>
                <a:gd name="connsiteY6" fmla="*/ 6069 h 6068"/>
                <a:gd name="connsiteX7" fmla="*/ 14896 w 14910"/>
                <a:gd name="connsiteY7" fmla="*/ 5264 h 6068"/>
                <a:gd name="connsiteX8" fmla="*/ 14385 w 14910"/>
                <a:gd name="connsiteY8" fmla="*/ 4021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10" h="6068">
                  <a:moveTo>
                    <a:pt x="6854" y="0"/>
                  </a:moveTo>
                  <a:lnTo>
                    <a:pt x="932" y="951"/>
                  </a:lnTo>
                  <a:cubicBezTo>
                    <a:pt x="566" y="994"/>
                    <a:pt x="201" y="1250"/>
                    <a:pt x="55" y="1609"/>
                  </a:cubicBezTo>
                  <a:cubicBezTo>
                    <a:pt x="-18" y="1945"/>
                    <a:pt x="-18" y="2303"/>
                    <a:pt x="55" y="2632"/>
                  </a:cubicBezTo>
                  <a:lnTo>
                    <a:pt x="2101" y="5630"/>
                  </a:lnTo>
                  <a:cubicBezTo>
                    <a:pt x="2321" y="5900"/>
                    <a:pt x="2687" y="6061"/>
                    <a:pt x="3052" y="6069"/>
                  </a:cubicBezTo>
                  <a:lnTo>
                    <a:pt x="13800" y="6069"/>
                  </a:lnTo>
                  <a:cubicBezTo>
                    <a:pt x="14312" y="6010"/>
                    <a:pt x="14677" y="5703"/>
                    <a:pt x="14896" y="5264"/>
                  </a:cubicBezTo>
                  <a:cubicBezTo>
                    <a:pt x="14969" y="4789"/>
                    <a:pt x="14751" y="4299"/>
                    <a:pt x="14385" y="402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D8DFFC45-B176-4261-945F-F16BEA8C6060}"/>
                </a:ext>
              </a:extLst>
            </p:cNvPr>
            <p:cNvSpPr/>
            <p:nvPr/>
          </p:nvSpPr>
          <p:spPr>
            <a:xfrm>
              <a:off x="7888931" y="3653599"/>
              <a:ext cx="211201" cy="222750"/>
            </a:xfrm>
            <a:custGeom>
              <a:avLst/>
              <a:gdLst>
                <a:gd name="connsiteX0" fmla="*/ 205466 w 211201"/>
                <a:gd name="connsiteY0" fmla="*/ 221390 h 222750"/>
                <a:gd name="connsiteX1" fmla="*/ 206124 w 211201"/>
                <a:gd name="connsiteY1" fmla="*/ 221390 h 222750"/>
                <a:gd name="connsiteX2" fmla="*/ 206563 w 211201"/>
                <a:gd name="connsiteY2" fmla="*/ 221390 h 222750"/>
                <a:gd name="connsiteX3" fmla="*/ 207221 w 211201"/>
                <a:gd name="connsiteY3" fmla="*/ 220513 h 222750"/>
                <a:gd name="connsiteX4" fmla="*/ 211169 w 211201"/>
                <a:gd name="connsiteY4" fmla="*/ 166556 h 222750"/>
                <a:gd name="connsiteX5" fmla="*/ 211169 w 211201"/>
                <a:gd name="connsiteY5" fmla="*/ 165751 h 222750"/>
                <a:gd name="connsiteX6" fmla="*/ 203053 w 211201"/>
                <a:gd name="connsiteY6" fmla="*/ 155589 h 222750"/>
                <a:gd name="connsiteX7" fmla="*/ 202395 w 211201"/>
                <a:gd name="connsiteY7" fmla="*/ 155150 h 222750"/>
                <a:gd name="connsiteX8" fmla="*/ 187772 w 211201"/>
                <a:gd name="connsiteY8" fmla="*/ 153395 h 222750"/>
                <a:gd name="connsiteX9" fmla="*/ 189235 w 211201"/>
                <a:gd name="connsiteY9" fmla="*/ 148789 h 222750"/>
                <a:gd name="connsiteX10" fmla="*/ 189235 w 211201"/>
                <a:gd name="connsiteY10" fmla="*/ 147473 h 222750"/>
                <a:gd name="connsiteX11" fmla="*/ 182655 w 211201"/>
                <a:gd name="connsiteY11" fmla="*/ 143817 h 222750"/>
                <a:gd name="connsiteX12" fmla="*/ 178926 w 211201"/>
                <a:gd name="connsiteY12" fmla="*/ 129195 h 222750"/>
                <a:gd name="connsiteX13" fmla="*/ 178268 w 211201"/>
                <a:gd name="connsiteY13" fmla="*/ 128391 h 222750"/>
                <a:gd name="connsiteX14" fmla="*/ 163061 w 211201"/>
                <a:gd name="connsiteY14" fmla="*/ 123638 h 222750"/>
                <a:gd name="connsiteX15" fmla="*/ 162329 w 211201"/>
                <a:gd name="connsiteY15" fmla="*/ 121664 h 222750"/>
                <a:gd name="connsiteX16" fmla="*/ 166131 w 211201"/>
                <a:gd name="connsiteY16" fmla="*/ 114353 h 222750"/>
                <a:gd name="connsiteX17" fmla="*/ 166131 w 211201"/>
                <a:gd name="connsiteY17" fmla="*/ 113329 h 222750"/>
                <a:gd name="connsiteX18" fmla="*/ 165473 w 211201"/>
                <a:gd name="connsiteY18" fmla="*/ 112744 h 222750"/>
                <a:gd name="connsiteX19" fmla="*/ 164230 w 211201"/>
                <a:gd name="connsiteY19" fmla="*/ 112744 h 222750"/>
                <a:gd name="connsiteX20" fmla="*/ 167813 w 211201"/>
                <a:gd name="connsiteY20" fmla="*/ 109016 h 222750"/>
                <a:gd name="connsiteX21" fmla="*/ 167813 w 211201"/>
                <a:gd name="connsiteY21" fmla="*/ 107846 h 222750"/>
                <a:gd name="connsiteX22" fmla="*/ 165400 w 211201"/>
                <a:gd name="connsiteY22" fmla="*/ 102508 h 222750"/>
                <a:gd name="connsiteX23" fmla="*/ 159551 w 211201"/>
                <a:gd name="connsiteY23" fmla="*/ 98561 h 222750"/>
                <a:gd name="connsiteX24" fmla="*/ 158893 w 211201"/>
                <a:gd name="connsiteY24" fmla="*/ 98561 h 222750"/>
                <a:gd name="connsiteX25" fmla="*/ 158455 w 211201"/>
                <a:gd name="connsiteY25" fmla="*/ 98561 h 222750"/>
                <a:gd name="connsiteX26" fmla="*/ 152898 w 211201"/>
                <a:gd name="connsiteY26" fmla="*/ 101339 h 222750"/>
                <a:gd name="connsiteX27" fmla="*/ 152898 w 211201"/>
                <a:gd name="connsiteY27" fmla="*/ 100607 h 222750"/>
                <a:gd name="connsiteX28" fmla="*/ 153922 w 211201"/>
                <a:gd name="connsiteY28" fmla="*/ 89787 h 222750"/>
                <a:gd name="connsiteX29" fmla="*/ 153132 w 211201"/>
                <a:gd name="connsiteY29" fmla="*/ 88698 h 222750"/>
                <a:gd name="connsiteX30" fmla="*/ 152898 w 211201"/>
                <a:gd name="connsiteY30" fmla="*/ 88690 h 222750"/>
                <a:gd name="connsiteX31" fmla="*/ 143686 w 211201"/>
                <a:gd name="connsiteY31" fmla="*/ 87813 h 222750"/>
                <a:gd name="connsiteX32" fmla="*/ 137910 w 211201"/>
                <a:gd name="connsiteY32" fmla="*/ 82987 h 222750"/>
                <a:gd name="connsiteX33" fmla="*/ 137105 w 211201"/>
                <a:gd name="connsiteY33" fmla="*/ 82987 h 222750"/>
                <a:gd name="connsiteX34" fmla="*/ 137105 w 211201"/>
                <a:gd name="connsiteY34" fmla="*/ 82987 h 222750"/>
                <a:gd name="connsiteX35" fmla="*/ 136301 w 211201"/>
                <a:gd name="connsiteY35" fmla="*/ 83572 h 222750"/>
                <a:gd name="connsiteX36" fmla="*/ 136301 w 211201"/>
                <a:gd name="connsiteY36" fmla="*/ 84011 h 222750"/>
                <a:gd name="connsiteX37" fmla="*/ 133011 w 211201"/>
                <a:gd name="connsiteY37" fmla="*/ 80136 h 222750"/>
                <a:gd name="connsiteX38" fmla="*/ 120728 w 211201"/>
                <a:gd name="connsiteY38" fmla="*/ 74579 h 222750"/>
                <a:gd name="connsiteX39" fmla="*/ 114879 w 211201"/>
                <a:gd name="connsiteY39" fmla="*/ 65733 h 222750"/>
                <a:gd name="connsiteX40" fmla="*/ 114148 w 211201"/>
                <a:gd name="connsiteY40" fmla="*/ 65367 h 222750"/>
                <a:gd name="connsiteX41" fmla="*/ 114148 w 211201"/>
                <a:gd name="connsiteY41" fmla="*/ 65367 h 222750"/>
                <a:gd name="connsiteX42" fmla="*/ 113417 w 211201"/>
                <a:gd name="connsiteY42" fmla="*/ 65367 h 222750"/>
                <a:gd name="connsiteX43" fmla="*/ 110126 w 211201"/>
                <a:gd name="connsiteY43" fmla="*/ 67853 h 222750"/>
                <a:gd name="connsiteX44" fmla="*/ 106983 w 211201"/>
                <a:gd name="connsiteY44" fmla="*/ 65367 h 222750"/>
                <a:gd name="connsiteX45" fmla="*/ 83221 w 211201"/>
                <a:gd name="connsiteY45" fmla="*/ 42702 h 222750"/>
                <a:gd name="connsiteX46" fmla="*/ 61945 w 211201"/>
                <a:gd name="connsiteY46" fmla="*/ 29176 h 222750"/>
                <a:gd name="connsiteX47" fmla="*/ 48054 w 211201"/>
                <a:gd name="connsiteY47" fmla="*/ 9363 h 222750"/>
                <a:gd name="connsiteX48" fmla="*/ 47323 w 211201"/>
                <a:gd name="connsiteY48" fmla="*/ 8851 h 222750"/>
                <a:gd name="connsiteX49" fmla="*/ 24073 w 211201"/>
                <a:gd name="connsiteY49" fmla="*/ 5999 h 222750"/>
                <a:gd name="connsiteX50" fmla="*/ 10839 w 211201"/>
                <a:gd name="connsiteY50" fmla="*/ 4 h 222750"/>
                <a:gd name="connsiteX51" fmla="*/ 1042 w 211201"/>
                <a:gd name="connsiteY51" fmla="*/ 4 h 222750"/>
                <a:gd name="connsiteX52" fmla="*/ 165 w 211201"/>
                <a:gd name="connsiteY52" fmla="*/ 516 h 222750"/>
                <a:gd name="connsiteX53" fmla="*/ 165 w 211201"/>
                <a:gd name="connsiteY53" fmla="*/ 1539 h 222750"/>
                <a:gd name="connsiteX54" fmla="*/ 7476 w 211201"/>
                <a:gd name="connsiteY54" fmla="*/ 17551 h 222750"/>
                <a:gd name="connsiteX55" fmla="*/ 28459 w 211201"/>
                <a:gd name="connsiteY55" fmla="*/ 37438 h 222750"/>
                <a:gd name="connsiteX56" fmla="*/ 37891 w 211201"/>
                <a:gd name="connsiteY56" fmla="*/ 42044 h 222750"/>
                <a:gd name="connsiteX57" fmla="*/ 47542 w 211201"/>
                <a:gd name="connsiteY57" fmla="*/ 54327 h 222750"/>
                <a:gd name="connsiteX58" fmla="*/ 49516 w 211201"/>
                <a:gd name="connsiteY58" fmla="*/ 64124 h 222750"/>
                <a:gd name="connsiteX59" fmla="*/ 50101 w 211201"/>
                <a:gd name="connsiteY59" fmla="*/ 64928 h 222750"/>
                <a:gd name="connsiteX60" fmla="*/ 64724 w 211201"/>
                <a:gd name="connsiteY60" fmla="*/ 70558 h 222750"/>
                <a:gd name="connsiteX61" fmla="*/ 70280 w 211201"/>
                <a:gd name="connsiteY61" fmla="*/ 76042 h 222750"/>
                <a:gd name="connsiteX62" fmla="*/ 79127 w 211201"/>
                <a:gd name="connsiteY62" fmla="*/ 103532 h 222750"/>
                <a:gd name="connsiteX63" fmla="*/ 79565 w 211201"/>
                <a:gd name="connsiteY63" fmla="*/ 104117 h 222750"/>
                <a:gd name="connsiteX64" fmla="*/ 89143 w 211201"/>
                <a:gd name="connsiteY64" fmla="*/ 109747 h 222750"/>
                <a:gd name="connsiteX65" fmla="*/ 98794 w 211201"/>
                <a:gd name="connsiteY65" fmla="*/ 122249 h 222750"/>
                <a:gd name="connsiteX66" fmla="*/ 112759 w 211201"/>
                <a:gd name="connsiteY66" fmla="*/ 153980 h 222750"/>
                <a:gd name="connsiteX67" fmla="*/ 136228 w 211201"/>
                <a:gd name="connsiteY67" fmla="*/ 178327 h 222750"/>
                <a:gd name="connsiteX68" fmla="*/ 142443 w 211201"/>
                <a:gd name="connsiteY68" fmla="*/ 188416 h 222750"/>
                <a:gd name="connsiteX69" fmla="*/ 166789 w 211201"/>
                <a:gd name="connsiteY69" fmla="*/ 206037 h 222750"/>
                <a:gd name="connsiteX70" fmla="*/ 184410 w 211201"/>
                <a:gd name="connsiteY70" fmla="*/ 222706 h 222750"/>
                <a:gd name="connsiteX71" fmla="*/ 185140 w 211201"/>
                <a:gd name="connsiteY71" fmla="*/ 222706 h 222750"/>
                <a:gd name="connsiteX72" fmla="*/ 185652 w 211201"/>
                <a:gd name="connsiteY72" fmla="*/ 222706 h 222750"/>
                <a:gd name="connsiteX73" fmla="*/ 186311 w 211201"/>
                <a:gd name="connsiteY73" fmla="*/ 221756 h 222750"/>
                <a:gd name="connsiteX74" fmla="*/ 186311 w 211201"/>
                <a:gd name="connsiteY74" fmla="*/ 216565 h 222750"/>
                <a:gd name="connsiteX75" fmla="*/ 187042 w 211201"/>
                <a:gd name="connsiteY75" fmla="*/ 216199 h 222750"/>
                <a:gd name="connsiteX76" fmla="*/ 192379 w 211201"/>
                <a:gd name="connsiteY76" fmla="*/ 220659 h 222750"/>
                <a:gd name="connsiteX77" fmla="*/ 193037 w 211201"/>
                <a:gd name="connsiteY77" fmla="*/ 220659 h 222750"/>
                <a:gd name="connsiteX78" fmla="*/ 193841 w 211201"/>
                <a:gd name="connsiteY78" fmla="*/ 220221 h 222750"/>
                <a:gd name="connsiteX79" fmla="*/ 198155 w 211201"/>
                <a:gd name="connsiteY79" fmla="*/ 215980 h 222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211201" h="222750">
                  <a:moveTo>
                    <a:pt x="205466" y="221390"/>
                  </a:moveTo>
                  <a:lnTo>
                    <a:pt x="206124" y="221390"/>
                  </a:lnTo>
                  <a:lnTo>
                    <a:pt x="206563" y="221390"/>
                  </a:lnTo>
                  <a:cubicBezTo>
                    <a:pt x="206936" y="221251"/>
                    <a:pt x="207191" y="220908"/>
                    <a:pt x="207221" y="220513"/>
                  </a:cubicBezTo>
                  <a:lnTo>
                    <a:pt x="211169" y="166556"/>
                  </a:lnTo>
                  <a:cubicBezTo>
                    <a:pt x="211213" y="166292"/>
                    <a:pt x="211213" y="166015"/>
                    <a:pt x="211169" y="165751"/>
                  </a:cubicBezTo>
                  <a:lnTo>
                    <a:pt x="203053" y="155589"/>
                  </a:lnTo>
                  <a:cubicBezTo>
                    <a:pt x="202870" y="155391"/>
                    <a:pt x="202644" y="155245"/>
                    <a:pt x="202395" y="155150"/>
                  </a:cubicBezTo>
                  <a:lnTo>
                    <a:pt x="187772" y="153395"/>
                  </a:lnTo>
                  <a:lnTo>
                    <a:pt x="189235" y="148789"/>
                  </a:lnTo>
                  <a:cubicBezTo>
                    <a:pt x="189557" y="148409"/>
                    <a:pt x="189557" y="147853"/>
                    <a:pt x="189235" y="147473"/>
                  </a:cubicBezTo>
                  <a:lnTo>
                    <a:pt x="182655" y="143817"/>
                  </a:lnTo>
                  <a:lnTo>
                    <a:pt x="178926" y="129195"/>
                  </a:lnTo>
                  <a:cubicBezTo>
                    <a:pt x="178904" y="128815"/>
                    <a:pt x="178641" y="128486"/>
                    <a:pt x="178268" y="128391"/>
                  </a:cubicBezTo>
                  <a:lnTo>
                    <a:pt x="163061" y="123638"/>
                  </a:lnTo>
                  <a:lnTo>
                    <a:pt x="162329" y="121664"/>
                  </a:lnTo>
                  <a:lnTo>
                    <a:pt x="166131" y="114353"/>
                  </a:lnTo>
                  <a:cubicBezTo>
                    <a:pt x="166204" y="114017"/>
                    <a:pt x="166204" y="113666"/>
                    <a:pt x="166131" y="113329"/>
                  </a:cubicBezTo>
                  <a:cubicBezTo>
                    <a:pt x="165963" y="113080"/>
                    <a:pt x="165736" y="112883"/>
                    <a:pt x="165473" y="112744"/>
                  </a:cubicBezTo>
                  <a:lnTo>
                    <a:pt x="164230" y="112744"/>
                  </a:lnTo>
                  <a:lnTo>
                    <a:pt x="167813" y="109016"/>
                  </a:lnTo>
                  <a:cubicBezTo>
                    <a:pt x="168083" y="108672"/>
                    <a:pt x="168083" y="108190"/>
                    <a:pt x="167813" y="107846"/>
                  </a:cubicBezTo>
                  <a:lnTo>
                    <a:pt x="165400" y="102508"/>
                  </a:lnTo>
                  <a:lnTo>
                    <a:pt x="159551" y="98561"/>
                  </a:lnTo>
                  <a:cubicBezTo>
                    <a:pt x="159339" y="98487"/>
                    <a:pt x="159105" y="98487"/>
                    <a:pt x="158893" y="98561"/>
                  </a:cubicBezTo>
                  <a:lnTo>
                    <a:pt x="158455" y="98561"/>
                  </a:lnTo>
                  <a:lnTo>
                    <a:pt x="152898" y="101339"/>
                  </a:lnTo>
                  <a:lnTo>
                    <a:pt x="152898" y="100607"/>
                  </a:lnTo>
                  <a:lnTo>
                    <a:pt x="153922" y="89787"/>
                  </a:lnTo>
                  <a:cubicBezTo>
                    <a:pt x="154002" y="89268"/>
                    <a:pt x="153651" y="88778"/>
                    <a:pt x="153132" y="88698"/>
                  </a:cubicBezTo>
                  <a:cubicBezTo>
                    <a:pt x="153059" y="88683"/>
                    <a:pt x="152978" y="88683"/>
                    <a:pt x="152898" y="88690"/>
                  </a:cubicBezTo>
                  <a:lnTo>
                    <a:pt x="143686" y="87813"/>
                  </a:lnTo>
                  <a:lnTo>
                    <a:pt x="137910" y="82987"/>
                  </a:lnTo>
                  <a:cubicBezTo>
                    <a:pt x="137646" y="82922"/>
                    <a:pt x="137368" y="82922"/>
                    <a:pt x="137105" y="82987"/>
                  </a:cubicBezTo>
                  <a:lnTo>
                    <a:pt x="137105" y="82987"/>
                  </a:lnTo>
                  <a:cubicBezTo>
                    <a:pt x="136798" y="83126"/>
                    <a:pt x="136528" y="83324"/>
                    <a:pt x="136301" y="83572"/>
                  </a:cubicBezTo>
                  <a:lnTo>
                    <a:pt x="136301" y="84011"/>
                  </a:lnTo>
                  <a:lnTo>
                    <a:pt x="133011" y="80136"/>
                  </a:lnTo>
                  <a:lnTo>
                    <a:pt x="120728" y="74579"/>
                  </a:lnTo>
                  <a:lnTo>
                    <a:pt x="114879" y="65733"/>
                  </a:lnTo>
                  <a:cubicBezTo>
                    <a:pt x="114689" y="65528"/>
                    <a:pt x="114426" y="65396"/>
                    <a:pt x="114148" y="65367"/>
                  </a:cubicBezTo>
                  <a:lnTo>
                    <a:pt x="114148" y="65367"/>
                  </a:lnTo>
                  <a:cubicBezTo>
                    <a:pt x="113921" y="65250"/>
                    <a:pt x="113643" y="65250"/>
                    <a:pt x="113417" y="65367"/>
                  </a:cubicBezTo>
                  <a:lnTo>
                    <a:pt x="110126" y="67853"/>
                  </a:lnTo>
                  <a:lnTo>
                    <a:pt x="106983" y="65367"/>
                  </a:lnTo>
                  <a:lnTo>
                    <a:pt x="83221" y="42702"/>
                  </a:lnTo>
                  <a:lnTo>
                    <a:pt x="61945" y="29176"/>
                  </a:lnTo>
                  <a:lnTo>
                    <a:pt x="48054" y="9363"/>
                  </a:lnTo>
                  <a:cubicBezTo>
                    <a:pt x="47871" y="9121"/>
                    <a:pt x="47615" y="8938"/>
                    <a:pt x="47323" y="8851"/>
                  </a:cubicBezTo>
                  <a:lnTo>
                    <a:pt x="24073" y="5999"/>
                  </a:lnTo>
                  <a:lnTo>
                    <a:pt x="10839" y="4"/>
                  </a:lnTo>
                  <a:lnTo>
                    <a:pt x="1042" y="4"/>
                  </a:lnTo>
                  <a:cubicBezTo>
                    <a:pt x="669" y="-33"/>
                    <a:pt x="318" y="179"/>
                    <a:pt x="165" y="516"/>
                  </a:cubicBezTo>
                  <a:cubicBezTo>
                    <a:pt x="-55" y="823"/>
                    <a:pt x="-55" y="1232"/>
                    <a:pt x="165" y="1539"/>
                  </a:cubicBezTo>
                  <a:lnTo>
                    <a:pt x="7476" y="17551"/>
                  </a:lnTo>
                  <a:lnTo>
                    <a:pt x="28459" y="37438"/>
                  </a:lnTo>
                  <a:lnTo>
                    <a:pt x="37891" y="42044"/>
                  </a:lnTo>
                  <a:lnTo>
                    <a:pt x="47542" y="54327"/>
                  </a:lnTo>
                  <a:lnTo>
                    <a:pt x="49516" y="64124"/>
                  </a:lnTo>
                  <a:cubicBezTo>
                    <a:pt x="49574" y="64468"/>
                    <a:pt x="49786" y="64768"/>
                    <a:pt x="50101" y="64928"/>
                  </a:cubicBezTo>
                  <a:lnTo>
                    <a:pt x="64724" y="70558"/>
                  </a:lnTo>
                  <a:lnTo>
                    <a:pt x="70280" y="76042"/>
                  </a:lnTo>
                  <a:lnTo>
                    <a:pt x="79127" y="103532"/>
                  </a:lnTo>
                  <a:cubicBezTo>
                    <a:pt x="79229" y="103759"/>
                    <a:pt x="79383" y="103956"/>
                    <a:pt x="79565" y="104117"/>
                  </a:cubicBezTo>
                  <a:lnTo>
                    <a:pt x="89143" y="109747"/>
                  </a:lnTo>
                  <a:lnTo>
                    <a:pt x="98794" y="122249"/>
                  </a:lnTo>
                  <a:lnTo>
                    <a:pt x="112759" y="153980"/>
                  </a:lnTo>
                  <a:lnTo>
                    <a:pt x="136228" y="178327"/>
                  </a:lnTo>
                  <a:lnTo>
                    <a:pt x="142443" y="188416"/>
                  </a:lnTo>
                  <a:lnTo>
                    <a:pt x="166789" y="206037"/>
                  </a:lnTo>
                  <a:lnTo>
                    <a:pt x="184410" y="222706"/>
                  </a:lnTo>
                  <a:cubicBezTo>
                    <a:pt x="184651" y="222765"/>
                    <a:pt x="184900" y="222765"/>
                    <a:pt x="185140" y="222706"/>
                  </a:cubicBezTo>
                  <a:cubicBezTo>
                    <a:pt x="185309" y="222765"/>
                    <a:pt x="185484" y="222765"/>
                    <a:pt x="185652" y="222706"/>
                  </a:cubicBezTo>
                  <a:cubicBezTo>
                    <a:pt x="186047" y="222553"/>
                    <a:pt x="186311" y="222180"/>
                    <a:pt x="186311" y="221756"/>
                  </a:cubicBezTo>
                  <a:lnTo>
                    <a:pt x="186311" y="216565"/>
                  </a:lnTo>
                  <a:lnTo>
                    <a:pt x="187042" y="216199"/>
                  </a:lnTo>
                  <a:lnTo>
                    <a:pt x="192379" y="220659"/>
                  </a:lnTo>
                  <a:cubicBezTo>
                    <a:pt x="192591" y="220725"/>
                    <a:pt x="192825" y="220725"/>
                    <a:pt x="193037" y="220659"/>
                  </a:cubicBezTo>
                  <a:cubicBezTo>
                    <a:pt x="193037" y="220659"/>
                    <a:pt x="193549" y="220659"/>
                    <a:pt x="193841" y="220221"/>
                  </a:cubicBezTo>
                  <a:lnTo>
                    <a:pt x="198155" y="21598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DC358393-2455-446F-82C2-463F6560AA94}"/>
                </a:ext>
              </a:extLst>
            </p:cNvPr>
            <p:cNvSpPr/>
            <p:nvPr/>
          </p:nvSpPr>
          <p:spPr>
            <a:xfrm>
              <a:off x="8510232" y="3788789"/>
              <a:ext cx="16713" cy="8117"/>
            </a:xfrm>
            <a:custGeom>
              <a:avLst/>
              <a:gdLst>
                <a:gd name="connsiteX0" fmla="*/ 16701 w 16713"/>
                <a:gd name="connsiteY0" fmla="*/ 4167 h 8117"/>
                <a:gd name="connsiteX1" fmla="*/ 16116 w 16713"/>
                <a:gd name="connsiteY1" fmla="*/ 3071 h 8117"/>
                <a:gd name="connsiteX2" fmla="*/ 8805 w 16713"/>
                <a:gd name="connsiteY2" fmla="*/ 0 h 8117"/>
                <a:gd name="connsiteX3" fmla="*/ 909 w 16713"/>
                <a:gd name="connsiteY3" fmla="*/ 1096 h 8117"/>
                <a:gd name="connsiteX4" fmla="*/ 104 w 16713"/>
                <a:gd name="connsiteY4" fmla="*/ 1535 h 8117"/>
                <a:gd name="connsiteX5" fmla="*/ 104 w 16713"/>
                <a:gd name="connsiteY5" fmla="*/ 2559 h 8117"/>
                <a:gd name="connsiteX6" fmla="*/ 2151 w 16713"/>
                <a:gd name="connsiteY6" fmla="*/ 7384 h 8117"/>
                <a:gd name="connsiteX7" fmla="*/ 3248 w 16713"/>
                <a:gd name="connsiteY7" fmla="*/ 8115 h 8117"/>
                <a:gd name="connsiteX8" fmla="*/ 3248 w 16713"/>
                <a:gd name="connsiteY8" fmla="*/ 8115 h 8117"/>
                <a:gd name="connsiteX9" fmla="*/ 15970 w 16713"/>
                <a:gd name="connsiteY9" fmla="*/ 5118 h 8117"/>
                <a:gd name="connsiteX10" fmla="*/ 16701 w 16713"/>
                <a:gd name="connsiteY10" fmla="*/ 4167 h 8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13" h="8117">
                  <a:moveTo>
                    <a:pt x="16701" y="4167"/>
                  </a:moveTo>
                  <a:cubicBezTo>
                    <a:pt x="16774" y="3714"/>
                    <a:pt x="16533" y="3261"/>
                    <a:pt x="16116" y="3071"/>
                  </a:cubicBezTo>
                  <a:lnTo>
                    <a:pt x="8805" y="0"/>
                  </a:lnTo>
                  <a:lnTo>
                    <a:pt x="909" y="1096"/>
                  </a:lnTo>
                  <a:cubicBezTo>
                    <a:pt x="594" y="1133"/>
                    <a:pt x="309" y="1294"/>
                    <a:pt x="104" y="1535"/>
                  </a:cubicBezTo>
                  <a:cubicBezTo>
                    <a:pt x="-35" y="1864"/>
                    <a:pt x="-35" y="2230"/>
                    <a:pt x="104" y="2559"/>
                  </a:cubicBezTo>
                  <a:lnTo>
                    <a:pt x="2151" y="7384"/>
                  </a:lnTo>
                  <a:cubicBezTo>
                    <a:pt x="2312" y="7845"/>
                    <a:pt x="2758" y="8144"/>
                    <a:pt x="3248" y="8115"/>
                  </a:cubicBezTo>
                  <a:lnTo>
                    <a:pt x="3248" y="8115"/>
                  </a:lnTo>
                  <a:lnTo>
                    <a:pt x="15970" y="5118"/>
                  </a:lnTo>
                  <a:cubicBezTo>
                    <a:pt x="16394" y="4993"/>
                    <a:pt x="16686" y="4606"/>
                    <a:pt x="16701" y="416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E474479D-0AAE-4E8E-AE1F-7941A3E6FEB2}"/>
                </a:ext>
              </a:extLst>
            </p:cNvPr>
            <p:cNvSpPr/>
            <p:nvPr/>
          </p:nvSpPr>
          <p:spPr>
            <a:xfrm>
              <a:off x="8508057" y="3769121"/>
              <a:ext cx="11773" cy="11992"/>
            </a:xfrm>
            <a:custGeom>
              <a:avLst/>
              <a:gdLst>
                <a:gd name="connsiteX0" fmla="*/ 159 w 11773"/>
                <a:gd name="connsiteY0" fmla="*/ 585 h 11992"/>
                <a:gd name="connsiteX1" fmla="*/ 159 w 11773"/>
                <a:gd name="connsiteY1" fmla="*/ 1681 h 11992"/>
                <a:gd name="connsiteX2" fmla="*/ 4107 w 11773"/>
                <a:gd name="connsiteY2" fmla="*/ 9505 h 11992"/>
                <a:gd name="connsiteX3" fmla="*/ 4692 w 11773"/>
                <a:gd name="connsiteY3" fmla="*/ 10016 h 11992"/>
                <a:gd name="connsiteX4" fmla="*/ 10614 w 11773"/>
                <a:gd name="connsiteY4" fmla="*/ 11990 h 11992"/>
                <a:gd name="connsiteX5" fmla="*/ 10614 w 11773"/>
                <a:gd name="connsiteY5" fmla="*/ 11990 h 11992"/>
                <a:gd name="connsiteX6" fmla="*/ 11565 w 11773"/>
                <a:gd name="connsiteY6" fmla="*/ 11552 h 11992"/>
                <a:gd name="connsiteX7" fmla="*/ 11565 w 11773"/>
                <a:gd name="connsiteY7" fmla="*/ 10309 h 11992"/>
                <a:gd name="connsiteX8" fmla="*/ 5716 w 11773"/>
                <a:gd name="connsiteY8" fmla="*/ 512 h 11992"/>
                <a:gd name="connsiteX9" fmla="*/ 4838 w 11773"/>
                <a:gd name="connsiteY9" fmla="*/ 0 h 11992"/>
                <a:gd name="connsiteX10" fmla="*/ 817 w 11773"/>
                <a:gd name="connsiteY10" fmla="*/ 0 h 11992"/>
                <a:gd name="connsiteX11" fmla="*/ 159 w 11773"/>
                <a:gd name="connsiteY11" fmla="*/ 585 h 1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73" h="11992">
                  <a:moveTo>
                    <a:pt x="159" y="585"/>
                  </a:moveTo>
                  <a:cubicBezTo>
                    <a:pt x="-53" y="921"/>
                    <a:pt x="-53" y="1345"/>
                    <a:pt x="159" y="1681"/>
                  </a:cubicBezTo>
                  <a:lnTo>
                    <a:pt x="4107" y="9505"/>
                  </a:lnTo>
                  <a:cubicBezTo>
                    <a:pt x="4202" y="9768"/>
                    <a:pt x="4422" y="9958"/>
                    <a:pt x="4692" y="10016"/>
                  </a:cubicBezTo>
                  <a:lnTo>
                    <a:pt x="10614" y="11990"/>
                  </a:lnTo>
                  <a:lnTo>
                    <a:pt x="10614" y="11990"/>
                  </a:lnTo>
                  <a:cubicBezTo>
                    <a:pt x="10987" y="12013"/>
                    <a:pt x="11345" y="11851"/>
                    <a:pt x="11565" y="11552"/>
                  </a:cubicBezTo>
                  <a:cubicBezTo>
                    <a:pt x="11843" y="11186"/>
                    <a:pt x="11843" y="10674"/>
                    <a:pt x="11565" y="10309"/>
                  </a:cubicBezTo>
                  <a:lnTo>
                    <a:pt x="5716" y="512"/>
                  </a:lnTo>
                  <a:cubicBezTo>
                    <a:pt x="5511" y="227"/>
                    <a:pt x="5189" y="37"/>
                    <a:pt x="4838" y="0"/>
                  </a:cubicBezTo>
                  <a:lnTo>
                    <a:pt x="817" y="0"/>
                  </a:lnTo>
                  <a:cubicBezTo>
                    <a:pt x="539" y="117"/>
                    <a:pt x="312" y="322"/>
                    <a:pt x="159" y="58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224D6A00-48A2-4234-A21C-E57EDC10778A}"/>
                </a:ext>
              </a:extLst>
            </p:cNvPr>
            <p:cNvSpPr/>
            <p:nvPr/>
          </p:nvSpPr>
          <p:spPr>
            <a:xfrm>
              <a:off x="8510044" y="3718526"/>
              <a:ext cx="29840" cy="62660"/>
            </a:xfrm>
            <a:custGeom>
              <a:avLst/>
              <a:gdLst>
                <a:gd name="connsiteX0" fmla="*/ 0 w 29840"/>
                <a:gd name="connsiteY0" fmla="*/ 22593 h 62660"/>
                <a:gd name="connsiteX1" fmla="*/ 7311 w 29840"/>
                <a:gd name="connsiteY1" fmla="*/ 49499 h 62660"/>
                <a:gd name="connsiteX2" fmla="*/ 17109 w 29840"/>
                <a:gd name="connsiteY2" fmla="*/ 62220 h 62660"/>
                <a:gd name="connsiteX3" fmla="*/ 18059 w 29840"/>
                <a:gd name="connsiteY3" fmla="*/ 62659 h 62660"/>
                <a:gd name="connsiteX4" fmla="*/ 18498 w 29840"/>
                <a:gd name="connsiteY4" fmla="*/ 62659 h 62660"/>
                <a:gd name="connsiteX5" fmla="*/ 19010 w 29840"/>
                <a:gd name="connsiteY5" fmla="*/ 61270 h 62660"/>
                <a:gd name="connsiteX6" fmla="*/ 13307 w 29840"/>
                <a:gd name="connsiteY6" fmla="*/ 48987 h 62660"/>
                <a:gd name="connsiteX7" fmla="*/ 13307 w 29840"/>
                <a:gd name="connsiteY7" fmla="*/ 37654 h 62660"/>
                <a:gd name="connsiteX8" fmla="*/ 13965 w 29840"/>
                <a:gd name="connsiteY8" fmla="*/ 36485 h 62660"/>
                <a:gd name="connsiteX9" fmla="*/ 28587 w 29840"/>
                <a:gd name="connsiteY9" fmla="*/ 40213 h 62660"/>
                <a:gd name="connsiteX10" fmla="*/ 28587 w 29840"/>
                <a:gd name="connsiteY10" fmla="*/ 40213 h 62660"/>
                <a:gd name="connsiteX11" fmla="*/ 29611 w 29840"/>
                <a:gd name="connsiteY11" fmla="*/ 39628 h 62660"/>
                <a:gd name="connsiteX12" fmla="*/ 29611 w 29840"/>
                <a:gd name="connsiteY12" fmla="*/ 38385 h 62660"/>
                <a:gd name="connsiteX13" fmla="*/ 20618 w 29840"/>
                <a:gd name="connsiteY13" fmla="*/ 29246 h 62660"/>
                <a:gd name="connsiteX14" fmla="*/ 27417 w 29840"/>
                <a:gd name="connsiteY14" fmla="*/ 24202 h 62660"/>
                <a:gd name="connsiteX15" fmla="*/ 27929 w 29840"/>
                <a:gd name="connsiteY15" fmla="*/ 23251 h 62660"/>
                <a:gd name="connsiteX16" fmla="*/ 27929 w 29840"/>
                <a:gd name="connsiteY16" fmla="*/ 18426 h 62660"/>
                <a:gd name="connsiteX17" fmla="*/ 27417 w 29840"/>
                <a:gd name="connsiteY17" fmla="*/ 17475 h 62660"/>
                <a:gd name="connsiteX18" fmla="*/ 21568 w 29840"/>
                <a:gd name="connsiteY18" fmla="*/ 13527 h 62660"/>
                <a:gd name="connsiteX19" fmla="*/ 20983 w 29840"/>
                <a:gd name="connsiteY19" fmla="*/ 13527 h 62660"/>
                <a:gd name="connsiteX20" fmla="*/ 20106 w 29840"/>
                <a:gd name="connsiteY20" fmla="*/ 13893 h 62660"/>
                <a:gd name="connsiteX21" fmla="*/ 8847 w 29840"/>
                <a:gd name="connsiteY21" fmla="*/ 27053 h 62660"/>
                <a:gd name="connsiteX22" fmla="*/ 8115 w 29840"/>
                <a:gd name="connsiteY22" fmla="*/ 27053 h 62660"/>
                <a:gd name="connsiteX23" fmla="*/ 13965 w 29840"/>
                <a:gd name="connsiteY23" fmla="*/ 20327 h 62660"/>
                <a:gd name="connsiteX24" fmla="*/ 13965 w 29840"/>
                <a:gd name="connsiteY24" fmla="*/ 19669 h 62660"/>
                <a:gd name="connsiteX25" fmla="*/ 13160 w 29840"/>
                <a:gd name="connsiteY25" fmla="*/ 952 h 62660"/>
                <a:gd name="connsiteX26" fmla="*/ 12356 w 29840"/>
                <a:gd name="connsiteY26" fmla="*/ 1 h 62660"/>
                <a:gd name="connsiteX27" fmla="*/ 11917 w 29840"/>
                <a:gd name="connsiteY27" fmla="*/ 1 h 62660"/>
                <a:gd name="connsiteX28" fmla="*/ 11113 w 29840"/>
                <a:gd name="connsiteY28" fmla="*/ 367 h 62660"/>
                <a:gd name="connsiteX29" fmla="*/ 3071 w 29840"/>
                <a:gd name="connsiteY29" fmla="*/ 9652 h 62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9840" h="62660">
                  <a:moveTo>
                    <a:pt x="0" y="22593"/>
                  </a:moveTo>
                  <a:lnTo>
                    <a:pt x="7311" y="49499"/>
                  </a:lnTo>
                  <a:lnTo>
                    <a:pt x="17109" y="62220"/>
                  </a:lnTo>
                  <a:cubicBezTo>
                    <a:pt x="17328" y="62520"/>
                    <a:pt x="17686" y="62681"/>
                    <a:pt x="18059" y="62659"/>
                  </a:cubicBezTo>
                  <a:lnTo>
                    <a:pt x="18498" y="62659"/>
                  </a:lnTo>
                  <a:cubicBezTo>
                    <a:pt x="19002" y="62396"/>
                    <a:pt x="19222" y="61796"/>
                    <a:pt x="19010" y="61270"/>
                  </a:cubicBezTo>
                  <a:lnTo>
                    <a:pt x="13307" y="48987"/>
                  </a:lnTo>
                  <a:lnTo>
                    <a:pt x="13307" y="37654"/>
                  </a:lnTo>
                  <a:lnTo>
                    <a:pt x="13965" y="36485"/>
                  </a:lnTo>
                  <a:lnTo>
                    <a:pt x="28587" y="40213"/>
                  </a:lnTo>
                  <a:lnTo>
                    <a:pt x="28587" y="40213"/>
                  </a:lnTo>
                  <a:cubicBezTo>
                    <a:pt x="29011" y="40235"/>
                    <a:pt x="29413" y="40009"/>
                    <a:pt x="29611" y="39628"/>
                  </a:cubicBezTo>
                  <a:cubicBezTo>
                    <a:pt x="29918" y="39270"/>
                    <a:pt x="29918" y="38744"/>
                    <a:pt x="29611" y="38385"/>
                  </a:cubicBezTo>
                  <a:lnTo>
                    <a:pt x="20618" y="29246"/>
                  </a:lnTo>
                  <a:lnTo>
                    <a:pt x="27417" y="24202"/>
                  </a:lnTo>
                  <a:cubicBezTo>
                    <a:pt x="27739" y="23997"/>
                    <a:pt x="27936" y="23639"/>
                    <a:pt x="27929" y="23251"/>
                  </a:cubicBezTo>
                  <a:lnTo>
                    <a:pt x="27929" y="18426"/>
                  </a:lnTo>
                  <a:cubicBezTo>
                    <a:pt x="27951" y="18038"/>
                    <a:pt x="27754" y="17672"/>
                    <a:pt x="27417" y="17475"/>
                  </a:cubicBezTo>
                  <a:lnTo>
                    <a:pt x="21568" y="13527"/>
                  </a:lnTo>
                  <a:lnTo>
                    <a:pt x="20983" y="13527"/>
                  </a:lnTo>
                  <a:cubicBezTo>
                    <a:pt x="20655" y="13534"/>
                    <a:pt x="20340" y="13666"/>
                    <a:pt x="20106" y="13893"/>
                  </a:cubicBezTo>
                  <a:lnTo>
                    <a:pt x="8847" y="27053"/>
                  </a:lnTo>
                  <a:lnTo>
                    <a:pt x="8115" y="27053"/>
                  </a:lnTo>
                  <a:lnTo>
                    <a:pt x="13965" y="20327"/>
                  </a:lnTo>
                  <a:cubicBezTo>
                    <a:pt x="14009" y="20107"/>
                    <a:pt x="14009" y="19888"/>
                    <a:pt x="13965" y="19669"/>
                  </a:cubicBezTo>
                  <a:lnTo>
                    <a:pt x="13160" y="952"/>
                  </a:lnTo>
                  <a:cubicBezTo>
                    <a:pt x="13021" y="542"/>
                    <a:pt x="12736" y="206"/>
                    <a:pt x="12356" y="1"/>
                  </a:cubicBezTo>
                  <a:lnTo>
                    <a:pt x="11917" y="1"/>
                  </a:lnTo>
                  <a:cubicBezTo>
                    <a:pt x="11603" y="-14"/>
                    <a:pt x="11303" y="118"/>
                    <a:pt x="11113" y="367"/>
                  </a:cubicBezTo>
                  <a:lnTo>
                    <a:pt x="3071" y="965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C026E2A8-4901-4B14-BE66-B9F29BB03885}"/>
                </a:ext>
              </a:extLst>
            </p:cNvPr>
            <p:cNvSpPr/>
            <p:nvPr/>
          </p:nvSpPr>
          <p:spPr>
            <a:xfrm>
              <a:off x="8526641" y="3710441"/>
              <a:ext cx="9915" cy="13770"/>
            </a:xfrm>
            <a:custGeom>
              <a:avLst/>
              <a:gdLst>
                <a:gd name="connsiteX0" fmla="*/ 1681 w 9915"/>
                <a:gd name="connsiteY0" fmla="*/ 13716 h 13770"/>
                <a:gd name="connsiteX1" fmla="*/ 2193 w 9915"/>
                <a:gd name="connsiteY1" fmla="*/ 13716 h 13770"/>
                <a:gd name="connsiteX2" fmla="*/ 2778 w 9915"/>
                <a:gd name="connsiteY2" fmla="*/ 13716 h 13770"/>
                <a:gd name="connsiteX3" fmla="*/ 9724 w 9915"/>
                <a:gd name="connsiteY3" fmla="*/ 8744 h 13770"/>
                <a:gd name="connsiteX4" fmla="*/ 9724 w 9915"/>
                <a:gd name="connsiteY4" fmla="*/ 7648 h 13770"/>
                <a:gd name="connsiteX5" fmla="*/ 7896 w 9915"/>
                <a:gd name="connsiteY5" fmla="*/ 775 h 13770"/>
                <a:gd name="connsiteX6" fmla="*/ 7019 w 9915"/>
                <a:gd name="connsiteY6" fmla="*/ 44 h 13770"/>
                <a:gd name="connsiteX7" fmla="*/ 7019 w 9915"/>
                <a:gd name="connsiteY7" fmla="*/ 44 h 13770"/>
                <a:gd name="connsiteX8" fmla="*/ 6361 w 9915"/>
                <a:gd name="connsiteY8" fmla="*/ 44 h 13770"/>
                <a:gd name="connsiteX9" fmla="*/ 512 w 9915"/>
                <a:gd name="connsiteY9" fmla="*/ 4943 h 13770"/>
                <a:gd name="connsiteX10" fmla="*/ 0 w 9915"/>
                <a:gd name="connsiteY10" fmla="*/ 5966 h 13770"/>
                <a:gd name="connsiteX11" fmla="*/ 1096 w 9915"/>
                <a:gd name="connsiteY11" fmla="*/ 12765 h 13770"/>
                <a:gd name="connsiteX12" fmla="*/ 1681 w 9915"/>
                <a:gd name="connsiteY12" fmla="*/ 13716 h 13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15" h="13770">
                  <a:moveTo>
                    <a:pt x="1681" y="13716"/>
                  </a:moveTo>
                  <a:lnTo>
                    <a:pt x="2193" y="13716"/>
                  </a:lnTo>
                  <a:cubicBezTo>
                    <a:pt x="2383" y="13789"/>
                    <a:pt x="2588" y="13789"/>
                    <a:pt x="2778" y="13716"/>
                  </a:cubicBezTo>
                  <a:lnTo>
                    <a:pt x="9724" y="8744"/>
                  </a:lnTo>
                  <a:cubicBezTo>
                    <a:pt x="9980" y="8423"/>
                    <a:pt x="9980" y="7969"/>
                    <a:pt x="9724" y="7648"/>
                  </a:cubicBezTo>
                  <a:lnTo>
                    <a:pt x="7896" y="775"/>
                  </a:lnTo>
                  <a:cubicBezTo>
                    <a:pt x="7896" y="775"/>
                    <a:pt x="7457" y="44"/>
                    <a:pt x="7019" y="44"/>
                  </a:cubicBezTo>
                  <a:lnTo>
                    <a:pt x="7019" y="44"/>
                  </a:lnTo>
                  <a:cubicBezTo>
                    <a:pt x="6799" y="-15"/>
                    <a:pt x="6573" y="-15"/>
                    <a:pt x="6361" y="44"/>
                  </a:cubicBezTo>
                  <a:lnTo>
                    <a:pt x="512" y="4943"/>
                  </a:lnTo>
                  <a:cubicBezTo>
                    <a:pt x="205" y="5191"/>
                    <a:pt x="15" y="5564"/>
                    <a:pt x="0" y="5966"/>
                  </a:cubicBezTo>
                  <a:lnTo>
                    <a:pt x="1096" y="12765"/>
                  </a:lnTo>
                  <a:cubicBezTo>
                    <a:pt x="1104" y="13168"/>
                    <a:pt x="1331" y="13526"/>
                    <a:pt x="1681" y="1371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6FB66E28-F98D-49DA-A808-04258AA08509}"/>
                </a:ext>
              </a:extLst>
            </p:cNvPr>
            <p:cNvSpPr/>
            <p:nvPr/>
          </p:nvSpPr>
          <p:spPr>
            <a:xfrm>
              <a:off x="8483641" y="3819277"/>
              <a:ext cx="25613" cy="19042"/>
            </a:xfrm>
            <a:custGeom>
              <a:avLst/>
              <a:gdLst>
                <a:gd name="connsiteX0" fmla="*/ 14632 w 25613"/>
                <a:gd name="connsiteY0" fmla="*/ 0 h 19042"/>
                <a:gd name="connsiteX1" fmla="*/ 886 w 25613"/>
                <a:gd name="connsiteY1" fmla="*/ 951 h 19042"/>
                <a:gd name="connsiteX2" fmla="*/ 82 w 25613"/>
                <a:gd name="connsiteY2" fmla="*/ 1389 h 19042"/>
                <a:gd name="connsiteX3" fmla="*/ 82 w 25613"/>
                <a:gd name="connsiteY3" fmla="*/ 2413 h 19042"/>
                <a:gd name="connsiteX4" fmla="*/ 3153 w 25613"/>
                <a:gd name="connsiteY4" fmla="*/ 11844 h 19042"/>
                <a:gd name="connsiteX5" fmla="*/ 10464 w 25613"/>
                <a:gd name="connsiteY5" fmla="*/ 17986 h 19042"/>
                <a:gd name="connsiteX6" fmla="*/ 15655 w 25613"/>
                <a:gd name="connsiteY6" fmla="*/ 19009 h 19042"/>
                <a:gd name="connsiteX7" fmla="*/ 16240 w 25613"/>
                <a:gd name="connsiteY7" fmla="*/ 19009 h 19042"/>
                <a:gd name="connsiteX8" fmla="*/ 25087 w 25613"/>
                <a:gd name="connsiteY8" fmla="*/ 13160 h 19042"/>
                <a:gd name="connsiteX9" fmla="*/ 25599 w 25613"/>
                <a:gd name="connsiteY9" fmla="*/ 11991 h 19042"/>
                <a:gd name="connsiteX10" fmla="*/ 24575 w 25613"/>
                <a:gd name="connsiteY10" fmla="*/ 7092 h 19042"/>
                <a:gd name="connsiteX11" fmla="*/ 24063 w 25613"/>
                <a:gd name="connsiteY11" fmla="*/ 6434 h 1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3" h="19042">
                  <a:moveTo>
                    <a:pt x="14632" y="0"/>
                  </a:moveTo>
                  <a:lnTo>
                    <a:pt x="886" y="951"/>
                  </a:lnTo>
                  <a:cubicBezTo>
                    <a:pt x="572" y="987"/>
                    <a:pt x="287" y="1148"/>
                    <a:pt x="82" y="1389"/>
                  </a:cubicBezTo>
                  <a:cubicBezTo>
                    <a:pt x="-27" y="1718"/>
                    <a:pt x="-27" y="2084"/>
                    <a:pt x="82" y="2413"/>
                  </a:cubicBezTo>
                  <a:lnTo>
                    <a:pt x="3153" y="11844"/>
                  </a:lnTo>
                  <a:lnTo>
                    <a:pt x="10464" y="17986"/>
                  </a:lnTo>
                  <a:lnTo>
                    <a:pt x="15655" y="19009"/>
                  </a:lnTo>
                  <a:cubicBezTo>
                    <a:pt x="15846" y="19053"/>
                    <a:pt x="16050" y="19053"/>
                    <a:pt x="16240" y="19009"/>
                  </a:cubicBezTo>
                  <a:lnTo>
                    <a:pt x="25087" y="13160"/>
                  </a:lnTo>
                  <a:cubicBezTo>
                    <a:pt x="25474" y="12905"/>
                    <a:pt x="25672" y="12444"/>
                    <a:pt x="25599" y="11991"/>
                  </a:cubicBezTo>
                  <a:lnTo>
                    <a:pt x="24575" y="7092"/>
                  </a:lnTo>
                  <a:cubicBezTo>
                    <a:pt x="24495" y="6814"/>
                    <a:pt x="24312" y="6580"/>
                    <a:pt x="24063" y="643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7840F432-4D98-4505-92F5-F5C84C9A0257}"/>
                </a:ext>
              </a:extLst>
            </p:cNvPr>
            <p:cNvSpPr/>
            <p:nvPr/>
          </p:nvSpPr>
          <p:spPr>
            <a:xfrm>
              <a:off x="8471769" y="3795659"/>
              <a:ext cx="18839" cy="6143"/>
            </a:xfrm>
            <a:custGeom>
              <a:avLst/>
              <a:gdLst>
                <a:gd name="connsiteX0" fmla="*/ 18827 w 18839"/>
                <a:gd name="connsiteY0" fmla="*/ 953 h 6143"/>
                <a:gd name="connsiteX1" fmla="*/ 17738 w 18839"/>
                <a:gd name="connsiteY1" fmla="*/ 2 h 6143"/>
                <a:gd name="connsiteX2" fmla="*/ 17730 w 18839"/>
                <a:gd name="connsiteY2" fmla="*/ 2 h 6143"/>
                <a:gd name="connsiteX3" fmla="*/ 1061 w 18839"/>
                <a:gd name="connsiteY3" fmla="*/ 1025 h 6143"/>
                <a:gd name="connsiteX4" fmla="*/ 1 w 18839"/>
                <a:gd name="connsiteY4" fmla="*/ 2013 h 6143"/>
                <a:gd name="connsiteX5" fmla="*/ 183 w 18839"/>
                <a:gd name="connsiteY5" fmla="*/ 2634 h 6143"/>
                <a:gd name="connsiteX6" fmla="*/ 2157 w 18839"/>
                <a:gd name="connsiteY6" fmla="*/ 5632 h 6143"/>
                <a:gd name="connsiteX7" fmla="*/ 3108 w 18839"/>
                <a:gd name="connsiteY7" fmla="*/ 6143 h 6143"/>
                <a:gd name="connsiteX8" fmla="*/ 3108 w 18839"/>
                <a:gd name="connsiteY8" fmla="*/ 6143 h 6143"/>
                <a:gd name="connsiteX9" fmla="*/ 17730 w 18839"/>
                <a:gd name="connsiteY9" fmla="*/ 2122 h 6143"/>
                <a:gd name="connsiteX10" fmla="*/ 18834 w 18839"/>
                <a:gd name="connsiteY10" fmla="*/ 1187 h 6143"/>
                <a:gd name="connsiteX11" fmla="*/ 18827 w 18839"/>
                <a:gd name="connsiteY11" fmla="*/ 953 h 6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839" h="6143">
                  <a:moveTo>
                    <a:pt x="18827" y="953"/>
                  </a:moveTo>
                  <a:cubicBezTo>
                    <a:pt x="18791" y="390"/>
                    <a:pt x="18301" y="-34"/>
                    <a:pt x="17738" y="2"/>
                  </a:cubicBezTo>
                  <a:cubicBezTo>
                    <a:pt x="17730" y="2"/>
                    <a:pt x="17730" y="2"/>
                    <a:pt x="17730" y="2"/>
                  </a:cubicBezTo>
                  <a:lnTo>
                    <a:pt x="1061" y="1025"/>
                  </a:lnTo>
                  <a:cubicBezTo>
                    <a:pt x="498" y="1004"/>
                    <a:pt x="22" y="1442"/>
                    <a:pt x="1" y="2013"/>
                  </a:cubicBezTo>
                  <a:cubicBezTo>
                    <a:pt x="-7" y="2232"/>
                    <a:pt x="59" y="2451"/>
                    <a:pt x="183" y="2634"/>
                  </a:cubicBezTo>
                  <a:lnTo>
                    <a:pt x="2157" y="5632"/>
                  </a:lnTo>
                  <a:cubicBezTo>
                    <a:pt x="2377" y="5939"/>
                    <a:pt x="2728" y="6129"/>
                    <a:pt x="3108" y="6143"/>
                  </a:cubicBezTo>
                  <a:lnTo>
                    <a:pt x="3108" y="6143"/>
                  </a:lnTo>
                  <a:lnTo>
                    <a:pt x="17730" y="2122"/>
                  </a:lnTo>
                  <a:cubicBezTo>
                    <a:pt x="18294" y="2166"/>
                    <a:pt x="18791" y="1749"/>
                    <a:pt x="18834" y="1187"/>
                  </a:cubicBezTo>
                  <a:cubicBezTo>
                    <a:pt x="18842" y="1106"/>
                    <a:pt x="18842" y="1033"/>
                    <a:pt x="18827" y="95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A65D9905-F024-4D15-97CE-D3677E554B63}"/>
                </a:ext>
              </a:extLst>
            </p:cNvPr>
            <p:cNvSpPr/>
            <p:nvPr/>
          </p:nvSpPr>
          <p:spPr>
            <a:xfrm>
              <a:off x="8452177" y="3793687"/>
              <a:ext cx="18776" cy="9071"/>
            </a:xfrm>
            <a:custGeom>
              <a:avLst/>
              <a:gdLst>
                <a:gd name="connsiteX0" fmla="*/ 18752 w 18776"/>
                <a:gd name="connsiteY0" fmla="*/ 2925 h 9071"/>
                <a:gd name="connsiteX1" fmla="*/ 17874 w 18776"/>
                <a:gd name="connsiteY1" fmla="*/ 1974 h 9071"/>
                <a:gd name="connsiteX2" fmla="*/ 985 w 18776"/>
                <a:gd name="connsiteY2" fmla="*/ 0 h 9071"/>
                <a:gd name="connsiteX3" fmla="*/ 181 w 18776"/>
                <a:gd name="connsiteY3" fmla="*/ 512 h 9071"/>
                <a:gd name="connsiteX4" fmla="*/ 181 w 18776"/>
                <a:gd name="connsiteY4" fmla="*/ 1681 h 9071"/>
                <a:gd name="connsiteX5" fmla="*/ 4129 w 18776"/>
                <a:gd name="connsiteY5" fmla="*/ 8554 h 9071"/>
                <a:gd name="connsiteX6" fmla="*/ 5080 w 18776"/>
                <a:gd name="connsiteY6" fmla="*/ 9066 h 9071"/>
                <a:gd name="connsiteX7" fmla="*/ 5080 w 18776"/>
                <a:gd name="connsiteY7" fmla="*/ 9066 h 9071"/>
                <a:gd name="connsiteX8" fmla="*/ 17801 w 18776"/>
                <a:gd name="connsiteY8" fmla="*/ 4094 h 9071"/>
                <a:gd name="connsiteX9" fmla="*/ 18774 w 18776"/>
                <a:gd name="connsiteY9" fmla="*/ 3173 h 9071"/>
                <a:gd name="connsiteX10" fmla="*/ 18752 w 18776"/>
                <a:gd name="connsiteY10" fmla="*/ 2925 h 9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776" h="9071">
                  <a:moveTo>
                    <a:pt x="18752" y="2925"/>
                  </a:moveTo>
                  <a:cubicBezTo>
                    <a:pt x="18700" y="2449"/>
                    <a:pt x="18342" y="2069"/>
                    <a:pt x="17874" y="1974"/>
                  </a:cubicBezTo>
                  <a:lnTo>
                    <a:pt x="985" y="0"/>
                  </a:lnTo>
                  <a:cubicBezTo>
                    <a:pt x="642" y="0"/>
                    <a:pt x="327" y="197"/>
                    <a:pt x="181" y="512"/>
                  </a:cubicBezTo>
                  <a:cubicBezTo>
                    <a:pt x="-60" y="863"/>
                    <a:pt x="-60" y="1331"/>
                    <a:pt x="181" y="1681"/>
                  </a:cubicBezTo>
                  <a:lnTo>
                    <a:pt x="4129" y="8554"/>
                  </a:lnTo>
                  <a:cubicBezTo>
                    <a:pt x="4312" y="8905"/>
                    <a:pt x="4685" y="9110"/>
                    <a:pt x="5080" y="9066"/>
                  </a:cubicBezTo>
                  <a:lnTo>
                    <a:pt x="5080" y="9066"/>
                  </a:lnTo>
                  <a:lnTo>
                    <a:pt x="17801" y="4094"/>
                  </a:lnTo>
                  <a:cubicBezTo>
                    <a:pt x="18327" y="4109"/>
                    <a:pt x="18766" y="3692"/>
                    <a:pt x="18774" y="3173"/>
                  </a:cubicBezTo>
                  <a:cubicBezTo>
                    <a:pt x="18781" y="3085"/>
                    <a:pt x="18774" y="3005"/>
                    <a:pt x="18752" y="292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F38578D4-8264-473D-8A4D-B916518D6C42}"/>
                </a:ext>
              </a:extLst>
            </p:cNvPr>
            <p:cNvSpPr/>
            <p:nvPr/>
          </p:nvSpPr>
          <p:spPr>
            <a:xfrm>
              <a:off x="8429201" y="3787092"/>
              <a:ext cx="7575" cy="7106"/>
            </a:xfrm>
            <a:custGeom>
              <a:avLst/>
              <a:gdLst>
                <a:gd name="connsiteX0" fmla="*/ 5684 w 7575"/>
                <a:gd name="connsiteY0" fmla="*/ 5864 h 7106"/>
                <a:gd name="connsiteX1" fmla="*/ 6415 w 7575"/>
                <a:gd name="connsiteY1" fmla="*/ 5059 h 7106"/>
                <a:gd name="connsiteX2" fmla="*/ 7438 w 7575"/>
                <a:gd name="connsiteY2" fmla="*/ 1111 h 7106"/>
                <a:gd name="connsiteX3" fmla="*/ 7438 w 7575"/>
                <a:gd name="connsiteY3" fmla="*/ 88 h 7106"/>
                <a:gd name="connsiteX4" fmla="*/ 6634 w 7575"/>
                <a:gd name="connsiteY4" fmla="*/ 88 h 7106"/>
                <a:gd name="connsiteX5" fmla="*/ 6634 w 7575"/>
                <a:gd name="connsiteY5" fmla="*/ 88 h 7106"/>
                <a:gd name="connsiteX6" fmla="*/ 785 w 7575"/>
                <a:gd name="connsiteY6" fmla="*/ 2062 h 7106"/>
                <a:gd name="connsiteX7" fmla="*/ 47 w 7575"/>
                <a:gd name="connsiteY7" fmla="*/ 3429 h 7106"/>
                <a:gd name="connsiteX8" fmla="*/ 54 w 7575"/>
                <a:gd name="connsiteY8" fmla="*/ 3451 h 7106"/>
                <a:gd name="connsiteX9" fmla="*/ 931 w 7575"/>
                <a:gd name="connsiteY9" fmla="*/ 6375 h 7106"/>
                <a:gd name="connsiteX10" fmla="*/ 2028 w 7575"/>
                <a:gd name="connsiteY10" fmla="*/ 7107 h 7106"/>
                <a:gd name="connsiteX11" fmla="*/ 2028 w 7575"/>
                <a:gd name="connsiteY11" fmla="*/ 7107 h 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75" h="7106">
                  <a:moveTo>
                    <a:pt x="5684" y="5864"/>
                  </a:moveTo>
                  <a:cubicBezTo>
                    <a:pt x="6042" y="5732"/>
                    <a:pt x="6320" y="5432"/>
                    <a:pt x="6415" y="5059"/>
                  </a:cubicBezTo>
                  <a:lnTo>
                    <a:pt x="7438" y="1111"/>
                  </a:lnTo>
                  <a:cubicBezTo>
                    <a:pt x="7621" y="797"/>
                    <a:pt x="7621" y="402"/>
                    <a:pt x="7438" y="88"/>
                  </a:cubicBezTo>
                  <a:cubicBezTo>
                    <a:pt x="7182" y="-29"/>
                    <a:pt x="6890" y="-29"/>
                    <a:pt x="6634" y="88"/>
                  </a:cubicBezTo>
                  <a:lnTo>
                    <a:pt x="6634" y="88"/>
                  </a:lnTo>
                  <a:lnTo>
                    <a:pt x="785" y="2062"/>
                  </a:lnTo>
                  <a:cubicBezTo>
                    <a:pt x="207" y="2237"/>
                    <a:pt x="-129" y="2844"/>
                    <a:pt x="47" y="3429"/>
                  </a:cubicBezTo>
                  <a:cubicBezTo>
                    <a:pt x="47" y="3436"/>
                    <a:pt x="54" y="3443"/>
                    <a:pt x="54" y="3451"/>
                  </a:cubicBezTo>
                  <a:lnTo>
                    <a:pt x="931" y="6375"/>
                  </a:lnTo>
                  <a:cubicBezTo>
                    <a:pt x="1114" y="6822"/>
                    <a:pt x="1545" y="7114"/>
                    <a:pt x="2028" y="7107"/>
                  </a:cubicBezTo>
                  <a:lnTo>
                    <a:pt x="2028" y="7107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29B6232F-E003-4F7B-995B-AA67F73D6D99}"/>
                </a:ext>
              </a:extLst>
            </p:cNvPr>
            <p:cNvSpPr/>
            <p:nvPr/>
          </p:nvSpPr>
          <p:spPr>
            <a:xfrm>
              <a:off x="8422894" y="3784036"/>
              <a:ext cx="6682" cy="8846"/>
            </a:xfrm>
            <a:custGeom>
              <a:avLst/>
              <a:gdLst>
                <a:gd name="connsiteX0" fmla="*/ 5410 w 6682"/>
                <a:gd name="connsiteY0" fmla="*/ 0 h 8846"/>
                <a:gd name="connsiteX1" fmla="*/ 4972 w 6682"/>
                <a:gd name="connsiteY1" fmla="*/ 0 h 8846"/>
                <a:gd name="connsiteX2" fmla="*/ 4533 w 6682"/>
                <a:gd name="connsiteY2" fmla="*/ 0 h 8846"/>
                <a:gd name="connsiteX3" fmla="*/ 585 w 6682"/>
                <a:gd name="connsiteY3" fmla="*/ 1974 h 8846"/>
                <a:gd name="connsiteX4" fmla="*/ 0 w 6682"/>
                <a:gd name="connsiteY4" fmla="*/ 2925 h 8846"/>
                <a:gd name="connsiteX5" fmla="*/ 0 w 6682"/>
                <a:gd name="connsiteY5" fmla="*/ 7823 h 8846"/>
                <a:gd name="connsiteX6" fmla="*/ 658 w 6682"/>
                <a:gd name="connsiteY6" fmla="*/ 8847 h 8846"/>
                <a:gd name="connsiteX7" fmla="*/ 658 w 6682"/>
                <a:gd name="connsiteY7" fmla="*/ 8847 h 8846"/>
                <a:gd name="connsiteX8" fmla="*/ 1316 w 6682"/>
                <a:gd name="connsiteY8" fmla="*/ 8847 h 8846"/>
                <a:gd name="connsiteX9" fmla="*/ 6288 w 6682"/>
                <a:gd name="connsiteY9" fmla="*/ 4898 h 8846"/>
                <a:gd name="connsiteX10" fmla="*/ 6653 w 6682"/>
                <a:gd name="connsiteY10" fmla="*/ 3729 h 8846"/>
                <a:gd name="connsiteX11" fmla="*/ 5703 w 6682"/>
                <a:gd name="connsiteY11" fmla="*/ 731 h 8846"/>
                <a:gd name="connsiteX12" fmla="*/ 5410 w 6682"/>
                <a:gd name="connsiteY12" fmla="*/ 0 h 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82" h="8846">
                  <a:moveTo>
                    <a:pt x="5410" y="0"/>
                  </a:moveTo>
                  <a:lnTo>
                    <a:pt x="4972" y="0"/>
                  </a:lnTo>
                  <a:lnTo>
                    <a:pt x="4533" y="0"/>
                  </a:lnTo>
                  <a:lnTo>
                    <a:pt x="585" y="1974"/>
                  </a:lnTo>
                  <a:cubicBezTo>
                    <a:pt x="234" y="2164"/>
                    <a:pt x="7" y="2523"/>
                    <a:pt x="0" y="2925"/>
                  </a:cubicBezTo>
                  <a:lnTo>
                    <a:pt x="0" y="7823"/>
                  </a:lnTo>
                  <a:cubicBezTo>
                    <a:pt x="29" y="8255"/>
                    <a:pt x="278" y="8642"/>
                    <a:pt x="658" y="8847"/>
                  </a:cubicBezTo>
                  <a:lnTo>
                    <a:pt x="658" y="8847"/>
                  </a:lnTo>
                  <a:cubicBezTo>
                    <a:pt x="658" y="8847"/>
                    <a:pt x="1243" y="8847"/>
                    <a:pt x="1316" y="8847"/>
                  </a:cubicBezTo>
                  <a:lnTo>
                    <a:pt x="6288" y="4898"/>
                  </a:lnTo>
                  <a:cubicBezTo>
                    <a:pt x="6609" y="4599"/>
                    <a:pt x="6748" y="4153"/>
                    <a:pt x="6653" y="3729"/>
                  </a:cubicBezTo>
                  <a:lnTo>
                    <a:pt x="5703" y="731"/>
                  </a:lnTo>
                  <a:cubicBezTo>
                    <a:pt x="5688" y="461"/>
                    <a:pt x="5586" y="205"/>
                    <a:pt x="5410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164117B1-A7BD-41F9-BACA-ECB2B3A7C3C7}"/>
                </a:ext>
              </a:extLst>
            </p:cNvPr>
            <p:cNvSpPr/>
            <p:nvPr/>
          </p:nvSpPr>
          <p:spPr>
            <a:xfrm>
              <a:off x="8424625" y="3838725"/>
              <a:ext cx="5948" cy="6039"/>
            </a:xfrm>
            <a:custGeom>
              <a:avLst/>
              <a:gdLst>
                <a:gd name="connsiteX0" fmla="*/ 1047 w 5948"/>
                <a:gd name="connsiteY0" fmla="*/ 146 h 6039"/>
                <a:gd name="connsiteX1" fmla="*/ 170 w 5948"/>
                <a:gd name="connsiteY1" fmla="*/ 805 h 6039"/>
                <a:gd name="connsiteX2" fmla="*/ 170 w 5948"/>
                <a:gd name="connsiteY2" fmla="*/ 1974 h 6039"/>
                <a:gd name="connsiteX3" fmla="*/ 4045 w 5948"/>
                <a:gd name="connsiteY3" fmla="*/ 5995 h 6039"/>
                <a:gd name="connsiteX4" fmla="*/ 4849 w 5948"/>
                <a:gd name="connsiteY4" fmla="*/ 5995 h 6039"/>
                <a:gd name="connsiteX5" fmla="*/ 5361 w 5948"/>
                <a:gd name="connsiteY5" fmla="*/ 5995 h 6039"/>
                <a:gd name="connsiteX6" fmla="*/ 5946 w 5948"/>
                <a:gd name="connsiteY6" fmla="*/ 5045 h 6039"/>
                <a:gd name="connsiteX7" fmla="*/ 5946 w 5948"/>
                <a:gd name="connsiteY7" fmla="*/ 1097 h 6039"/>
                <a:gd name="connsiteX8" fmla="*/ 4849 w 5948"/>
                <a:gd name="connsiteY8" fmla="*/ 0 h 6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48" h="6039">
                  <a:moveTo>
                    <a:pt x="1047" y="146"/>
                  </a:moveTo>
                  <a:cubicBezTo>
                    <a:pt x="1047" y="146"/>
                    <a:pt x="243" y="146"/>
                    <a:pt x="170" y="805"/>
                  </a:cubicBezTo>
                  <a:cubicBezTo>
                    <a:pt x="-57" y="1162"/>
                    <a:pt x="-57" y="1616"/>
                    <a:pt x="170" y="1974"/>
                  </a:cubicBezTo>
                  <a:lnTo>
                    <a:pt x="4045" y="5995"/>
                  </a:lnTo>
                  <a:cubicBezTo>
                    <a:pt x="4308" y="6054"/>
                    <a:pt x="4586" y="6054"/>
                    <a:pt x="4849" y="5995"/>
                  </a:cubicBezTo>
                  <a:lnTo>
                    <a:pt x="5361" y="5995"/>
                  </a:lnTo>
                  <a:cubicBezTo>
                    <a:pt x="5741" y="5842"/>
                    <a:pt x="5975" y="5454"/>
                    <a:pt x="5946" y="5045"/>
                  </a:cubicBezTo>
                  <a:lnTo>
                    <a:pt x="5946" y="1097"/>
                  </a:lnTo>
                  <a:cubicBezTo>
                    <a:pt x="5946" y="490"/>
                    <a:pt x="5456" y="0"/>
                    <a:pt x="4849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0C06533C-CCA9-4545-A478-F60352518F0E}"/>
                </a:ext>
              </a:extLst>
            </p:cNvPr>
            <p:cNvSpPr/>
            <p:nvPr/>
          </p:nvSpPr>
          <p:spPr>
            <a:xfrm>
              <a:off x="8403442" y="3859474"/>
              <a:ext cx="6989" cy="7960"/>
            </a:xfrm>
            <a:custGeom>
              <a:avLst/>
              <a:gdLst>
                <a:gd name="connsiteX0" fmla="*/ 2928 w 6989"/>
                <a:gd name="connsiteY0" fmla="*/ 15 h 7960"/>
                <a:gd name="connsiteX1" fmla="*/ 2928 w 6989"/>
                <a:gd name="connsiteY1" fmla="*/ 15 h 7960"/>
                <a:gd name="connsiteX2" fmla="*/ 1904 w 6989"/>
                <a:gd name="connsiteY2" fmla="*/ 454 h 7960"/>
                <a:gd name="connsiteX3" fmla="*/ 77 w 6989"/>
                <a:gd name="connsiteY3" fmla="*/ 3451 h 7960"/>
                <a:gd name="connsiteX4" fmla="*/ 77 w 6989"/>
                <a:gd name="connsiteY4" fmla="*/ 4256 h 7960"/>
                <a:gd name="connsiteX5" fmla="*/ 588 w 6989"/>
                <a:gd name="connsiteY5" fmla="*/ 4987 h 7960"/>
                <a:gd name="connsiteX6" fmla="*/ 5487 w 6989"/>
                <a:gd name="connsiteY6" fmla="*/ 7912 h 7960"/>
                <a:gd name="connsiteX7" fmla="*/ 6072 w 6989"/>
                <a:gd name="connsiteY7" fmla="*/ 7912 h 7960"/>
                <a:gd name="connsiteX8" fmla="*/ 6803 w 6989"/>
                <a:gd name="connsiteY8" fmla="*/ 7912 h 7960"/>
                <a:gd name="connsiteX9" fmla="*/ 6803 w 6989"/>
                <a:gd name="connsiteY9" fmla="*/ 6596 h 7960"/>
                <a:gd name="connsiteX10" fmla="*/ 3805 w 6989"/>
                <a:gd name="connsiteY10" fmla="*/ 819 h 7960"/>
                <a:gd name="connsiteX11" fmla="*/ 3170 w 6989"/>
                <a:gd name="connsiteY11" fmla="*/ 8 h 7960"/>
                <a:gd name="connsiteX12" fmla="*/ 2928 w 6989"/>
                <a:gd name="connsiteY12" fmla="*/ 15 h 7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89" h="7960">
                  <a:moveTo>
                    <a:pt x="2928" y="15"/>
                  </a:moveTo>
                  <a:lnTo>
                    <a:pt x="2928" y="15"/>
                  </a:lnTo>
                  <a:cubicBezTo>
                    <a:pt x="2548" y="37"/>
                    <a:pt x="2182" y="191"/>
                    <a:pt x="1904" y="454"/>
                  </a:cubicBezTo>
                  <a:lnTo>
                    <a:pt x="77" y="3451"/>
                  </a:lnTo>
                  <a:cubicBezTo>
                    <a:pt x="-26" y="3707"/>
                    <a:pt x="-26" y="4000"/>
                    <a:pt x="77" y="4256"/>
                  </a:cubicBezTo>
                  <a:cubicBezTo>
                    <a:pt x="157" y="4548"/>
                    <a:pt x="340" y="4811"/>
                    <a:pt x="588" y="4987"/>
                  </a:cubicBezTo>
                  <a:lnTo>
                    <a:pt x="5487" y="7912"/>
                  </a:lnTo>
                  <a:lnTo>
                    <a:pt x="6072" y="7912"/>
                  </a:lnTo>
                  <a:cubicBezTo>
                    <a:pt x="6313" y="7977"/>
                    <a:pt x="6562" y="7977"/>
                    <a:pt x="6803" y="7912"/>
                  </a:cubicBezTo>
                  <a:cubicBezTo>
                    <a:pt x="7052" y="7510"/>
                    <a:pt x="7052" y="6998"/>
                    <a:pt x="6803" y="6596"/>
                  </a:cubicBezTo>
                  <a:lnTo>
                    <a:pt x="3805" y="819"/>
                  </a:lnTo>
                  <a:cubicBezTo>
                    <a:pt x="3857" y="417"/>
                    <a:pt x="3572" y="52"/>
                    <a:pt x="3170" y="8"/>
                  </a:cubicBezTo>
                  <a:cubicBezTo>
                    <a:pt x="3089" y="-7"/>
                    <a:pt x="3008" y="1"/>
                    <a:pt x="2928" y="1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613C2B69-04E4-44A9-95DF-F586026A1103}"/>
                </a:ext>
              </a:extLst>
            </p:cNvPr>
            <p:cNvSpPr/>
            <p:nvPr/>
          </p:nvSpPr>
          <p:spPr>
            <a:xfrm>
              <a:off x="8346271" y="3728543"/>
              <a:ext cx="121431" cy="144252"/>
            </a:xfrm>
            <a:custGeom>
              <a:avLst/>
              <a:gdLst>
                <a:gd name="connsiteX0" fmla="*/ 16231 w 121431"/>
                <a:gd name="connsiteY0" fmla="*/ 44453 h 144252"/>
                <a:gd name="connsiteX1" fmla="*/ 8920 w 121431"/>
                <a:gd name="connsiteY1" fmla="*/ 58710 h 144252"/>
                <a:gd name="connsiteX2" fmla="*/ 8920 w 121431"/>
                <a:gd name="connsiteY2" fmla="*/ 68946 h 144252"/>
                <a:gd name="connsiteX3" fmla="*/ 0 w 121431"/>
                <a:gd name="connsiteY3" fmla="*/ 86347 h 144252"/>
                <a:gd name="connsiteX4" fmla="*/ 2997 w 121431"/>
                <a:gd name="connsiteY4" fmla="*/ 102066 h 144252"/>
                <a:gd name="connsiteX5" fmla="*/ 3948 w 121431"/>
                <a:gd name="connsiteY5" fmla="*/ 102943 h 144252"/>
                <a:gd name="connsiteX6" fmla="*/ 11990 w 121431"/>
                <a:gd name="connsiteY6" fmla="*/ 102066 h 144252"/>
                <a:gd name="connsiteX7" fmla="*/ 14695 w 121431"/>
                <a:gd name="connsiteY7" fmla="*/ 112448 h 144252"/>
                <a:gd name="connsiteX8" fmla="*/ 8773 w 121431"/>
                <a:gd name="connsiteY8" fmla="*/ 135990 h 144252"/>
                <a:gd name="connsiteX9" fmla="*/ 8773 w 121431"/>
                <a:gd name="connsiteY9" fmla="*/ 137014 h 144252"/>
                <a:gd name="connsiteX10" fmla="*/ 14769 w 121431"/>
                <a:gd name="connsiteY10" fmla="*/ 143813 h 144252"/>
                <a:gd name="connsiteX11" fmla="*/ 15500 w 121431"/>
                <a:gd name="connsiteY11" fmla="*/ 144252 h 144252"/>
                <a:gd name="connsiteX12" fmla="*/ 30123 w 121431"/>
                <a:gd name="connsiteY12" fmla="*/ 142278 h 144252"/>
                <a:gd name="connsiteX13" fmla="*/ 31073 w 121431"/>
                <a:gd name="connsiteY13" fmla="*/ 141108 h 144252"/>
                <a:gd name="connsiteX14" fmla="*/ 30049 w 121431"/>
                <a:gd name="connsiteY14" fmla="*/ 98556 h 144252"/>
                <a:gd name="connsiteX15" fmla="*/ 28295 w 121431"/>
                <a:gd name="connsiteY15" fmla="*/ 94316 h 144252"/>
                <a:gd name="connsiteX16" fmla="*/ 38018 w 121431"/>
                <a:gd name="connsiteY16" fmla="*/ 85615 h 144252"/>
                <a:gd name="connsiteX17" fmla="*/ 41455 w 121431"/>
                <a:gd name="connsiteY17" fmla="*/ 87735 h 144252"/>
                <a:gd name="connsiteX18" fmla="*/ 38823 w 121431"/>
                <a:gd name="connsiteY18" fmla="*/ 98630 h 144252"/>
                <a:gd name="connsiteX19" fmla="*/ 38823 w 121431"/>
                <a:gd name="connsiteY19" fmla="*/ 99507 h 144252"/>
                <a:gd name="connsiteX20" fmla="*/ 41967 w 121431"/>
                <a:gd name="connsiteY20" fmla="*/ 104625 h 144252"/>
                <a:gd name="connsiteX21" fmla="*/ 51471 w 121431"/>
                <a:gd name="connsiteY21" fmla="*/ 114130 h 144252"/>
                <a:gd name="connsiteX22" fmla="*/ 52495 w 121431"/>
                <a:gd name="connsiteY22" fmla="*/ 127436 h 144252"/>
                <a:gd name="connsiteX23" fmla="*/ 53592 w 121431"/>
                <a:gd name="connsiteY23" fmla="*/ 128533 h 144252"/>
                <a:gd name="connsiteX24" fmla="*/ 58417 w 121431"/>
                <a:gd name="connsiteY24" fmla="*/ 128533 h 144252"/>
                <a:gd name="connsiteX25" fmla="*/ 59221 w 121431"/>
                <a:gd name="connsiteY25" fmla="*/ 128533 h 144252"/>
                <a:gd name="connsiteX26" fmla="*/ 64705 w 121431"/>
                <a:gd name="connsiteY26" fmla="*/ 122976 h 144252"/>
                <a:gd name="connsiteX27" fmla="*/ 76403 w 121431"/>
                <a:gd name="connsiteY27" fmla="*/ 119028 h 144252"/>
                <a:gd name="connsiteX28" fmla="*/ 77207 w 121431"/>
                <a:gd name="connsiteY28" fmla="*/ 117931 h 144252"/>
                <a:gd name="connsiteX29" fmla="*/ 77207 w 121431"/>
                <a:gd name="connsiteY29" fmla="*/ 113983 h 144252"/>
                <a:gd name="connsiteX30" fmla="*/ 76403 w 121431"/>
                <a:gd name="connsiteY30" fmla="*/ 112959 h 144252"/>
                <a:gd name="connsiteX31" fmla="*/ 72820 w 121431"/>
                <a:gd name="connsiteY31" fmla="*/ 112155 h 144252"/>
                <a:gd name="connsiteX32" fmla="*/ 67483 w 121431"/>
                <a:gd name="connsiteY32" fmla="*/ 104113 h 144252"/>
                <a:gd name="connsiteX33" fmla="*/ 70261 w 121431"/>
                <a:gd name="connsiteY33" fmla="*/ 96802 h 144252"/>
                <a:gd name="connsiteX34" fmla="*/ 70261 w 121431"/>
                <a:gd name="connsiteY34" fmla="*/ 95778 h 144252"/>
                <a:gd name="connsiteX35" fmla="*/ 51179 w 121431"/>
                <a:gd name="connsiteY35" fmla="*/ 70408 h 144252"/>
                <a:gd name="connsiteX36" fmla="*/ 54981 w 121431"/>
                <a:gd name="connsiteY36" fmla="*/ 70993 h 144252"/>
                <a:gd name="connsiteX37" fmla="*/ 68141 w 121431"/>
                <a:gd name="connsiteY37" fmla="*/ 65729 h 144252"/>
                <a:gd name="connsiteX38" fmla="*/ 77792 w 121431"/>
                <a:gd name="connsiteY38" fmla="*/ 54323 h 144252"/>
                <a:gd name="connsiteX39" fmla="*/ 88101 w 121431"/>
                <a:gd name="connsiteY39" fmla="*/ 53373 h 144252"/>
                <a:gd name="connsiteX40" fmla="*/ 88759 w 121431"/>
                <a:gd name="connsiteY40" fmla="*/ 52934 h 144252"/>
                <a:gd name="connsiteX41" fmla="*/ 88759 w 121431"/>
                <a:gd name="connsiteY41" fmla="*/ 52129 h 144252"/>
                <a:gd name="connsiteX42" fmla="*/ 87882 w 121431"/>
                <a:gd name="connsiteY42" fmla="*/ 45257 h 144252"/>
                <a:gd name="connsiteX43" fmla="*/ 87004 w 121431"/>
                <a:gd name="connsiteY43" fmla="*/ 44379 h 144252"/>
                <a:gd name="connsiteX44" fmla="*/ 81959 w 121431"/>
                <a:gd name="connsiteY44" fmla="*/ 43283 h 144252"/>
                <a:gd name="connsiteX45" fmla="*/ 81155 w 121431"/>
                <a:gd name="connsiteY45" fmla="*/ 43283 h 144252"/>
                <a:gd name="connsiteX46" fmla="*/ 75891 w 121431"/>
                <a:gd name="connsiteY46" fmla="*/ 47962 h 144252"/>
                <a:gd name="connsiteX47" fmla="*/ 62146 w 121431"/>
                <a:gd name="connsiteY47" fmla="*/ 48986 h 144252"/>
                <a:gd name="connsiteX48" fmla="*/ 61122 w 121431"/>
                <a:gd name="connsiteY48" fmla="*/ 49717 h 144252"/>
                <a:gd name="connsiteX49" fmla="*/ 60464 w 121431"/>
                <a:gd name="connsiteY49" fmla="*/ 51837 h 144252"/>
                <a:gd name="connsiteX50" fmla="*/ 53153 w 121431"/>
                <a:gd name="connsiteY50" fmla="*/ 50887 h 144252"/>
                <a:gd name="connsiteX51" fmla="*/ 52349 w 121431"/>
                <a:gd name="connsiteY51" fmla="*/ 50887 h 144252"/>
                <a:gd name="connsiteX52" fmla="*/ 41894 w 121431"/>
                <a:gd name="connsiteY52" fmla="*/ 60391 h 144252"/>
                <a:gd name="connsiteX53" fmla="*/ 34582 w 121431"/>
                <a:gd name="connsiteY53" fmla="*/ 60391 h 144252"/>
                <a:gd name="connsiteX54" fmla="*/ 24493 w 121431"/>
                <a:gd name="connsiteY54" fmla="*/ 48401 h 144252"/>
                <a:gd name="connsiteX55" fmla="*/ 28148 w 121431"/>
                <a:gd name="connsiteY55" fmla="*/ 29611 h 144252"/>
                <a:gd name="connsiteX56" fmla="*/ 29830 w 121431"/>
                <a:gd name="connsiteY56" fmla="*/ 26248 h 144252"/>
                <a:gd name="connsiteX57" fmla="*/ 46792 w 121431"/>
                <a:gd name="connsiteY57" fmla="*/ 25297 h 144252"/>
                <a:gd name="connsiteX58" fmla="*/ 102797 w 121431"/>
                <a:gd name="connsiteY58" fmla="*/ 28222 h 144252"/>
                <a:gd name="connsiteX59" fmla="*/ 103601 w 121431"/>
                <a:gd name="connsiteY59" fmla="*/ 28222 h 144252"/>
                <a:gd name="connsiteX60" fmla="*/ 121294 w 121431"/>
                <a:gd name="connsiteY60" fmla="*/ 8627 h 144252"/>
                <a:gd name="connsiteX61" fmla="*/ 121294 w 121431"/>
                <a:gd name="connsiteY61" fmla="*/ 7457 h 144252"/>
                <a:gd name="connsiteX62" fmla="*/ 118297 w 121431"/>
                <a:gd name="connsiteY62" fmla="*/ 585 h 144252"/>
                <a:gd name="connsiteX63" fmla="*/ 117565 w 121431"/>
                <a:gd name="connsiteY63" fmla="*/ 0 h 144252"/>
                <a:gd name="connsiteX64" fmla="*/ 117565 w 121431"/>
                <a:gd name="connsiteY64" fmla="*/ 0 h 144252"/>
                <a:gd name="connsiteX65" fmla="*/ 116834 w 121431"/>
                <a:gd name="connsiteY65" fmla="*/ 0 h 144252"/>
                <a:gd name="connsiteX66" fmla="*/ 95997 w 121431"/>
                <a:gd name="connsiteY66" fmla="*/ 16523 h 144252"/>
                <a:gd name="connsiteX67" fmla="*/ 76622 w 121431"/>
                <a:gd name="connsiteY67" fmla="*/ 16523 h 144252"/>
                <a:gd name="connsiteX68" fmla="*/ 41601 w 121431"/>
                <a:gd name="connsiteY68" fmla="*/ 7750 h 144252"/>
                <a:gd name="connsiteX69" fmla="*/ 35752 w 121431"/>
                <a:gd name="connsiteY69" fmla="*/ 9724 h 144252"/>
                <a:gd name="connsiteX70" fmla="*/ 35167 w 121431"/>
                <a:gd name="connsiteY70" fmla="*/ 10236 h 144252"/>
                <a:gd name="connsiteX71" fmla="*/ 31584 w 121431"/>
                <a:gd name="connsiteY71" fmla="*/ 17547 h 144252"/>
                <a:gd name="connsiteX72" fmla="*/ 26321 w 121431"/>
                <a:gd name="connsiteY72" fmla="*/ 16743 h 144252"/>
                <a:gd name="connsiteX73" fmla="*/ 25735 w 121431"/>
                <a:gd name="connsiteY73" fmla="*/ 16743 h 144252"/>
                <a:gd name="connsiteX74" fmla="*/ 20325 w 121431"/>
                <a:gd name="connsiteY74" fmla="*/ 20179 h 144252"/>
                <a:gd name="connsiteX75" fmla="*/ 13453 w 121431"/>
                <a:gd name="connsiteY75" fmla="*/ 35533 h 14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21431" h="144252">
                  <a:moveTo>
                    <a:pt x="16231" y="44453"/>
                  </a:moveTo>
                  <a:lnTo>
                    <a:pt x="8920" y="58710"/>
                  </a:lnTo>
                  <a:lnTo>
                    <a:pt x="8920" y="68946"/>
                  </a:lnTo>
                  <a:lnTo>
                    <a:pt x="0" y="86347"/>
                  </a:lnTo>
                  <a:lnTo>
                    <a:pt x="2997" y="102066"/>
                  </a:lnTo>
                  <a:cubicBezTo>
                    <a:pt x="3034" y="102563"/>
                    <a:pt x="3451" y="102943"/>
                    <a:pt x="3948" y="102943"/>
                  </a:cubicBezTo>
                  <a:lnTo>
                    <a:pt x="11990" y="102066"/>
                  </a:lnTo>
                  <a:lnTo>
                    <a:pt x="14695" y="112448"/>
                  </a:lnTo>
                  <a:lnTo>
                    <a:pt x="8773" y="135990"/>
                  </a:lnTo>
                  <a:cubicBezTo>
                    <a:pt x="8634" y="136319"/>
                    <a:pt x="8634" y="136685"/>
                    <a:pt x="8773" y="137014"/>
                  </a:cubicBezTo>
                  <a:lnTo>
                    <a:pt x="14769" y="143813"/>
                  </a:lnTo>
                  <a:cubicBezTo>
                    <a:pt x="14959" y="144040"/>
                    <a:pt x="15215" y="144194"/>
                    <a:pt x="15500" y="144252"/>
                  </a:cubicBezTo>
                  <a:lnTo>
                    <a:pt x="30123" y="142278"/>
                  </a:lnTo>
                  <a:cubicBezTo>
                    <a:pt x="30663" y="142146"/>
                    <a:pt x="31058" y="141664"/>
                    <a:pt x="31073" y="141108"/>
                  </a:cubicBezTo>
                  <a:lnTo>
                    <a:pt x="30049" y="98556"/>
                  </a:lnTo>
                  <a:lnTo>
                    <a:pt x="28295" y="94316"/>
                  </a:lnTo>
                  <a:lnTo>
                    <a:pt x="38018" y="85615"/>
                  </a:lnTo>
                  <a:lnTo>
                    <a:pt x="41455" y="87735"/>
                  </a:lnTo>
                  <a:lnTo>
                    <a:pt x="38823" y="98630"/>
                  </a:lnTo>
                  <a:cubicBezTo>
                    <a:pt x="38750" y="98915"/>
                    <a:pt x="38750" y="99222"/>
                    <a:pt x="38823" y="99507"/>
                  </a:cubicBezTo>
                  <a:lnTo>
                    <a:pt x="41967" y="104625"/>
                  </a:lnTo>
                  <a:lnTo>
                    <a:pt x="51471" y="114130"/>
                  </a:lnTo>
                  <a:lnTo>
                    <a:pt x="52495" y="127436"/>
                  </a:lnTo>
                  <a:cubicBezTo>
                    <a:pt x="52495" y="128043"/>
                    <a:pt x="52985" y="128533"/>
                    <a:pt x="53592" y="128533"/>
                  </a:cubicBezTo>
                  <a:lnTo>
                    <a:pt x="58417" y="128533"/>
                  </a:lnTo>
                  <a:cubicBezTo>
                    <a:pt x="58681" y="128628"/>
                    <a:pt x="58958" y="128628"/>
                    <a:pt x="59221" y="128533"/>
                  </a:cubicBezTo>
                  <a:lnTo>
                    <a:pt x="64705" y="122976"/>
                  </a:lnTo>
                  <a:lnTo>
                    <a:pt x="76403" y="119028"/>
                  </a:lnTo>
                  <a:cubicBezTo>
                    <a:pt x="76893" y="118896"/>
                    <a:pt x="77222" y="118436"/>
                    <a:pt x="77207" y="117931"/>
                  </a:cubicBezTo>
                  <a:lnTo>
                    <a:pt x="77207" y="113983"/>
                  </a:lnTo>
                  <a:cubicBezTo>
                    <a:pt x="77141" y="113523"/>
                    <a:pt x="76834" y="113135"/>
                    <a:pt x="76403" y="112959"/>
                  </a:cubicBezTo>
                  <a:lnTo>
                    <a:pt x="72820" y="112155"/>
                  </a:lnTo>
                  <a:lnTo>
                    <a:pt x="67483" y="104113"/>
                  </a:lnTo>
                  <a:lnTo>
                    <a:pt x="70261" y="96802"/>
                  </a:lnTo>
                  <a:cubicBezTo>
                    <a:pt x="70371" y="96472"/>
                    <a:pt x="70371" y="96107"/>
                    <a:pt x="70261" y="95778"/>
                  </a:cubicBezTo>
                  <a:lnTo>
                    <a:pt x="51179" y="70408"/>
                  </a:lnTo>
                  <a:lnTo>
                    <a:pt x="54981" y="70993"/>
                  </a:lnTo>
                  <a:lnTo>
                    <a:pt x="68141" y="65729"/>
                  </a:lnTo>
                  <a:lnTo>
                    <a:pt x="77792" y="54323"/>
                  </a:lnTo>
                  <a:lnTo>
                    <a:pt x="88101" y="53373"/>
                  </a:lnTo>
                  <a:cubicBezTo>
                    <a:pt x="88386" y="53365"/>
                    <a:pt x="88642" y="53197"/>
                    <a:pt x="88759" y="52934"/>
                  </a:cubicBezTo>
                  <a:cubicBezTo>
                    <a:pt x="88942" y="52700"/>
                    <a:pt x="88942" y="52364"/>
                    <a:pt x="88759" y="52129"/>
                  </a:cubicBezTo>
                  <a:lnTo>
                    <a:pt x="87882" y="45257"/>
                  </a:lnTo>
                  <a:cubicBezTo>
                    <a:pt x="87779" y="44818"/>
                    <a:pt x="87443" y="44482"/>
                    <a:pt x="87004" y="44379"/>
                  </a:cubicBezTo>
                  <a:lnTo>
                    <a:pt x="81959" y="43283"/>
                  </a:lnTo>
                  <a:cubicBezTo>
                    <a:pt x="81696" y="43210"/>
                    <a:pt x="81419" y="43210"/>
                    <a:pt x="81155" y="43283"/>
                  </a:cubicBezTo>
                  <a:lnTo>
                    <a:pt x="75891" y="47962"/>
                  </a:lnTo>
                  <a:lnTo>
                    <a:pt x="62146" y="48986"/>
                  </a:lnTo>
                  <a:cubicBezTo>
                    <a:pt x="61678" y="48964"/>
                    <a:pt x="61254" y="49264"/>
                    <a:pt x="61122" y="49717"/>
                  </a:cubicBezTo>
                  <a:lnTo>
                    <a:pt x="60464" y="51837"/>
                  </a:lnTo>
                  <a:lnTo>
                    <a:pt x="53153" y="50887"/>
                  </a:lnTo>
                  <a:cubicBezTo>
                    <a:pt x="52897" y="50777"/>
                    <a:pt x="52604" y="50777"/>
                    <a:pt x="52349" y="50887"/>
                  </a:cubicBezTo>
                  <a:lnTo>
                    <a:pt x="41894" y="60391"/>
                  </a:lnTo>
                  <a:lnTo>
                    <a:pt x="34582" y="60391"/>
                  </a:lnTo>
                  <a:lnTo>
                    <a:pt x="24493" y="48401"/>
                  </a:lnTo>
                  <a:lnTo>
                    <a:pt x="28148" y="29611"/>
                  </a:lnTo>
                  <a:lnTo>
                    <a:pt x="29830" y="26248"/>
                  </a:lnTo>
                  <a:lnTo>
                    <a:pt x="46792" y="25297"/>
                  </a:lnTo>
                  <a:lnTo>
                    <a:pt x="102797" y="28222"/>
                  </a:lnTo>
                  <a:cubicBezTo>
                    <a:pt x="103053" y="28339"/>
                    <a:pt x="103345" y="28339"/>
                    <a:pt x="103601" y="28222"/>
                  </a:cubicBezTo>
                  <a:lnTo>
                    <a:pt x="121294" y="8627"/>
                  </a:lnTo>
                  <a:cubicBezTo>
                    <a:pt x="121477" y="8262"/>
                    <a:pt x="121477" y="7823"/>
                    <a:pt x="121294" y="7457"/>
                  </a:cubicBezTo>
                  <a:lnTo>
                    <a:pt x="118297" y="585"/>
                  </a:lnTo>
                  <a:cubicBezTo>
                    <a:pt x="118143" y="300"/>
                    <a:pt x="117880" y="88"/>
                    <a:pt x="117565" y="0"/>
                  </a:cubicBezTo>
                  <a:lnTo>
                    <a:pt x="117565" y="0"/>
                  </a:lnTo>
                  <a:cubicBezTo>
                    <a:pt x="117565" y="0"/>
                    <a:pt x="117127" y="0"/>
                    <a:pt x="116834" y="0"/>
                  </a:cubicBezTo>
                  <a:lnTo>
                    <a:pt x="95997" y="16523"/>
                  </a:lnTo>
                  <a:lnTo>
                    <a:pt x="76622" y="16523"/>
                  </a:lnTo>
                  <a:lnTo>
                    <a:pt x="41601" y="7750"/>
                  </a:lnTo>
                  <a:lnTo>
                    <a:pt x="35752" y="9724"/>
                  </a:lnTo>
                  <a:cubicBezTo>
                    <a:pt x="35452" y="9724"/>
                    <a:pt x="35203" y="9943"/>
                    <a:pt x="35167" y="10236"/>
                  </a:cubicBezTo>
                  <a:lnTo>
                    <a:pt x="31584" y="17547"/>
                  </a:lnTo>
                  <a:lnTo>
                    <a:pt x="26321" y="16743"/>
                  </a:lnTo>
                  <a:cubicBezTo>
                    <a:pt x="26130" y="16677"/>
                    <a:pt x="25926" y="16677"/>
                    <a:pt x="25735" y="16743"/>
                  </a:cubicBezTo>
                  <a:lnTo>
                    <a:pt x="20325" y="20179"/>
                  </a:lnTo>
                  <a:lnTo>
                    <a:pt x="13453" y="35533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0690A3A3-F2E3-4B19-9C9F-FB786EE813A7}"/>
                </a:ext>
              </a:extLst>
            </p:cNvPr>
            <p:cNvSpPr/>
            <p:nvPr/>
          </p:nvSpPr>
          <p:spPr>
            <a:xfrm>
              <a:off x="8275458" y="3893194"/>
              <a:ext cx="8079" cy="5884"/>
            </a:xfrm>
            <a:custGeom>
              <a:avLst/>
              <a:gdLst>
                <a:gd name="connsiteX0" fmla="*/ 4062 w 8079"/>
                <a:gd name="connsiteY0" fmla="*/ 5776 h 5884"/>
                <a:gd name="connsiteX1" fmla="*/ 4062 w 8079"/>
                <a:gd name="connsiteY1" fmla="*/ 5776 h 5884"/>
                <a:gd name="connsiteX2" fmla="*/ 4719 w 8079"/>
                <a:gd name="connsiteY2" fmla="*/ 5776 h 5884"/>
                <a:gd name="connsiteX3" fmla="*/ 7717 w 8079"/>
                <a:gd name="connsiteY3" fmla="*/ 2925 h 5884"/>
                <a:gd name="connsiteX4" fmla="*/ 7798 w 8079"/>
                <a:gd name="connsiteY4" fmla="*/ 1374 h 5884"/>
                <a:gd name="connsiteX5" fmla="*/ 7132 w 8079"/>
                <a:gd name="connsiteY5" fmla="*/ 1024 h 5884"/>
                <a:gd name="connsiteX6" fmla="*/ 1064 w 8079"/>
                <a:gd name="connsiteY6" fmla="*/ 0 h 5884"/>
                <a:gd name="connsiteX7" fmla="*/ 186 w 8079"/>
                <a:gd name="connsiteY7" fmla="*/ 512 h 5884"/>
                <a:gd name="connsiteX8" fmla="*/ 186 w 8079"/>
                <a:gd name="connsiteY8" fmla="*/ 1828 h 5884"/>
                <a:gd name="connsiteX9" fmla="*/ 3111 w 8079"/>
                <a:gd name="connsiteY9" fmla="*/ 5703 h 5884"/>
                <a:gd name="connsiteX10" fmla="*/ 4062 w 8079"/>
                <a:gd name="connsiteY10" fmla="*/ 5776 h 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79" h="5884">
                  <a:moveTo>
                    <a:pt x="4062" y="5776"/>
                  </a:moveTo>
                  <a:lnTo>
                    <a:pt x="4062" y="5776"/>
                  </a:lnTo>
                  <a:cubicBezTo>
                    <a:pt x="4266" y="5893"/>
                    <a:pt x="4515" y="5893"/>
                    <a:pt x="4719" y="5776"/>
                  </a:cubicBezTo>
                  <a:lnTo>
                    <a:pt x="7717" y="2925"/>
                  </a:lnTo>
                  <a:cubicBezTo>
                    <a:pt x="8170" y="2523"/>
                    <a:pt x="8200" y="1828"/>
                    <a:pt x="7798" y="1374"/>
                  </a:cubicBezTo>
                  <a:cubicBezTo>
                    <a:pt x="7622" y="1184"/>
                    <a:pt x="7388" y="1060"/>
                    <a:pt x="7132" y="1024"/>
                  </a:cubicBezTo>
                  <a:lnTo>
                    <a:pt x="1064" y="0"/>
                  </a:lnTo>
                  <a:cubicBezTo>
                    <a:pt x="705" y="15"/>
                    <a:pt x="377" y="205"/>
                    <a:pt x="186" y="512"/>
                  </a:cubicBezTo>
                  <a:cubicBezTo>
                    <a:pt x="-62" y="914"/>
                    <a:pt x="-62" y="1426"/>
                    <a:pt x="186" y="1828"/>
                  </a:cubicBezTo>
                  <a:lnTo>
                    <a:pt x="3111" y="5703"/>
                  </a:lnTo>
                  <a:cubicBezTo>
                    <a:pt x="3389" y="5915"/>
                    <a:pt x="3762" y="5944"/>
                    <a:pt x="4062" y="577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E3CE850A-F8E3-4687-A1B8-7556B22D13AE}"/>
                </a:ext>
              </a:extLst>
            </p:cNvPr>
            <p:cNvSpPr/>
            <p:nvPr/>
          </p:nvSpPr>
          <p:spPr>
            <a:xfrm>
              <a:off x="8227349" y="3893852"/>
              <a:ext cx="26708" cy="8115"/>
            </a:xfrm>
            <a:custGeom>
              <a:avLst/>
              <a:gdLst>
                <a:gd name="connsiteX0" fmla="*/ 1064 w 26708"/>
                <a:gd name="connsiteY0" fmla="*/ 951 h 8115"/>
                <a:gd name="connsiteX1" fmla="*/ 186 w 26708"/>
                <a:gd name="connsiteY1" fmla="*/ 1535 h 8115"/>
                <a:gd name="connsiteX2" fmla="*/ 186 w 26708"/>
                <a:gd name="connsiteY2" fmla="*/ 2705 h 8115"/>
                <a:gd name="connsiteX3" fmla="*/ 3111 w 26708"/>
                <a:gd name="connsiteY3" fmla="*/ 6580 h 8115"/>
                <a:gd name="connsiteX4" fmla="*/ 3988 w 26708"/>
                <a:gd name="connsiteY4" fmla="*/ 7019 h 8115"/>
                <a:gd name="connsiteX5" fmla="*/ 14809 w 26708"/>
                <a:gd name="connsiteY5" fmla="*/ 8116 h 8115"/>
                <a:gd name="connsiteX6" fmla="*/ 25849 w 26708"/>
                <a:gd name="connsiteY6" fmla="*/ 6068 h 8115"/>
                <a:gd name="connsiteX7" fmla="*/ 26653 w 26708"/>
                <a:gd name="connsiteY7" fmla="*/ 5484 h 8115"/>
                <a:gd name="connsiteX8" fmla="*/ 26653 w 26708"/>
                <a:gd name="connsiteY8" fmla="*/ 4460 h 8115"/>
                <a:gd name="connsiteX9" fmla="*/ 24680 w 26708"/>
                <a:gd name="connsiteY9" fmla="*/ 585 h 8115"/>
                <a:gd name="connsiteX10" fmla="*/ 23656 w 26708"/>
                <a:gd name="connsiteY10" fmla="*/ 0 h 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08" h="8115">
                  <a:moveTo>
                    <a:pt x="1064" y="951"/>
                  </a:moveTo>
                  <a:cubicBezTo>
                    <a:pt x="676" y="928"/>
                    <a:pt x="318" y="1170"/>
                    <a:pt x="186" y="1535"/>
                  </a:cubicBezTo>
                  <a:cubicBezTo>
                    <a:pt x="-62" y="1886"/>
                    <a:pt x="-62" y="2354"/>
                    <a:pt x="186" y="2705"/>
                  </a:cubicBezTo>
                  <a:lnTo>
                    <a:pt x="3111" y="6580"/>
                  </a:lnTo>
                  <a:cubicBezTo>
                    <a:pt x="3323" y="6851"/>
                    <a:pt x="3645" y="7012"/>
                    <a:pt x="3988" y="7019"/>
                  </a:cubicBezTo>
                  <a:lnTo>
                    <a:pt x="14809" y="8116"/>
                  </a:lnTo>
                  <a:lnTo>
                    <a:pt x="25849" y="6068"/>
                  </a:lnTo>
                  <a:cubicBezTo>
                    <a:pt x="26178" y="5966"/>
                    <a:pt x="26456" y="5761"/>
                    <a:pt x="26653" y="5484"/>
                  </a:cubicBezTo>
                  <a:cubicBezTo>
                    <a:pt x="26726" y="5147"/>
                    <a:pt x="26726" y="4796"/>
                    <a:pt x="26653" y="4460"/>
                  </a:cubicBezTo>
                  <a:lnTo>
                    <a:pt x="24680" y="585"/>
                  </a:lnTo>
                  <a:cubicBezTo>
                    <a:pt x="24468" y="219"/>
                    <a:pt x="24080" y="-7"/>
                    <a:pt x="23656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2F935B2-D9C9-41C5-A27F-C125C8AB9D7C}"/>
                </a:ext>
              </a:extLst>
            </p:cNvPr>
            <p:cNvSpPr/>
            <p:nvPr/>
          </p:nvSpPr>
          <p:spPr>
            <a:xfrm>
              <a:off x="8261822" y="3917486"/>
              <a:ext cx="23118" cy="16870"/>
            </a:xfrm>
            <a:custGeom>
              <a:avLst/>
              <a:gdLst>
                <a:gd name="connsiteX0" fmla="*/ 4 w 23118"/>
                <a:gd name="connsiteY0" fmla="*/ 932 h 16870"/>
                <a:gd name="connsiteX1" fmla="*/ 4 w 23118"/>
                <a:gd name="connsiteY1" fmla="*/ 4880 h 16870"/>
                <a:gd name="connsiteX2" fmla="*/ 808 w 23118"/>
                <a:gd name="connsiteY2" fmla="*/ 5903 h 16870"/>
                <a:gd name="connsiteX3" fmla="*/ 8120 w 23118"/>
                <a:gd name="connsiteY3" fmla="*/ 7878 h 16870"/>
                <a:gd name="connsiteX4" fmla="*/ 13822 w 23118"/>
                <a:gd name="connsiteY4" fmla="*/ 16285 h 16870"/>
                <a:gd name="connsiteX5" fmla="*/ 14699 w 23118"/>
                <a:gd name="connsiteY5" fmla="*/ 16870 h 16870"/>
                <a:gd name="connsiteX6" fmla="*/ 15577 w 23118"/>
                <a:gd name="connsiteY6" fmla="*/ 16285 h 16870"/>
                <a:gd name="connsiteX7" fmla="*/ 22888 w 23118"/>
                <a:gd name="connsiteY7" fmla="*/ 5538 h 16870"/>
                <a:gd name="connsiteX8" fmla="*/ 22888 w 23118"/>
                <a:gd name="connsiteY8" fmla="*/ 4149 h 16870"/>
                <a:gd name="connsiteX9" fmla="*/ 18867 w 23118"/>
                <a:gd name="connsiteY9" fmla="*/ 201 h 16870"/>
                <a:gd name="connsiteX10" fmla="*/ 18209 w 23118"/>
                <a:gd name="connsiteY10" fmla="*/ 201 h 16870"/>
                <a:gd name="connsiteX11" fmla="*/ 1539 w 23118"/>
                <a:gd name="connsiteY11" fmla="*/ 201 h 16870"/>
                <a:gd name="connsiteX12" fmla="*/ 209 w 23118"/>
                <a:gd name="connsiteY12" fmla="*/ 361 h 16870"/>
                <a:gd name="connsiteX13" fmla="*/ 4 w 23118"/>
                <a:gd name="connsiteY13" fmla="*/ 932 h 1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18" h="16870">
                  <a:moveTo>
                    <a:pt x="4" y="932"/>
                  </a:moveTo>
                  <a:lnTo>
                    <a:pt x="4" y="4880"/>
                  </a:lnTo>
                  <a:cubicBezTo>
                    <a:pt x="-40" y="5377"/>
                    <a:pt x="311" y="5830"/>
                    <a:pt x="808" y="5903"/>
                  </a:cubicBezTo>
                  <a:lnTo>
                    <a:pt x="8120" y="7878"/>
                  </a:lnTo>
                  <a:lnTo>
                    <a:pt x="13822" y="16285"/>
                  </a:lnTo>
                  <a:cubicBezTo>
                    <a:pt x="14005" y="16607"/>
                    <a:pt x="14334" y="16827"/>
                    <a:pt x="14699" y="16870"/>
                  </a:cubicBezTo>
                  <a:cubicBezTo>
                    <a:pt x="15073" y="16841"/>
                    <a:pt x="15401" y="16615"/>
                    <a:pt x="15577" y="16285"/>
                  </a:cubicBezTo>
                  <a:lnTo>
                    <a:pt x="22888" y="5538"/>
                  </a:lnTo>
                  <a:cubicBezTo>
                    <a:pt x="23195" y="5128"/>
                    <a:pt x="23195" y="4558"/>
                    <a:pt x="22888" y="4149"/>
                  </a:cubicBezTo>
                  <a:lnTo>
                    <a:pt x="18867" y="201"/>
                  </a:lnTo>
                  <a:cubicBezTo>
                    <a:pt x="18662" y="98"/>
                    <a:pt x="18414" y="98"/>
                    <a:pt x="18209" y="201"/>
                  </a:cubicBezTo>
                  <a:lnTo>
                    <a:pt x="1539" y="201"/>
                  </a:lnTo>
                  <a:cubicBezTo>
                    <a:pt x="1122" y="-121"/>
                    <a:pt x="530" y="-48"/>
                    <a:pt x="209" y="361"/>
                  </a:cubicBezTo>
                  <a:cubicBezTo>
                    <a:pt x="77" y="530"/>
                    <a:pt x="11" y="727"/>
                    <a:pt x="4" y="93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96D8AC6-3E91-44E2-9B1B-C11E66386011}"/>
                </a:ext>
              </a:extLst>
            </p:cNvPr>
            <p:cNvSpPr/>
            <p:nvPr/>
          </p:nvSpPr>
          <p:spPr>
            <a:xfrm>
              <a:off x="8289274" y="3919368"/>
              <a:ext cx="16767" cy="15938"/>
            </a:xfrm>
            <a:custGeom>
              <a:avLst/>
              <a:gdLst>
                <a:gd name="connsiteX0" fmla="*/ 115 w 16767"/>
                <a:gd name="connsiteY0" fmla="*/ 14549 h 15938"/>
                <a:gd name="connsiteX1" fmla="*/ 115 w 16767"/>
                <a:gd name="connsiteY1" fmla="*/ 15427 h 15938"/>
                <a:gd name="connsiteX2" fmla="*/ 1066 w 16767"/>
                <a:gd name="connsiteY2" fmla="*/ 15939 h 15938"/>
                <a:gd name="connsiteX3" fmla="*/ 13714 w 16767"/>
                <a:gd name="connsiteY3" fmla="*/ 15939 h 15938"/>
                <a:gd name="connsiteX4" fmla="*/ 14811 w 16767"/>
                <a:gd name="connsiteY4" fmla="*/ 14988 h 15938"/>
                <a:gd name="connsiteX5" fmla="*/ 16712 w 16767"/>
                <a:gd name="connsiteY5" fmla="*/ 4167 h 15938"/>
                <a:gd name="connsiteX6" fmla="*/ 16142 w 16767"/>
                <a:gd name="connsiteY6" fmla="*/ 2954 h 15938"/>
                <a:gd name="connsiteX7" fmla="*/ 16054 w 16767"/>
                <a:gd name="connsiteY7" fmla="*/ 2924 h 15938"/>
                <a:gd name="connsiteX8" fmla="*/ 8304 w 16767"/>
                <a:gd name="connsiteY8" fmla="*/ 0 h 15938"/>
                <a:gd name="connsiteX9" fmla="*/ 8304 w 16767"/>
                <a:gd name="connsiteY9" fmla="*/ 0 h 15938"/>
                <a:gd name="connsiteX10" fmla="*/ 7353 w 16767"/>
                <a:gd name="connsiteY10" fmla="*/ 0 h 15938"/>
                <a:gd name="connsiteX11" fmla="*/ 2235 w 16767"/>
                <a:gd name="connsiteY11" fmla="*/ 5557 h 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767" h="15938">
                  <a:moveTo>
                    <a:pt x="115" y="14549"/>
                  </a:moveTo>
                  <a:cubicBezTo>
                    <a:pt x="-38" y="14820"/>
                    <a:pt x="-38" y="15156"/>
                    <a:pt x="115" y="15427"/>
                  </a:cubicBezTo>
                  <a:cubicBezTo>
                    <a:pt x="327" y="15741"/>
                    <a:pt x="685" y="15931"/>
                    <a:pt x="1066" y="15939"/>
                  </a:cubicBezTo>
                  <a:lnTo>
                    <a:pt x="13714" y="15939"/>
                  </a:lnTo>
                  <a:cubicBezTo>
                    <a:pt x="14248" y="15887"/>
                    <a:pt x="14686" y="15507"/>
                    <a:pt x="14811" y="14988"/>
                  </a:cubicBezTo>
                  <a:lnTo>
                    <a:pt x="16712" y="4167"/>
                  </a:lnTo>
                  <a:cubicBezTo>
                    <a:pt x="16887" y="3670"/>
                    <a:pt x="16631" y="3129"/>
                    <a:pt x="16142" y="2954"/>
                  </a:cubicBezTo>
                  <a:cubicBezTo>
                    <a:pt x="16112" y="2939"/>
                    <a:pt x="16083" y="2932"/>
                    <a:pt x="16054" y="2924"/>
                  </a:cubicBezTo>
                  <a:lnTo>
                    <a:pt x="8304" y="0"/>
                  </a:lnTo>
                  <a:lnTo>
                    <a:pt x="8304" y="0"/>
                  </a:lnTo>
                  <a:lnTo>
                    <a:pt x="7353" y="0"/>
                  </a:lnTo>
                  <a:lnTo>
                    <a:pt x="2235" y="5557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74A6F96C-370D-415E-9352-6CB1325A5DE2}"/>
                </a:ext>
              </a:extLst>
            </p:cNvPr>
            <p:cNvSpPr/>
            <p:nvPr/>
          </p:nvSpPr>
          <p:spPr>
            <a:xfrm>
              <a:off x="8304553" y="3917239"/>
              <a:ext cx="48609" cy="22033"/>
            </a:xfrm>
            <a:custGeom>
              <a:avLst/>
              <a:gdLst>
                <a:gd name="connsiteX0" fmla="*/ 6770 w 48609"/>
                <a:gd name="connsiteY0" fmla="*/ 21943 h 22033"/>
                <a:gd name="connsiteX1" fmla="*/ 6770 w 48609"/>
                <a:gd name="connsiteY1" fmla="*/ 21943 h 22033"/>
                <a:gd name="connsiteX2" fmla="*/ 34626 w 48609"/>
                <a:gd name="connsiteY2" fmla="*/ 14632 h 22033"/>
                <a:gd name="connsiteX3" fmla="*/ 37185 w 48609"/>
                <a:gd name="connsiteY3" fmla="*/ 17191 h 22033"/>
                <a:gd name="connsiteX4" fmla="*/ 37916 w 48609"/>
                <a:gd name="connsiteY4" fmla="*/ 17191 h 22033"/>
                <a:gd name="connsiteX5" fmla="*/ 37916 w 48609"/>
                <a:gd name="connsiteY5" fmla="*/ 17191 h 22033"/>
                <a:gd name="connsiteX6" fmla="*/ 47713 w 48609"/>
                <a:gd name="connsiteY6" fmla="*/ 14266 h 22033"/>
                <a:gd name="connsiteX7" fmla="*/ 48445 w 48609"/>
                <a:gd name="connsiteY7" fmla="*/ 13681 h 22033"/>
                <a:gd name="connsiteX8" fmla="*/ 48445 w 48609"/>
                <a:gd name="connsiteY8" fmla="*/ 12658 h 22033"/>
                <a:gd name="connsiteX9" fmla="*/ 43327 w 48609"/>
                <a:gd name="connsiteY9" fmla="*/ 4542 h 22033"/>
                <a:gd name="connsiteX10" fmla="*/ 42523 w 48609"/>
                <a:gd name="connsiteY10" fmla="*/ 4030 h 22033"/>
                <a:gd name="connsiteX11" fmla="*/ 42523 w 48609"/>
                <a:gd name="connsiteY11" fmla="*/ 4030 h 22033"/>
                <a:gd name="connsiteX12" fmla="*/ 41718 w 48609"/>
                <a:gd name="connsiteY12" fmla="*/ 4030 h 22033"/>
                <a:gd name="connsiteX13" fmla="*/ 37990 w 48609"/>
                <a:gd name="connsiteY13" fmla="*/ 7759 h 22033"/>
                <a:gd name="connsiteX14" fmla="*/ 36600 w 48609"/>
                <a:gd name="connsiteY14" fmla="*/ 4396 h 22033"/>
                <a:gd name="connsiteX15" fmla="*/ 35650 w 48609"/>
                <a:gd name="connsiteY15" fmla="*/ 3665 h 22033"/>
                <a:gd name="connsiteX16" fmla="*/ 30093 w 48609"/>
                <a:gd name="connsiteY16" fmla="*/ 4615 h 22033"/>
                <a:gd name="connsiteX17" fmla="*/ 25634 w 48609"/>
                <a:gd name="connsiteY17" fmla="*/ 82 h 22033"/>
                <a:gd name="connsiteX18" fmla="*/ 24756 w 48609"/>
                <a:gd name="connsiteY18" fmla="*/ 82 h 22033"/>
                <a:gd name="connsiteX19" fmla="*/ 23952 w 48609"/>
                <a:gd name="connsiteY19" fmla="*/ 521 h 22033"/>
                <a:gd name="connsiteX20" fmla="*/ 20954 w 48609"/>
                <a:gd name="connsiteY20" fmla="*/ 5493 h 22033"/>
                <a:gd name="connsiteX21" fmla="*/ 20830 w 48609"/>
                <a:gd name="connsiteY21" fmla="*/ 6831 h 22033"/>
                <a:gd name="connsiteX22" fmla="*/ 20954 w 48609"/>
                <a:gd name="connsiteY22" fmla="*/ 6955 h 22033"/>
                <a:gd name="connsiteX23" fmla="*/ 26730 w 48609"/>
                <a:gd name="connsiteY23" fmla="*/ 10683 h 22033"/>
                <a:gd name="connsiteX24" fmla="*/ 23586 w 48609"/>
                <a:gd name="connsiteY24" fmla="*/ 11780 h 22033"/>
                <a:gd name="connsiteX25" fmla="*/ 16713 w 48609"/>
                <a:gd name="connsiteY25" fmla="*/ 6955 h 22033"/>
                <a:gd name="connsiteX26" fmla="*/ 6770 w 48609"/>
                <a:gd name="connsiteY26" fmla="*/ 5931 h 22033"/>
                <a:gd name="connsiteX27" fmla="*/ 6112 w 48609"/>
                <a:gd name="connsiteY27" fmla="*/ 5931 h 22033"/>
                <a:gd name="connsiteX28" fmla="*/ 263 w 48609"/>
                <a:gd name="connsiteY28" fmla="*/ 10830 h 22033"/>
                <a:gd name="connsiteX29" fmla="*/ 263 w 48609"/>
                <a:gd name="connsiteY29" fmla="*/ 12146 h 22033"/>
                <a:gd name="connsiteX30" fmla="*/ 5162 w 48609"/>
                <a:gd name="connsiteY30" fmla="*/ 21065 h 22033"/>
                <a:gd name="connsiteX31" fmla="*/ 6515 w 48609"/>
                <a:gd name="connsiteY31" fmla="*/ 22016 h 22033"/>
                <a:gd name="connsiteX32" fmla="*/ 6770 w 48609"/>
                <a:gd name="connsiteY32" fmla="*/ 21943 h 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8609" h="22033">
                  <a:moveTo>
                    <a:pt x="6770" y="21943"/>
                  </a:moveTo>
                  <a:lnTo>
                    <a:pt x="6770" y="21943"/>
                  </a:lnTo>
                  <a:lnTo>
                    <a:pt x="34626" y="14632"/>
                  </a:lnTo>
                  <a:lnTo>
                    <a:pt x="37185" y="17191"/>
                  </a:lnTo>
                  <a:cubicBezTo>
                    <a:pt x="37412" y="17308"/>
                    <a:pt x="37690" y="17308"/>
                    <a:pt x="37916" y="17191"/>
                  </a:cubicBezTo>
                  <a:cubicBezTo>
                    <a:pt x="37916" y="17191"/>
                    <a:pt x="37916" y="17191"/>
                    <a:pt x="37916" y="17191"/>
                  </a:cubicBezTo>
                  <a:lnTo>
                    <a:pt x="47713" y="14266"/>
                  </a:lnTo>
                  <a:cubicBezTo>
                    <a:pt x="47713" y="14266"/>
                    <a:pt x="48445" y="13900"/>
                    <a:pt x="48445" y="13681"/>
                  </a:cubicBezTo>
                  <a:cubicBezTo>
                    <a:pt x="48664" y="13374"/>
                    <a:pt x="48664" y="12965"/>
                    <a:pt x="48445" y="12658"/>
                  </a:cubicBezTo>
                  <a:lnTo>
                    <a:pt x="43327" y="4542"/>
                  </a:lnTo>
                  <a:cubicBezTo>
                    <a:pt x="43158" y="4249"/>
                    <a:pt x="42859" y="4059"/>
                    <a:pt x="42523" y="4030"/>
                  </a:cubicBezTo>
                  <a:lnTo>
                    <a:pt x="42523" y="4030"/>
                  </a:lnTo>
                  <a:cubicBezTo>
                    <a:pt x="42266" y="3921"/>
                    <a:pt x="41974" y="3921"/>
                    <a:pt x="41718" y="4030"/>
                  </a:cubicBezTo>
                  <a:lnTo>
                    <a:pt x="37990" y="7759"/>
                  </a:lnTo>
                  <a:lnTo>
                    <a:pt x="36600" y="4396"/>
                  </a:lnTo>
                  <a:cubicBezTo>
                    <a:pt x="36498" y="3957"/>
                    <a:pt x="36103" y="3650"/>
                    <a:pt x="35650" y="3665"/>
                  </a:cubicBezTo>
                  <a:lnTo>
                    <a:pt x="30093" y="4615"/>
                  </a:lnTo>
                  <a:lnTo>
                    <a:pt x="25634" y="82"/>
                  </a:lnTo>
                  <a:cubicBezTo>
                    <a:pt x="25348" y="-27"/>
                    <a:pt x="25041" y="-27"/>
                    <a:pt x="24756" y="82"/>
                  </a:cubicBezTo>
                  <a:cubicBezTo>
                    <a:pt x="24318" y="82"/>
                    <a:pt x="24025" y="82"/>
                    <a:pt x="23952" y="521"/>
                  </a:cubicBezTo>
                  <a:lnTo>
                    <a:pt x="20954" y="5493"/>
                  </a:lnTo>
                  <a:cubicBezTo>
                    <a:pt x="20552" y="5829"/>
                    <a:pt x="20494" y="6429"/>
                    <a:pt x="20830" y="6831"/>
                  </a:cubicBezTo>
                  <a:cubicBezTo>
                    <a:pt x="20866" y="6874"/>
                    <a:pt x="20910" y="6918"/>
                    <a:pt x="20954" y="6955"/>
                  </a:cubicBezTo>
                  <a:lnTo>
                    <a:pt x="26730" y="10683"/>
                  </a:lnTo>
                  <a:lnTo>
                    <a:pt x="23586" y="11780"/>
                  </a:lnTo>
                  <a:lnTo>
                    <a:pt x="16713" y="6955"/>
                  </a:lnTo>
                  <a:lnTo>
                    <a:pt x="6770" y="5931"/>
                  </a:lnTo>
                  <a:cubicBezTo>
                    <a:pt x="6558" y="5836"/>
                    <a:pt x="6324" y="5836"/>
                    <a:pt x="6112" y="5931"/>
                  </a:cubicBezTo>
                  <a:lnTo>
                    <a:pt x="263" y="10830"/>
                  </a:lnTo>
                  <a:cubicBezTo>
                    <a:pt x="-88" y="11195"/>
                    <a:pt x="-88" y="11780"/>
                    <a:pt x="263" y="12146"/>
                  </a:cubicBezTo>
                  <a:lnTo>
                    <a:pt x="5162" y="21065"/>
                  </a:lnTo>
                  <a:cubicBezTo>
                    <a:pt x="5271" y="21702"/>
                    <a:pt x="5878" y="22126"/>
                    <a:pt x="6515" y="22016"/>
                  </a:cubicBezTo>
                  <a:cubicBezTo>
                    <a:pt x="6602" y="22002"/>
                    <a:pt x="6690" y="21979"/>
                    <a:pt x="6770" y="2194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EA0BEFA7-BA3F-43BA-A6C5-BD9475B7E18D}"/>
                </a:ext>
              </a:extLst>
            </p:cNvPr>
            <p:cNvSpPr/>
            <p:nvPr/>
          </p:nvSpPr>
          <p:spPr>
            <a:xfrm>
              <a:off x="8349269" y="3940791"/>
              <a:ext cx="36419" cy="21915"/>
            </a:xfrm>
            <a:custGeom>
              <a:avLst/>
              <a:gdLst>
                <a:gd name="connsiteX0" fmla="*/ 2852 w 36419"/>
                <a:gd name="connsiteY0" fmla="*/ 12064 h 21915"/>
                <a:gd name="connsiteX1" fmla="*/ 11991 w 36419"/>
                <a:gd name="connsiteY1" fmla="*/ 12064 h 21915"/>
                <a:gd name="connsiteX2" fmla="*/ 24785 w 36419"/>
                <a:gd name="connsiteY2" fmla="*/ 21861 h 21915"/>
                <a:gd name="connsiteX3" fmla="*/ 25516 w 36419"/>
                <a:gd name="connsiteY3" fmla="*/ 21861 h 21915"/>
                <a:gd name="connsiteX4" fmla="*/ 25882 w 36419"/>
                <a:gd name="connsiteY4" fmla="*/ 21861 h 21915"/>
                <a:gd name="connsiteX5" fmla="*/ 35606 w 36419"/>
                <a:gd name="connsiteY5" fmla="*/ 17986 h 21915"/>
                <a:gd name="connsiteX6" fmla="*/ 36337 w 36419"/>
                <a:gd name="connsiteY6" fmla="*/ 17255 h 21915"/>
                <a:gd name="connsiteX7" fmla="*/ 36337 w 36419"/>
                <a:gd name="connsiteY7" fmla="*/ 16377 h 21915"/>
                <a:gd name="connsiteX8" fmla="*/ 31000 w 36419"/>
                <a:gd name="connsiteY8" fmla="*/ 8115 h 21915"/>
                <a:gd name="connsiteX9" fmla="*/ 18132 w 36419"/>
                <a:gd name="connsiteY9" fmla="*/ 0 h 21915"/>
                <a:gd name="connsiteX10" fmla="*/ 17547 w 36419"/>
                <a:gd name="connsiteY10" fmla="*/ 0 h 21915"/>
                <a:gd name="connsiteX11" fmla="*/ 804 w 36419"/>
                <a:gd name="connsiteY11" fmla="*/ 2997 h 21915"/>
                <a:gd name="connsiteX12" fmla="*/ 0 w 36419"/>
                <a:gd name="connsiteY12" fmla="*/ 3436 h 21915"/>
                <a:gd name="connsiteX13" fmla="*/ 0 w 36419"/>
                <a:gd name="connsiteY13" fmla="*/ 4314 h 21915"/>
                <a:gd name="connsiteX14" fmla="*/ 1974 w 36419"/>
                <a:gd name="connsiteY14" fmla="*/ 11187 h 21915"/>
                <a:gd name="connsiteX15" fmla="*/ 2852 w 36419"/>
                <a:gd name="connsiteY15" fmla="*/ 12064 h 2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6419" h="21915">
                  <a:moveTo>
                    <a:pt x="2852" y="12064"/>
                  </a:moveTo>
                  <a:lnTo>
                    <a:pt x="11991" y="12064"/>
                  </a:lnTo>
                  <a:lnTo>
                    <a:pt x="24785" y="21861"/>
                  </a:lnTo>
                  <a:cubicBezTo>
                    <a:pt x="25026" y="21934"/>
                    <a:pt x="25275" y="21934"/>
                    <a:pt x="25516" y="21861"/>
                  </a:cubicBezTo>
                  <a:lnTo>
                    <a:pt x="25882" y="21861"/>
                  </a:lnTo>
                  <a:lnTo>
                    <a:pt x="35606" y="17986"/>
                  </a:lnTo>
                  <a:cubicBezTo>
                    <a:pt x="36045" y="17986"/>
                    <a:pt x="36264" y="17547"/>
                    <a:pt x="36337" y="17255"/>
                  </a:cubicBezTo>
                  <a:cubicBezTo>
                    <a:pt x="36447" y="16969"/>
                    <a:pt x="36447" y="16662"/>
                    <a:pt x="36337" y="16377"/>
                  </a:cubicBezTo>
                  <a:lnTo>
                    <a:pt x="31000" y="8115"/>
                  </a:lnTo>
                  <a:lnTo>
                    <a:pt x="18132" y="0"/>
                  </a:lnTo>
                  <a:lnTo>
                    <a:pt x="17547" y="0"/>
                  </a:lnTo>
                  <a:lnTo>
                    <a:pt x="804" y="2997"/>
                  </a:lnTo>
                  <a:cubicBezTo>
                    <a:pt x="475" y="2997"/>
                    <a:pt x="175" y="3159"/>
                    <a:pt x="0" y="3436"/>
                  </a:cubicBezTo>
                  <a:cubicBezTo>
                    <a:pt x="0" y="3436"/>
                    <a:pt x="0" y="4021"/>
                    <a:pt x="0" y="4314"/>
                  </a:cubicBezTo>
                  <a:lnTo>
                    <a:pt x="1974" y="11187"/>
                  </a:lnTo>
                  <a:cubicBezTo>
                    <a:pt x="2033" y="11639"/>
                    <a:pt x="2398" y="12005"/>
                    <a:pt x="2852" y="1206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DA6278C4-D21F-457D-A293-F78F63E393D3}"/>
                </a:ext>
              </a:extLst>
            </p:cNvPr>
            <p:cNvSpPr/>
            <p:nvPr/>
          </p:nvSpPr>
          <p:spPr>
            <a:xfrm>
              <a:off x="8364403" y="3916370"/>
              <a:ext cx="62264" cy="20252"/>
            </a:xfrm>
            <a:custGeom>
              <a:avLst/>
              <a:gdLst>
                <a:gd name="connsiteX0" fmla="*/ 54250 w 62264"/>
                <a:gd name="connsiteY0" fmla="*/ 14696 h 20252"/>
                <a:gd name="connsiteX1" fmla="*/ 62073 w 62264"/>
                <a:gd name="connsiteY1" fmla="*/ 7750 h 20252"/>
                <a:gd name="connsiteX2" fmla="*/ 62073 w 62264"/>
                <a:gd name="connsiteY2" fmla="*/ 6654 h 20252"/>
                <a:gd name="connsiteX3" fmla="*/ 60099 w 62264"/>
                <a:gd name="connsiteY3" fmla="*/ 805 h 20252"/>
                <a:gd name="connsiteX4" fmla="*/ 59075 w 62264"/>
                <a:gd name="connsiteY4" fmla="*/ 0 h 20252"/>
                <a:gd name="connsiteX5" fmla="*/ 59075 w 62264"/>
                <a:gd name="connsiteY5" fmla="*/ 0 h 20252"/>
                <a:gd name="connsiteX6" fmla="*/ 58198 w 62264"/>
                <a:gd name="connsiteY6" fmla="*/ 1017 h 20252"/>
                <a:gd name="connsiteX7" fmla="*/ 58198 w 62264"/>
                <a:gd name="connsiteY7" fmla="*/ 1024 h 20252"/>
                <a:gd name="connsiteX8" fmla="*/ 58198 w 62264"/>
                <a:gd name="connsiteY8" fmla="*/ 5338 h 20252"/>
                <a:gd name="connsiteX9" fmla="*/ 50302 w 62264"/>
                <a:gd name="connsiteY9" fmla="*/ 10675 h 20252"/>
                <a:gd name="connsiteX10" fmla="*/ 42990 w 62264"/>
                <a:gd name="connsiteY10" fmla="*/ 7824 h 20252"/>
                <a:gd name="connsiteX11" fmla="*/ 31585 w 62264"/>
                <a:gd name="connsiteY11" fmla="*/ 10675 h 20252"/>
                <a:gd name="connsiteX12" fmla="*/ 16304 w 62264"/>
                <a:gd name="connsiteY12" fmla="*/ 3364 h 20252"/>
                <a:gd name="connsiteX13" fmla="*/ 15354 w 62264"/>
                <a:gd name="connsiteY13" fmla="*/ 3364 h 20252"/>
                <a:gd name="connsiteX14" fmla="*/ 1681 w 62264"/>
                <a:gd name="connsiteY14" fmla="*/ 8262 h 20252"/>
                <a:gd name="connsiteX15" fmla="*/ 1024 w 62264"/>
                <a:gd name="connsiteY15" fmla="*/ 9213 h 20252"/>
                <a:gd name="connsiteX16" fmla="*/ 0 w 62264"/>
                <a:gd name="connsiteY16" fmla="*/ 16012 h 20252"/>
                <a:gd name="connsiteX17" fmla="*/ 0 w 62264"/>
                <a:gd name="connsiteY17" fmla="*/ 16817 h 20252"/>
                <a:gd name="connsiteX18" fmla="*/ 804 w 62264"/>
                <a:gd name="connsiteY18" fmla="*/ 17255 h 20252"/>
                <a:gd name="connsiteX19" fmla="*/ 24419 w 62264"/>
                <a:gd name="connsiteY19" fmla="*/ 20253 h 20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2264" h="20252">
                  <a:moveTo>
                    <a:pt x="54250" y="14696"/>
                  </a:moveTo>
                  <a:lnTo>
                    <a:pt x="62073" y="7750"/>
                  </a:lnTo>
                  <a:cubicBezTo>
                    <a:pt x="62329" y="7429"/>
                    <a:pt x="62329" y="6976"/>
                    <a:pt x="62073" y="6654"/>
                  </a:cubicBezTo>
                  <a:lnTo>
                    <a:pt x="60099" y="805"/>
                  </a:lnTo>
                  <a:cubicBezTo>
                    <a:pt x="59996" y="330"/>
                    <a:pt x="59565" y="-14"/>
                    <a:pt x="59075" y="0"/>
                  </a:cubicBezTo>
                  <a:lnTo>
                    <a:pt x="59075" y="0"/>
                  </a:lnTo>
                  <a:cubicBezTo>
                    <a:pt x="58549" y="37"/>
                    <a:pt x="58162" y="498"/>
                    <a:pt x="58198" y="1017"/>
                  </a:cubicBezTo>
                  <a:cubicBezTo>
                    <a:pt x="58198" y="1017"/>
                    <a:pt x="58198" y="1024"/>
                    <a:pt x="58198" y="1024"/>
                  </a:cubicBezTo>
                  <a:lnTo>
                    <a:pt x="58198" y="5338"/>
                  </a:lnTo>
                  <a:lnTo>
                    <a:pt x="50302" y="10675"/>
                  </a:lnTo>
                  <a:lnTo>
                    <a:pt x="42990" y="7824"/>
                  </a:lnTo>
                  <a:lnTo>
                    <a:pt x="31585" y="10675"/>
                  </a:lnTo>
                  <a:lnTo>
                    <a:pt x="16304" y="3364"/>
                  </a:lnTo>
                  <a:lnTo>
                    <a:pt x="15354" y="3364"/>
                  </a:lnTo>
                  <a:lnTo>
                    <a:pt x="1681" y="8262"/>
                  </a:lnTo>
                  <a:cubicBezTo>
                    <a:pt x="1301" y="8430"/>
                    <a:pt x="1046" y="8796"/>
                    <a:pt x="1024" y="9213"/>
                  </a:cubicBezTo>
                  <a:lnTo>
                    <a:pt x="0" y="16012"/>
                  </a:lnTo>
                  <a:cubicBezTo>
                    <a:pt x="0" y="16378"/>
                    <a:pt x="0" y="16670"/>
                    <a:pt x="0" y="16817"/>
                  </a:cubicBezTo>
                  <a:cubicBezTo>
                    <a:pt x="175" y="17094"/>
                    <a:pt x="482" y="17255"/>
                    <a:pt x="804" y="17255"/>
                  </a:cubicBezTo>
                  <a:lnTo>
                    <a:pt x="24419" y="20253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5F4E577B-3FBA-42DD-90C8-C34ACE79DF6B}"/>
                </a:ext>
              </a:extLst>
            </p:cNvPr>
            <p:cNvSpPr/>
            <p:nvPr/>
          </p:nvSpPr>
          <p:spPr>
            <a:xfrm>
              <a:off x="8432064" y="3919444"/>
              <a:ext cx="9603" cy="9064"/>
            </a:xfrm>
            <a:custGeom>
              <a:avLst/>
              <a:gdLst>
                <a:gd name="connsiteX0" fmla="*/ 7427 w 9603"/>
                <a:gd name="connsiteY0" fmla="*/ 8114 h 9064"/>
                <a:gd name="connsiteX1" fmla="*/ 9401 w 9603"/>
                <a:gd name="connsiteY1" fmla="*/ 1241 h 9064"/>
                <a:gd name="connsiteX2" fmla="*/ 9401 w 9603"/>
                <a:gd name="connsiteY2" fmla="*/ 71 h 9064"/>
                <a:gd name="connsiteX3" fmla="*/ 8815 w 9603"/>
                <a:gd name="connsiteY3" fmla="*/ 71 h 9064"/>
                <a:gd name="connsiteX4" fmla="*/ 8011 w 9603"/>
                <a:gd name="connsiteY4" fmla="*/ 71 h 9064"/>
                <a:gd name="connsiteX5" fmla="*/ 5818 w 9603"/>
                <a:gd name="connsiteY5" fmla="*/ 2265 h 9064"/>
                <a:gd name="connsiteX6" fmla="*/ 3625 w 9603"/>
                <a:gd name="connsiteY6" fmla="*/ 71 h 9064"/>
                <a:gd name="connsiteX7" fmla="*/ 2821 w 9603"/>
                <a:gd name="connsiteY7" fmla="*/ 71 h 9064"/>
                <a:gd name="connsiteX8" fmla="*/ 2821 w 9603"/>
                <a:gd name="connsiteY8" fmla="*/ 71 h 9064"/>
                <a:gd name="connsiteX9" fmla="*/ 2089 w 9603"/>
                <a:gd name="connsiteY9" fmla="*/ 802 h 9064"/>
                <a:gd name="connsiteX10" fmla="*/ 115 w 9603"/>
                <a:gd name="connsiteY10" fmla="*/ 7675 h 9064"/>
                <a:gd name="connsiteX11" fmla="*/ 115 w 9603"/>
                <a:gd name="connsiteY11" fmla="*/ 8625 h 9064"/>
                <a:gd name="connsiteX12" fmla="*/ 993 w 9603"/>
                <a:gd name="connsiteY12" fmla="*/ 9064 h 9064"/>
                <a:gd name="connsiteX13" fmla="*/ 6915 w 9603"/>
                <a:gd name="connsiteY13" fmla="*/ 9064 h 9064"/>
                <a:gd name="connsiteX14" fmla="*/ 7427 w 9603"/>
                <a:gd name="connsiteY14" fmla="*/ 8114 h 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03" h="9064">
                  <a:moveTo>
                    <a:pt x="7427" y="8114"/>
                  </a:moveTo>
                  <a:lnTo>
                    <a:pt x="9401" y="1241"/>
                  </a:lnTo>
                  <a:cubicBezTo>
                    <a:pt x="9671" y="897"/>
                    <a:pt x="9671" y="415"/>
                    <a:pt x="9401" y="71"/>
                  </a:cubicBezTo>
                  <a:cubicBezTo>
                    <a:pt x="9210" y="5"/>
                    <a:pt x="9006" y="5"/>
                    <a:pt x="8815" y="71"/>
                  </a:cubicBezTo>
                  <a:cubicBezTo>
                    <a:pt x="8553" y="-24"/>
                    <a:pt x="8275" y="-24"/>
                    <a:pt x="8011" y="71"/>
                  </a:cubicBezTo>
                  <a:lnTo>
                    <a:pt x="5818" y="2265"/>
                  </a:lnTo>
                  <a:lnTo>
                    <a:pt x="3625" y="71"/>
                  </a:lnTo>
                  <a:cubicBezTo>
                    <a:pt x="3361" y="-24"/>
                    <a:pt x="3083" y="-24"/>
                    <a:pt x="2821" y="71"/>
                  </a:cubicBezTo>
                  <a:lnTo>
                    <a:pt x="2821" y="71"/>
                  </a:lnTo>
                  <a:cubicBezTo>
                    <a:pt x="2462" y="166"/>
                    <a:pt x="2184" y="444"/>
                    <a:pt x="2089" y="802"/>
                  </a:cubicBezTo>
                  <a:lnTo>
                    <a:pt x="115" y="7675"/>
                  </a:lnTo>
                  <a:cubicBezTo>
                    <a:pt x="-38" y="7975"/>
                    <a:pt x="-38" y="8326"/>
                    <a:pt x="115" y="8625"/>
                  </a:cubicBezTo>
                  <a:cubicBezTo>
                    <a:pt x="335" y="8889"/>
                    <a:pt x="656" y="9042"/>
                    <a:pt x="993" y="9064"/>
                  </a:cubicBezTo>
                  <a:lnTo>
                    <a:pt x="6915" y="9064"/>
                  </a:lnTo>
                  <a:cubicBezTo>
                    <a:pt x="7280" y="8903"/>
                    <a:pt x="7492" y="8508"/>
                    <a:pt x="7427" y="811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442D46E-CC38-4092-850E-2404CBFB9D41}"/>
                </a:ext>
              </a:extLst>
            </p:cNvPr>
            <p:cNvSpPr/>
            <p:nvPr/>
          </p:nvSpPr>
          <p:spPr>
            <a:xfrm>
              <a:off x="8444295" y="3919460"/>
              <a:ext cx="7027" cy="9851"/>
            </a:xfrm>
            <a:custGeom>
              <a:avLst/>
              <a:gdLst>
                <a:gd name="connsiteX0" fmla="*/ 4334 w 7027"/>
                <a:gd name="connsiteY0" fmla="*/ 9852 h 9851"/>
                <a:gd name="connsiteX1" fmla="*/ 5138 w 7027"/>
                <a:gd name="connsiteY1" fmla="*/ 9048 h 9851"/>
                <a:gd name="connsiteX2" fmla="*/ 6966 w 7027"/>
                <a:gd name="connsiteY2" fmla="*/ 1225 h 9851"/>
                <a:gd name="connsiteX3" fmla="*/ 6527 w 7027"/>
                <a:gd name="connsiteY3" fmla="*/ 55 h 9851"/>
                <a:gd name="connsiteX4" fmla="*/ 6016 w 7027"/>
                <a:gd name="connsiteY4" fmla="*/ 55 h 9851"/>
                <a:gd name="connsiteX5" fmla="*/ 5211 w 7027"/>
                <a:gd name="connsiteY5" fmla="*/ 55 h 9851"/>
                <a:gd name="connsiteX6" fmla="*/ 313 w 7027"/>
                <a:gd name="connsiteY6" fmla="*/ 5027 h 9851"/>
                <a:gd name="connsiteX7" fmla="*/ 313 w 7027"/>
                <a:gd name="connsiteY7" fmla="*/ 6562 h 9851"/>
                <a:gd name="connsiteX8" fmla="*/ 3237 w 7027"/>
                <a:gd name="connsiteY8" fmla="*/ 9559 h 9851"/>
                <a:gd name="connsiteX9" fmla="*/ 4041 w 7027"/>
                <a:gd name="connsiteY9" fmla="*/ 9559 h 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27" h="9851">
                  <a:moveTo>
                    <a:pt x="4334" y="9852"/>
                  </a:moveTo>
                  <a:cubicBezTo>
                    <a:pt x="4743" y="9771"/>
                    <a:pt x="5058" y="9457"/>
                    <a:pt x="5138" y="9048"/>
                  </a:cubicBezTo>
                  <a:lnTo>
                    <a:pt x="6966" y="1225"/>
                  </a:lnTo>
                  <a:cubicBezTo>
                    <a:pt x="7134" y="779"/>
                    <a:pt x="6944" y="281"/>
                    <a:pt x="6527" y="55"/>
                  </a:cubicBezTo>
                  <a:cubicBezTo>
                    <a:pt x="6359" y="-4"/>
                    <a:pt x="6184" y="-4"/>
                    <a:pt x="6016" y="55"/>
                  </a:cubicBezTo>
                  <a:cubicBezTo>
                    <a:pt x="5752" y="-18"/>
                    <a:pt x="5474" y="-18"/>
                    <a:pt x="5211" y="55"/>
                  </a:cubicBezTo>
                  <a:lnTo>
                    <a:pt x="313" y="5027"/>
                  </a:lnTo>
                  <a:cubicBezTo>
                    <a:pt x="-104" y="5450"/>
                    <a:pt x="-104" y="6138"/>
                    <a:pt x="313" y="6562"/>
                  </a:cubicBezTo>
                  <a:lnTo>
                    <a:pt x="3237" y="9559"/>
                  </a:lnTo>
                  <a:cubicBezTo>
                    <a:pt x="3493" y="9662"/>
                    <a:pt x="3786" y="9662"/>
                    <a:pt x="4041" y="955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5FDAB761-75F1-4216-9D18-4D78175F7319}"/>
                </a:ext>
              </a:extLst>
            </p:cNvPr>
            <p:cNvSpPr/>
            <p:nvPr/>
          </p:nvSpPr>
          <p:spPr>
            <a:xfrm>
              <a:off x="8453245" y="3919442"/>
              <a:ext cx="14545" cy="7018"/>
            </a:xfrm>
            <a:custGeom>
              <a:avLst/>
              <a:gdLst>
                <a:gd name="connsiteX0" fmla="*/ 137 w 14545"/>
                <a:gd name="connsiteY0" fmla="*/ 365 h 7018"/>
                <a:gd name="connsiteX1" fmla="*/ 137 w 14545"/>
                <a:gd name="connsiteY1" fmla="*/ 1462 h 7018"/>
                <a:gd name="connsiteX2" fmla="*/ 3062 w 14545"/>
                <a:gd name="connsiteY2" fmla="*/ 6434 h 7018"/>
                <a:gd name="connsiteX3" fmla="*/ 4012 w 14545"/>
                <a:gd name="connsiteY3" fmla="*/ 7019 h 7018"/>
                <a:gd name="connsiteX4" fmla="*/ 4012 w 14545"/>
                <a:gd name="connsiteY4" fmla="*/ 7019 h 7018"/>
                <a:gd name="connsiteX5" fmla="*/ 13736 w 14545"/>
                <a:gd name="connsiteY5" fmla="*/ 4021 h 7018"/>
                <a:gd name="connsiteX6" fmla="*/ 14540 w 14545"/>
                <a:gd name="connsiteY6" fmla="*/ 2924 h 7018"/>
                <a:gd name="connsiteX7" fmla="*/ 13663 w 14545"/>
                <a:gd name="connsiteY7" fmla="*/ 1974 h 7018"/>
                <a:gd name="connsiteX8" fmla="*/ 649 w 14545"/>
                <a:gd name="connsiteY8" fmla="*/ 0 h 7018"/>
                <a:gd name="connsiteX9" fmla="*/ 137 w 14545"/>
                <a:gd name="connsiteY9" fmla="*/ 365 h 7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45" h="7018">
                  <a:moveTo>
                    <a:pt x="137" y="365"/>
                  </a:moveTo>
                  <a:cubicBezTo>
                    <a:pt x="-46" y="709"/>
                    <a:pt x="-46" y="1118"/>
                    <a:pt x="137" y="1462"/>
                  </a:cubicBezTo>
                  <a:lnTo>
                    <a:pt x="3062" y="6434"/>
                  </a:lnTo>
                  <a:cubicBezTo>
                    <a:pt x="3237" y="6799"/>
                    <a:pt x="3610" y="7026"/>
                    <a:pt x="4012" y="7019"/>
                  </a:cubicBezTo>
                  <a:lnTo>
                    <a:pt x="4012" y="7019"/>
                  </a:lnTo>
                  <a:lnTo>
                    <a:pt x="13736" y="4021"/>
                  </a:lnTo>
                  <a:cubicBezTo>
                    <a:pt x="14241" y="3911"/>
                    <a:pt x="14591" y="3444"/>
                    <a:pt x="14540" y="2924"/>
                  </a:cubicBezTo>
                  <a:cubicBezTo>
                    <a:pt x="14511" y="2442"/>
                    <a:pt x="14145" y="2040"/>
                    <a:pt x="13663" y="1974"/>
                  </a:cubicBezTo>
                  <a:lnTo>
                    <a:pt x="649" y="0"/>
                  </a:lnTo>
                  <a:cubicBezTo>
                    <a:pt x="649" y="0"/>
                    <a:pt x="210" y="73"/>
                    <a:pt x="137" y="36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D49597F-B40E-4B4A-A1C0-A3A51099D3D1}"/>
                </a:ext>
              </a:extLst>
            </p:cNvPr>
            <p:cNvSpPr/>
            <p:nvPr/>
          </p:nvSpPr>
          <p:spPr>
            <a:xfrm>
              <a:off x="8422853" y="3963598"/>
              <a:ext cx="11902" cy="10824"/>
            </a:xfrm>
            <a:custGeom>
              <a:avLst/>
              <a:gdLst>
                <a:gd name="connsiteX0" fmla="*/ 1210 w 11902"/>
                <a:gd name="connsiteY0" fmla="*/ 10824 h 10824"/>
                <a:gd name="connsiteX1" fmla="*/ 8083 w 11902"/>
                <a:gd name="connsiteY1" fmla="*/ 8923 h 10824"/>
                <a:gd name="connsiteX2" fmla="*/ 8814 w 11902"/>
                <a:gd name="connsiteY2" fmla="*/ 8265 h 10824"/>
                <a:gd name="connsiteX3" fmla="*/ 11811 w 11902"/>
                <a:gd name="connsiteY3" fmla="*/ 1393 h 10824"/>
                <a:gd name="connsiteX4" fmla="*/ 11373 w 11902"/>
                <a:gd name="connsiteY4" fmla="*/ 77 h 10824"/>
                <a:gd name="connsiteX5" fmla="*/ 10788 w 11902"/>
                <a:gd name="connsiteY5" fmla="*/ 77 h 10824"/>
                <a:gd name="connsiteX6" fmla="*/ 9984 w 11902"/>
                <a:gd name="connsiteY6" fmla="*/ 77 h 10824"/>
                <a:gd name="connsiteX7" fmla="*/ 187 w 11902"/>
                <a:gd name="connsiteY7" fmla="*/ 8777 h 10824"/>
                <a:gd name="connsiteX8" fmla="*/ 187 w 11902"/>
                <a:gd name="connsiteY8" fmla="*/ 10239 h 10824"/>
                <a:gd name="connsiteX9" fmla="*/ 1137 w 11902"/>
                <a:gd name="connsiteY9" fmla="*/ 10751 h 1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902" h="10824">
                  <a:moveTo>
                    <a:pt x="1210" y="10824"/>
                  </a:moveTo>
                  <a:lnTo>
                    <a:pt x="8083" y="8923"/>
                  </a:lnTo>
                  <a:cubicBezTo>
                    <a:pt x="8419" y="8836"/>
                    <a:pt x="8690" y="8587"/>
                    <a:pt x="8814" y="8265"/>
                  </a:cubicBezTo>
                  <a:lnTo>
                    <a:pt x="11811" y="1393"/>
                  </a:lnTo>
                  <a:cubicBezTo>
                    <a:pt x="12031" y="910"/>
                    <a:pt x="11841" y="332"/>
                    <a:pt x="11373" y="77"/>
                  </a:cubicBezTo>
                  <a:lnTo>
                    <a:pt x="10788" y="77"/>
                  </a:lnTo>
                  <a:cubicBezTo>
                    <a:pt x="10532" y="-26"/>
                    <a:pt x="10240" y="-26"/>
                    <a:pt x="9984" y="77"/>
                  </a:cubicBezTo>
                  <a:lnTo>
                    <a:pt x="187" y="8777"/>
                  </a:lnTo>
                  <a:cubicBezTo>
                    <a:pt x="-62" y="9230"/>
                    <a:pt x="-62" y="9786"/>
                    <a:pt x="187" y="10239"/>
                  </a:cubicBezTo>
                  <a:cubicBezTo>
                    <a:pt x="406" y="10546"/>
                    <a:pt x="757" y="10737"/>
                    <a:pt x="1137" y="1075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413CC8FE-EB6C-4C83-B995-BAD2056172BA}"/>
                </a:ext>
              </a:extLst>
            </p:cNvPr>
            <p:cNvSpPr/>
            <p:nvPr/>
          </p:nvSpPr>
          <p:spPr>
            <a:xfrm>
              <a:off x="8436873" y="3923532"/>
              <a:ext cx="71745" cy="40142"/>
            </a:xfrm>
            <a:custGeom>
              <a:avLst/>
              <a:gdLst>
                <a:gd name="connsiteX0" fmla="*/ 424 w 71745"/>
                <a:gd name="connsiteY0" fmla="*/ 39192 h 40142"/>
                <a:gd name="connsiteX1" fmla="*/ 7735 w 71745"/>
                <a:gd name="connsiteY1" fmla="*/ 40143 h 40142"/>
                <a:gd name="connsiteX2" fmla="*/ 8174 w 71745"/>
                <a:gd name="connsiteY2" fmla="*/ 40143 h 40142"/>
                <a:gd name="connsiteX3" fmla="*/ 23308 w 71745"/>
                <a:gd name="connsiteY3" fmla="*/ 33855 h 40142"/>
                <a:gd name="connsiteX4" fmla="*/ 30620 w 71745"/>
                <a:gd name="connsiteY4" fmla="*/ 21572 h 40142"/>
                <a:gd name="connsiteX5" fmla="*/ 69954 w 71745"/>
                <a:gd name="connsiteY5" fmla="*/ 7827 h 40142"/>
                <a:gd name="connsiteX6" fmla="*/ 70759 w 71745"/>
                <a:gd name="connsiteY6" fmla="*/ 6950 h 40142"/>
                <a:gd name="connsiteX7" fmla="*/ 71636 w 71745"/>
                <a:gd name="connsiteY7" fmla="*/ 1100 h 40142"/>
                <a:gd name="connsiteX8" fmla="*/ 71636 w 71745"/>
                <a:gd name="connsiteY8" fmla="*/ 77 h 40142"/>
                <a:gd name="connsiteX9" fmla="*/ 70832 w 71745"/>
                <a:gd name="connsiteY9" fmla="*/ 77 h 40142"/>
                <a:gd name="connsiteX10" fmla="*/ 30546 w 71745"/>
                <a:gd name="connsiteY10" fmla="*/ 4975 h 40142"/>
                <a:gd name="connsiteX11" fmla="*/ 29742 w 71745"/>
                <a:gd name="connsiteY11" fmla="*/ 5414 h 40142"/>
                <a:gd name="connsiteX12" fmla="*/ 23162 w 71745"/>
                <a:gd name="connsiteY12" fmla="*/ 13968 h 40142"/>
                <a:gd name="connsiteX13" fmla="*/ 5615 w 71745"/>
                <a:gd name="connsiteY13" fmla="*/ 22815 h 40142"/>
                <a:gd name="connsiteX14" fmla="*/ 5103 w 71745"/>
                <a:gd name="connsiteY14" fmla="*/ 23327 h 40142"/>
                <a:gd name="connsiteX15" fmla="*/ 132 w 71745"/>
                <a:gd name="connsiteY15" fmla="*/ 37949 h 40142"/>
                <a:gd name="connsiteX16" fmla="*/ 132 w 71745"/>
                <a:gd name="connsiteY16" fmla="*/ 38827 h 40142"/>
                <a:gd name="connsiteX17" fmla="*/ 424 w 71745"/>
                <a:gd name="connsiteY17" fmla="*/ 39192 h 40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745" h="40142">
                  <a:moveTo>
                    <a:pt x="424" y="39192"/>
                  </a:moveTo>
                  <a:lnTo>
                    <a:pt x="7735" y="40143"/>
                  </a:lnTo>
                  <a:lnTo>
                    <a:pt x="8174" y="40143"/>
                  </a:lnTo>
                  <a:lnTo>
                    <a:pt x="23308" y="33855"/>
                  </a:lnTo>
                  <a:lnTo>
                    <a:pt x="30620" y="21572"/>
                  </a:lnTo>
                  <a:lnTo>
                    <a:pt x="69954" y="7827"/>
                  </a:lnTo>
                  <a:cubicBezTo>
                    <a:pt x="70356" y="7688"/>
                    <a:pt x="70656" y="7359"/>
                    <a:pt x="70759" y="6950"/>
                  </a:cubicBezTo>
                  <a:lnTo>
                    <a:pt x="71636" y="1100"/>
                  </a:lnTo>
                  <a:cubicBezTo>
                    <a:pt x="71782" y="771"/>
                    <a:pt x="71782" y="398"/>
                    <a:pt x="71636" y="77"/>
                  </a:cubicBezTo>
                  <a:cubicBezTo>
                    <a:pt x="71380" y="-26"/>
                    <a:pt x="71088" y="-26"/>
                    <a:pt x="70832" y="77"/>
                  </a:cubicBezTo>
                  <a:lnTo>
                    <a:pt x="30546" y="4975"/>
                  </a:lnTo>
                  <a:cubicBezTo>
                    <a:pt x="30247" y="5049"/>
                    <a:pt x="29969" y="5202"/>
                    <a:pt x="29742" y="5414"/>
                  </a:cubicBezTo>
                  <a:lnTo>
                    <a:pt x="23162" y="13968"/>
                  </a:lnTo>
                  <a:lnTo>
                    <a:pt x="5615" y="22815"/>
                  </a:lnTo>
                  <a:cubicBezTo>
                    <a:pt x="5615" y="22815"/>
                    <a:pt x="5103" y="22815"/>
                    <a:pt x="5103" y="23327"/>
                  </a:cubicBezTo>
                  <a:lnTo>
                    <a:pt x="132" y="37949"/>
                  </a:lnTo>
                  <a:cubicBezTo>
                    <a:pt x="-44" y="38220"/>
                    <a:pt x="-44" y="38563"/>
                    <a:pt x="132" y="38827"/>
                  </a:cubicBezTo>
                  <a:cubicBezTo>
                    <a:pt x="132" y="38827"/>
                    <a:pt x="205" y="39192"/>
                    <a:pt x="424" y="3919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7603784E-7FB3-4071-A2F1-A0539B3982C5}"/>
                </a:ext>
              </a:extLst>
            </p:cNvPr>
            <p:cNvSpPr/>
            <p:nvPr/>
          </p:nvSpPr>
          <p:spPr>
            <a:xfrm>
              <a:off x="8481574" y="3906427"/>
              <a:ext cx="20867" cy="11966"/>
            </a:xfrm>
            <a:custGeom>
              <a:avLst/>
              <a:gdLst>
                <a:gd name="connsiteX0" fmla="*/ 395 w 20867"/>
                <a:gd name="connsiteY0" fmla="*/ 11917 h 11966"/>
                <a:gd name="connsiteX1" fmla="*/ 1126 w 20867"/>
                <a:gd name="connsiteY1" fmla="*/ 11917 h 11966"/>
                <a:gd name="connsiteX2" fmla="*/ 12532 w 20867"/>
                <a:gd name="connsiteY2" fmla="*/ 9724 h 11966"/>
                <a:gd name="connsiteX3" fmla="*/ 20355 w 20867"/>
                <a:gd name="connsiteY3" fmla="*/ 4826 h 11966"/>
                <a:gd name="connsiteX4" fmla="*/ 20867 w 20867"/>
                <a:gd name="connsiteY4" fmla="*/ 3948 h 11966"/>
                <a:gd name="connsiteX5" fmla="*/ 20282 w 20867"/>
                <a:gd name="connsiteY5" fmla="*/ 2925 h 11966"/>
                <a:gd name="connsiteX6" fmla="*/ 15383 w 20867"/>
                <a:gd name="connsiteY6" fmla="*/ 0 h 11966"/>
                <a:gd name="connsiteX7" fmla="*/ 14579 w 20867"/>
                <a:gd name="connsiteY7" fmla="*/ 0 h 11966"/>
                <a:gd name="connsiteX8" fmla="*/ 834 w 20867"/>
                <a:gd name="connsiteY8" fmla="*/ 2852 h 11966"/>
                <a:gd name="connsiteX9" fmla="*/ 29 w 20867"/>
                <a:gd name="connsiteY9" fmla="*/ 4021 h 11966"/>
                <a:gd name="connsiteX10" fmla="*/ 29 w 20867"/>
                <a:gd name="connsiteY10" fmla="*/ 10821 h 11966"/>
                <a:gd name="connsiteX11" fmla="*/ 395 w 20867"/>
                <a:gd name="connsiteY11" fmla="*/ 11917 h 11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67" h="11966">
                  <a:moveTo>
                    <a:pt x="395" y="11917"/>
                  </a:moveTo>
                  <a:cubicBezTo>
                    <a:pt x="636" y="11984"/>
                    <a:pt x="885" y="11984"/>
                    <a:pt x="1126" y="11917"/>
                  </a:cubicBezTo>
                  <a:lnTo>
                    <a:pt x="12532" y="9724"/>
                  </a:lnTo>
                  <a:lnTo>
                    <a:pt x="20355" y="4826"/>
                  </a:lnTo>
                  <a:cubicBezTo>
                    <a:pt x="20662" y="4636"/>
                    <a:pt x="20852" y="4306"/>
                    <a:pt x="20867" y="3948"/>
                  </a:cubicBezTo>
                  <a:cubicBezTo>
                    <a:pt x="20874" y="3524"/>
                    <a:pt x="20647" y="3137"/>
                    <a:pt x="20282" y="2925"/>
                  </a:cubicBezTo>
                  <a:lnTo>
                    <a:pt x="15383" y="0"/>
                  </a:lnTo>
                  <a:lnTo>
                    <a:pt x="14579" y="0"/>
                  </a:lnTo>
                  <a:lnTo>
                    <a:pt x="834" y="2852"/>
                  </a:lnTo>
                  <a:cubicBezTo>
                    <a:pt x="344" y="3034"/>
                    <a:pt x="29" y="3502"/>
                    <a:pt x="29" y="4021"/>
                  </a:cubicBezTo>
                  <a:lnTo>
                    <a:pt x="29" y="10821"/>
                  </a:lnTo>
                  <a:cubicBezTo>
                    <a:pt x="-66" y="11223"/>
                    <a:pt x="74" y="11654"/>
                    <a:pt x="395" y="1191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5756BA7-43D9-42BF-8F18-80601156AC3D}"/>
                </a:ext>
              </a:extLst>
            </p:cNvPr>
            <p:cNvSpPr/>
            <p:nvPr/>
          </p:nvSpPr>
          <p:spPr>
            <a:xfrm>
              <a:off x="8583874" y="3898750"/>
              <a:ext cx="12005" cy="19887"/>
            </a:xfrm>
            <a:custGeom>
              <a:avLst/>
              <a:gdLst>
                <a:gd name="connsiteX0" fmla="*/ 11786 w 12005"/>
                <a:gd name="connsiteY0" fmla="*/ 2048 h 19887"/>
                <a:gd name="connsiteX1" fmla="*/ 10982 w 12005"/>
                <a:gd name="connsiteY1" fmla="*/ 1024 h 19887"/>
                <a:gd name="connsiteX2" fmla="*/ 7034 w 12005"/>
                <a:gd name="connsiteY2" fmla="*/ 1 h 19887"/>
                <a:gd name="connsiteX3" fmla="*/ 7034 w 12005"/>
                <a:gd name="connsiteY3" fmla="*/ 1 h 19887"/>
                <a:gd name="connsiteX4" fmla="*/ 5937 w 12005"/>
                <a:gd name="connsiteY4" fmla="*/ 659 h 19887"/>
                <a:gd name="connsiteX5" fmla="*/ 88 w 12005"/>
                <a:gd name="connsiteY5" fmla="*/ 13307 h 19887"/>
                <a:gd name="connsiteX6" fmla="*/ 88 w 12005"/>
                <a:gd name="connsiteY6" fmla="*/ 14331 h 19887"/>
                <a:gd name="connsiteX7" fmla="*/ 3012 w 12005"/>
                <a:gd name="connsiteY7" fmla="*/ 19303 h 19887"/>
                <a:gd name="connsiteX8" fmla="*/ 3890 w 12005"/>
                <a:gd name="connsiteY8" fmla="*/ 19887 h 19887"/>
                <a:gd name="connsiteX9" fmla="*/ 3890 w 12005"/>
                <a:gd name="connsiteY9" fmla="*/ 19887 h 19887"/>
                <a:gd name="connsiteX10" fmla="*/ 4694 w 12005"/>
                <a:gd name="connsiteY10" fmla="*/ 19376 h 19887"/>
                <a:gd name="connsiteX11" fmla="*/ 12005 w 12005"/>
                <a:gd name="connsiteY11" fmla="*/ 9944 h 19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05" h="19887">
                  <a:moveTo>
                    <a:pt x="11786" y="2048"/>
                  </a:moveTo>
                  <a:cubicBezTo>
                    <a:pt x="11801" y="1558"/>
                    <a:pt x="11457" y="1126"/>
                    <a:pt x="10982" y="1024"/>
                  </a:cubicBezTo>
                  <a:lnTo>
                    <a:pt x="7034" y="1"/>
                  </a:lnTo>
                  <a:lnTo>
                    <a:pt x="7034" y="1"/>
                  </a:lnTo>
                  <a:cubicBezTo>
                    <a:pt x="6573" y="-14"/>
                    <a:pt x="6141" y="242"/>
                    <a:pt x="5937" y="659"/>
                  </a:cubicBezTo>
                  <a:lnTo>
                    <a:pt x="88" y="13307"/>
                  </a:lnTo>
                  <a:cubicBezTo>
                    <a:pt x="-29" y="13636"/>
                    <a:pt x="-29" y="14002"/>
                    <a:pt x="88" y="14331"/>
                  </a:cubicBezTo>
                  <a:lnTo>
                    <a:pt x="3012" y="19303"/>
                  </a:lnTo>
                  <a:cubicBezTo>
                    <a:pt x="3012" y="19303"/>
                    <a:pt x="3451" y="19814"/>
                    <a:pt x="3890" y="19887"/>
                  </a:cubicBezTo>
                  <a:lnTo>
                    <a:pt x="3890" y="19887"/>
                  </a:lnTo>
                  <a:cubicBezTo>
                    <a:pt x="4219" y="19851"/>
                    <a:pt x="4518" y="19661"/>
                    <a:pt x="4694" y="19376"/>
                  </a:cubicBezTo>
                  <a:lnTo>
                    <a:pt x="12005" y="9944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77212FBA-18CD-4A47-A699-A2F87FC1755D}"/>
                </a:ext>
              </a:extLst>
            </p:cNvPr>
            <p:cNvSpPr/>
            <p:nvPr/>
          </p:nvSpPr>
          <p:spPr>
            <a:xfrm>
              <a:off x="8640416" y="3865557"/>
              <a:ext cx="12125" cy="31512"/>
            </a:xfrm>
            <a:custGeom>
              <a:avLst/>
              <a:gdLst>
                <a:gd name="connsiteX0" fmla="*/ 11029 w 12125"/>
                <a:gd name="connsiteY0" fmla="*/ 20618 h 31512"/>
                <a:gd name="connsiteX1" fmla="*/ 11687 w 12125"/>
                <a:gd name="connsiteY1" fmla="*/ 20618 h 31512"/>
                <a:gd name="connsiteX2" fmla="*/ 12126 w 12125"/>
                <a:gd name="connsiteY2" fmla="*/ 19740 h 31512"/>
                <a:gd name="connsiteX3" fmla="*/ 12126 w 12125"/>
                <a:gd name="connsiteY3" fmla="*/ 2851 h 31512"/>
                <a:gd name="connsiteX4" fmla="*/ 11687 w 12125"/>
                <a:gd name="connsiteY4" fmla="*/ 1974 h 31512"/>
                <a:gd name="connsiteX5" fmla="*/ 8763 w 12125"/>
                <a:gd name="connsiteY5" fmla="*/ 0 h 31512"/>
                <a:gd name="connsiteX6" fmla="*/ 8178 w 12125"/>
                <a:gd name="connsiteY6" fmla="*/ 0 h 31512"/>
                <a:gd name="connsiteX7" fmla="*/ 8178 w 12125"/>
                <a:gd name="connsiteY7" fmla="*/ 0 h 31512"/>
                <a:gd name="connsiteX8" fmla="*/ 7447 w 12125"/>
                <a:gd name="connsiteY8" fmla="*/ 512 h 31512"/>
                <a:gd name="connsiteX9" fmla="*/ 3572 w 12125"/>
                <a:gd name="connsiteY9" fmla="*/ 8408 h 31512"/>
                <a:gd name="connsiteX10" fmla="*/ 3572 w 12125"/>
                <a:gd name="connsiteY10" fmla="*/ 9212 h 31512"/>
                <a:gd name="connsiteX11" fmla="*/ 4010 w 12125"/>
                <a:gd name="connsiteY11" fmla="*/ 9870 h 31512"/>
                <a:gd name="connsiteX12" fmla="*/ 5399 w 12125"/>
                <a:gd name="connsiteY12" fmla="*/ 10528 h 31512"/>
                <a:gd name="connsiteX13" fmla="*/ 5399 w 12125"/>
                <a:gd name="connsiteY13" fmla="*/ 13964 h 31512"/>
                <a:gd name="connsiteX14" fmla="*/ 4230 w 12125"/>
                <a:gd name="connsiteY14" fmla="*/ 13014 h 31512"/>
                <a:gd name="connsiteX15" fmla="*/ 3645 w 12125"/>
                <a:gd name="connsiteY15" fmla="*/ 12648 h 31512"/>
                <a:gd name="connsiteX16" fmla="*/ 3133 w 12125"/>
                <a:gd name="connsiteY16" fmla="*/ 12648 h 31512"/>
                <a:gd name="connsiteX17" fmla="*/ 2475 w 12125"/>
                <a:gd name="connsiteY17" fmla="*/ 13672 h 31512"/>
                <a:gd name="connsiteX18" fmla="*/ 2475 w 12125"/>
                <a:gd name="connsiteY18" fmla="*/ 16743 h 31512"/>
                <a:gd name="connsiteX19" fmla="*/ 2475 w 12125"/>
                <a:gd name="connsiteY19" fmla="*/ 16743 h 31512"/>
                <a:gd name="connsiteX20" fmla="*/ 1744 w 12125"/>
                <a:gd name="connsiteY20" fmla="*/ 16743 h 31512"/>
                <a:gd name="connsiteX21" fmla="*/ 1232 w 12125"/>
                <a:gd name="connsiteY21" fmla="*/ 16743 h 31512"/>
                <a:gd name="connsiteX22" fmla="*/ 720 w 12125"/>
                <a:gd name="connsiteY22" fmla="*/ 17912 h 31512"/>
                <a:gd name="connsiteX23" fmla="*/ 2182 w 12125"/>
                <a:gd name="connsiteY23" fmla="*/ 23834 h 31512"/>
                <a:gd name="connsiteX24" fmla="*/ 1085 w 12125"/>
                <a:gd name="connsiteY24" fmla="*/ 23469 h 31512"/>
                <a:gd name="connsiteX25" fmla="*/ 1085 w 12125"/>
                <a:gd name="connsiteY25" fmla="*/ 23469 h 31512"/>
                <a:gd name="connsiteX26" fmla="*/ 208 w 12125"/>
                <a:gd name="connsiteY26" fmla="*/ 23908 h 31512"/>
                <a:gd name="connsiteX27" fmla="*/ 208 w 12125"/>
                <a:gd name="connsiteY27" fmla="*/ 25151 h 31512"/>
                <a:gd name="connsiteX28" fmla="*/ 4083 w 12125"/>
                <a:gd name="connsiteY28" fmla="*/ 31073 h 31512"/>
                <a:gd name="connsiteX29" fmla="*/ 4961 w 12125"/>
                <a:gd name="connsiteY29" fmla="*/ 31512 h 31512"/>
                <a:gd name="connsiteX30" fmla="*/ 4961 w 12125"/>
                <a:gd name="connsiteY30" fmla="*/ 31512 h 31512"/>
                <a:gd name="connsiteX31" fmla="*/ 5911 w 12125"/>
                <a:gd name="connsiteY31" fmla="*/ 31000 h 31512"/>
                <a:gd name="connsiteX32" fmla="*/ 9786 w 12125"/>
                <a:gd name="connsiteY32" fmla="*/ 24200 h 31512"/>
                <a:gd name="connsiteX33" fmla="*/ 9786 w 12125"/>
                <a:gd name="connsiteY33" fmla="*/ 24200 h 31512"/>
                <a:gd name="connsiteX34" fmla="*/ 10444 w 12125"/>
                <a:gd name="connsiteY34" fmla="*/ 24200 h 31512"/>
                <a:gd name="connsiteX35" fmla="*/ 11029 w 12125"/>
                <a:gd name="connsiteY35" fmla="*/ 24200 h 31512"/>
                <a:gd name="connsiteX36" fmla="*/ 11541 w 12125"/>
                <a:gd name="connsiteY36" fmla="*/ 22957 h 31512"/>
                <a:gd name="connsiteX37" fmla="*/ 10810 w 12125"/>
                <a:gd name="connsiteY37" fmla="*/ 20252 h 31512"/>
                <a:gd name="connsiteX38" fmla="*/ 11468 w 12125"/>
                <a:gd name="connsiteY38" fmla="*/ 20252 h 3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2125" h="31512">
                  <a:moveTo>
                    <a:pt x="11029" y="20618"/>
                  </a:moveTo>
                  <a:cubicBezTo>
                    <a:pt x="11241" y="20684"/>
                    <a:pt x="11475" y="20684"/>
                    <a:pt x="11687" y="20618"/>
                  </a:cubicBezTo>
                  <a:cubicBezTo>
                    <a:pt x="11957" y="20406"/>
                    <a:pt x="12118" y="20084"/>
                    <a:pt x="12126" y="19740"/>
                  </a:cubicBezTo>
                  <a:lnTo>
                    <a:pt x="12126" y="2851"/>
                  </a:lnTo>
                  <a:cubicBezTo>
                    <a:pt x="12104" y="2507"/>
                    <a:pt x="11950" y="2193"/>
                    <a:pt x="11687" y="1974"/>
                  </a:cubicBezTo>
                  <a:lnTo>
                    <a:pt x="8763" y="0"/>
                  </a:lnTo>
                  <a:lnTo>
                    <a:pt x="8178" y="0"/>
                  </a:lnTo>
                  <a:lnTo>
                    <a:pt x="8178" y="0"/>
                  </a:lnTo>
                  <a:cubicBezTo>
                    <a:pt x="7863" y="37"/>
                    <a:pt x="7593" y="234"/>
                    <a:pt x="7447" y="512"/>
                  </a:cubicBezTo>
                  <a:lnTo>
                    <a:pt x="3572" y="8408"/>
                  </a:lnTo>
                  <a:cubicBezTo>
                    <a:pt x="3389" y="8642"/>
                    <a:pt x="3389" y="8978"/>
                    <a:pt x="3572" y="9212"/>
                  </a:cubicBezTo>
                  <a:cubicBezTo>
                    <a:pt x="3608" y="9490"/>
                    <a:pt x="3769" y="9731"/>
                    <a:pt x="4010" y="9870"/>
                  </a:cubicBezTo>
                  <a:lnTo>
                    <a:pt x="5399" y="10528"/>
                  </a:lnTo>
                  <a:lnTo>
                    <a:pt x="5399" y="13964"/>
                  </a:lnTo>
                  <a:lnTo>
                    <a:pt x="4230" y="13014"/>
                  </a:lnTo>
                  <a:cubicBezTo>
                    <a:pt x="4230" y="13014"/>
                    <a:pt x="4230" y="12648"/>
                    <a:pt x="3645" y="12648"/>
                  </a:cubicBezTo>
                  <a:cubicBezTo>
                    <a:pt x="3476" y="12590"/>
                    <a:pt x="3301" y="12590"/>
                    <a:pt x="3133" y="12648"/>
                  </a:cubicBezTo>
                  <a:cubicBezTo>
                    <a:pt x="2753" y="12853"/>
                    <a:pt x="2504" y="13241"/>
                    <a:pt x="2475" y="13672"/>
                  </a:cubicBezTo>
                  <a:lnTo>
                    <a:pt x="2475" y="16743"/>
                  </a:lnTo>
                  <a:lnTo>
                    <a:pt x="2475" y="16743"/>
                  </a:lnTo>
                  <a:cubicBezTo>
                    <a:pt x="2241" y="16655"/>
                    <a:pt x="1978" y="16655"/>
                    <a:pt x="1744" y="16743"/>
                  </a:cubicBezTo>
                  <a:cubicBezTo>
                    <a:pt x="1583" y="16662"/>
                    <a:pt x="1393" y="16662"/>
                    <a:pt x="1232" y="16743"/>
                  </a:cubicBezTo>
                  <a:cubicBezTo>
                    <a:pt x="808" y="16962"/>
                    <a:pt x="596" y="17452"/>
                    <a:pt x="720" y="17912"/>
                  </a:cubicBezTo>
                  <a:lnTo>
                    <a:pt x="2182" y="23834"/>
                  </a:lnTo>
                  <a:lnTo>
                    <a:pt x="1085" y="23469"/>
                  </a:lnTo>
                  <a:lnTo>
                    <a:pt x="1085" y="23469"/>
                  </a:lnTo>
                  <a:cubicBezTo>
                    <a:pt x="742" y="23491"/>
                    <a:pt x="428" y="23644"/>
                    <a:pt x="208" y="23908"/>
                  </a:cubicBezTo>
                  <a:cubicBezTo>
                    <a:pt x="-69" y="24274"/>
                    <a:pt x="-69" y="24785"/>
                    <a:pt x="208" y="25151"/>
                  </a:cubicBezTo>
                  <a:lnTo>
                    <a:pt x="4083" y="31073"/>
                  </a:lnTo>
                  <a:cubicBezTo>
                    <a:pt x="4281" y="31358"/>
                    <a:pt x="4610" y="31526"/>
                    <a:pt x="4961" y="31512"/>
                  </a:cubicBezTo>
                  <a:lnTo>
                    <a:pt x="4961" y="31512"/>
                  </a:lnTo>
                  <a:cubicBezTo>
                    <a:pt x="5348" y="31519"/>
                    <a:pt x="5706" y="31329"/>
                    <a:pt x="5911" y="31000"/>
                  </a:cubicBezTo>
                  <a:lnTo>
                    <a:pt x="9786" y="24200"/>
                  </a:lnTo>
                  <a:lnTo>
                    <a:pt x="9786" y="24200"/>
                  </a:lnTo>
                  <a:cubicBezTo>
                    <a:pt x="9998" y="24281"/>
                    <a:pt x="10232" y="24281"/>
                    <a:pt x="10444" y="24200"/>
                  </a:cubicBezTo>
                  <a:lnTo>
                    <a:pt x="11029" y="24200"/>
                  </a:lnTo>
                  <a:cubicBezTo>
                    <a:pt x="11490" y="23974"/>
                    <a:pt x="11702" y="23440"/>
                    <a:pt x="11541" y="22957"/>
                  </a:cubicBezTo>
                  <a:lnTo>
                    <a:pt x="10810" y="20252"/>
                  </a:lnTo>
                  <a:lnTo>
                    <a:pt x="11468" y="20252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7DC6B570-BB72-43E7-9291-C6AB9D2D667D}"/>
                </a:ext>
              </a:extLst>
            </p:cNvPr>
            <p:cNvSpPr/>
            <p:nvPr/>
          </p:nvSpPr>
          <p:spPr>
            <a:xfrm>
              <a:off x="8618981" y="3864387"/>
              <a:ext cx="6792" cy="11917"/>
            </a:xfrm>
            <a:custGeom>
              <a:avLst/>
              <a:gdLst>
                <a:gd name="connsiteX0" fmla="*/ 5778 w 6792"/>
                <a:gd name="connsiteY0" fmla="*/ 73 h 11917"/>
                <a:gd name="connsiteX1" fmla="*/ 1830 w 6792"/>
                <a:gd name="connsiteY1" fmla="*/ 1024 h 11917"/>
                <a:gd name="connsiteX2" fmla="*/ 1025 w 6792"/>
                <a:gd name="connsiteY2" fmla="*/ 1901 h 11917"/>
                <a:gd name="connsiteX3" fmla="*/ 2 w 6792"/>
                <a:gd name="connsiteY3" fmla="*/ 10748 h 11917"/>
                <a:gd name="connsiteX4" fmla="*/ 806 w 6792"/>
                <a:gd name="connsiteY4" fmla="*/ 11917 h 11917"/>
                <a:gd name="connsiteX5" fmla="*/ 806 w 6792"/>
                <a:gd name="connsiteY5" fmla="*/ 11917 h 11917"/>
                <a:gd name="connsiteX6" fmla="*/ 1830 w 6792"/>
                <a:gd name="connsiteY6" fmla="*/ 11260 h 11917"/>
                <a:gd name="connsiteX7" fmla="*/ 6655 w 6792"/>
                <a:gd name="connsiteY7" fmla="*/ 1462 h 11917"/>
                <a:gd name="connsiteX8" fmla="*/ 6655 w 6792"/>
                <a:gd name="connsiteY8" fmla="*/ 365 h 11917"/>
                <a:gd name="connsiteX9" fmla="*/ 5704 w 6792"/>
                <a:gd name="connsiteY9" fmla="*/ 0 h 1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92" h="11917">
                  <a:moveTo>
                    <a:pt x="5778" y="73"/>
                  </a:moveTo>
                  <a:lnTo>
                    <a:pt x="1830" y="1024"/>
                  </a:lnTo>
                  <a:cubicBezTo>
                    <a:pt x="1391" y="1024"/>
                    <a:pt x="1025" y="1462"/>
                    <a:pt x="1025" y="1901"/>
                  </a:cubicBezTo>
                  <a:lnTo>
                    <a:pt x="2" y="10748"/>
                  </a:lnTo>
                  <a:cubicBezTo>
                    <a:pt x="-28" y="11274"/>
                    <a:pt x="301" y="11757"/>
                    <a:pt x="806" y="11917"/>
                  </a:cubicBezTo>
                  <a:lnTo>
                    <a:pt x="806" y="11917"/>
                  </a:lnTo>
                  <a:cubicBezTo>
                    <a:pt x="1245" y="11910"/>
                    <a:pt x="1640" y="11654"/>
                    <a:pt x="1830" y="11260"/>
                  </a:cubicBezTo>
                  <a:lnTo>
                    <a:pt x="6655" y="1462"/>
                  </a:lnTo>
                  <a:cubicBezTo>
                    <a:pt x="6838" y="1119"/>
                    <a:pt x="6838" y="709"/>
                    <a:pt x="6655" y="365"/>
                  </a:cubicBezTo>
                  <a:cubicBezTo>
                    <a:pt x="6655" y="0"/>
                    <a:pt x="6143" y="0"/>
                    <a:pt x="5704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DB3DAB0D-74AC-46DD-A123-5B928B504A63}"/>
                </a:ext>
              </a:extLst>
            </p:cNvPr>
            <p:cNvSpPr/>
            <p:nvPr/>
          </p:nvSpPr>
          <p:spPr>
            <a:xfrm>
              <a:off x="8520024" y="3815182"/>
              <a:ext cx="59002" cy="22664"/>
            </a:xfrm>
            <a:custGeom>
              <a:avLst/>
              <a:gdLst>
                <a:gd name="connsiteX0" fmla="*/ 5959 w 59002"/>
                <a:gd name="connsiteY0" fmla="*/ 1316 h 22664"/>
                <a:gd name="connsiteX1" fmla="*/ 110 w 59002"/>
                <a:gd name="connsiteY1" fmla="*/ 9139 h 22664"/>
                <a:gd name="connsiteX2" fmla="*/ 110 w 59002"/>
                <a:gd name="connsiteY2" fmla="*/ 10090 h 22664"/>
                <a:gd name="connsiteX3" fmla="*/ 1133 w 59002"/>
                <a:gd name="connsiteY3" fmla="*/ 14915 h 22664"/>
                <a:gd name="connsiteX4" fmla="*/ 1864 w 59002"/>
                <a:gd name="connsiteY4" fmla="*/ 15792 h 22664"/>
                <a:gd name="connsiteX5" fmla="*/ 1864 w 59002"/>
                <a:gd name="connsiteY5" fmla="*/ 15792 h 22664"/>
                <a:gd name="connsiteX6" fmla="*/ 2742 w 59002"/>
                <a:gd name="connsiteY6" fmla="*/ 15792 h 22664"/>
                <a:gd name="connsiteX7" fmla="*/ 6032 w 59002"/>
                <a:gd name="connsiteY7" fmla="*/ 10821 h 22664"/>
                <a:gd name="connsiteX8" fmla="*/ 11954 w 59002"/>
                <a:gd name="connsiteY8" fmla="*/ 15939 h 22664"/>
                <a:gd name="connsiteX9" fmla="*/ 13270 w 59002"/>
                <a:gd name="connsiteY9" fmla="*/ 15939 h 22664"/>
                <a:gd name="connsiteX10" fmla="*/ 20581 w 59002"/>
                <a:gd name="connsiteY10" fmla="*/ 11406 h 22664"/>
                <a:gd name="connsiteX11" fmla="*/ 25919 w 59002"/>
                <a:gd name="connsiteY11" fmla="*/ 14915 h 22664"/>
                <a:gd name="connsiteX12" fmla="*/ 26430 w 59002"/>
                <a:gd name="connsiteY12" fmla="*/ 14915 h 22664"/>
                <a:gd name="connsiteX13" fmla="*/ 26796 w 59002"/>
                <a:gd name="connsiteY13" fmla="*/ 14915 h 22664"/>
                <a:gd name="connsiteX14" fmla="*/ 35862 w 59002"/>
                <a:gd name="connsiteY14" fmla="*/ 12868 h 22664"/>
                <a:gd name="connsiteX15" fmla="*/ 56480 w 59002"/>
                <a:gd name="connsiteY15" fmla="*/ 22665 h 22664"/>
                <a:gd name="connsiteX16" fmla="*/ 56919 w 59002"/>
                <a:gd name="connsiteY16" fmla="*/ 22665 h 22664"/>
                <a:gd name="connsiteX17" fmla="*/ 57357 w 59002"/>
                <a:gd name="connsiteY17" fmla="*/ 22665 h 22664"/>
                <a:gd name="connsiteX18" fmla="*/ 57942 w 59002"/>
                <a:gd name="connsiteY18" fmla="*/ 22007 h 22664"/>
                <a:gd name="connsiteX19" fmla="*/ 58892 w 59002"/>
                <a:gd name="connsiteY19" fmla="*/ 19082 h 22664"/>
                <a:gd name="connsiteX20" fmla="*/ 58892 w 59002"/>
                <a:gd name="connsiteY20" fmla="*/ 18278 h 22664"/>
                <a:gd name="connsiteX21" fmla="*/ 51581 w 59002"/>
                <a:gd name="connsiteY21" fmla="*/ 5483 h 22664"/>
                <a:gd name="connsiteX22" fmla="*/ 50997 w 59002"/>
                <a:gd name="connsiteY22" fmla="*/ 4972 h 22664"/>
                <a:gd name="connsiteX23" fmla="*/ 31914 w 59002"/>
                <a:gd name="connsiteY23" fmla="*/ 0 h 22664"/>
                <a:gd name="connsiteX24" fmla="*/ 6471 w 59002"/>
                <a:gd name="connsiteY24" fmla="*/ 1024 h 22664"/>
                <a:gd name="connsiteX25" fmla="*/ 5959 w 59002"/>
                <a:gd name="connsiteY25" fmla="*/ 1316 h 22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9002" h="22664">
                  <a:moveTo>
                    <a:pt x="5959" y="1316"/>
                  </a:moveTo>
                  <a:lnTo>
                    <a:pt x="110" y="9139"/>
                  </a:lnTo>
                  <a:cubicBezTo>
                    <a:pt x="-37" y="9439"/>
                    <a:pt x="-37" y="9790"/>
                    <a:pt x="110" y="10090"/>
                  </a:cubicBezTo>
                  <a:lnTo>
                    <a:pt x="1133" y="14915"/>
                  </a:lnTo>
                  <a:cubicBezTo>
                    <a:pt x="1133" y="15427"/>
                    <a:pt x="1499" y="15792"/>
                    <a:pt x="1864" y="15792"/>
                  </a:cubicBezTo>
                  <a:lnTo>
                    <a:pt x="1864" y="15792"/>
                  </a:lnTo>
                  <a:cubicBezTo>
                    <a:pt x="2303" y="15792"/>
                    <a:pt x="2669" y="15792"/>
                    <a:pt x="2742" y="15792"/>
                  </a:cubicBezTo>
                  <a:lnTo>
                    <a:pt x="6032" y="10821"/>
                  </a:lnTo>
                  <a:lnTo>
                    <a:pt x="11954" y="15939"/>
                  </a:lnTo>
                  <a:cubicBezTo>
                    <a:pt x="12364" y="16172"/>
                    <a:pt x="12861" y="16172"/>
                    <a:pt x="13270" y="15939"/>
                  </a:cubicBezTo>
                  <a:lnTo>
                    <a:pt x="20581" y="11406"/>
                  </a:lnTo>
                  <a:lnTo>
                    <a:pt x="25919" y="14915"/>
                  </a:lnTo>
                  <a:cubicBezTo>
                    <a:pt x="26087" y="14959"/>
                    <a:pt x="26262" y="14959"/>
                    <a:pt x="26430" y="14915"/>
                  </a:cubicBezTo>
                  <a:lnTo>
                    <a:pt x="26796" y="14915"/>
                  </a:lnTo>
                  <a:lnTo>
                    <a:pt x="35862" y="12868"/>
                  </a:lnTo>
                  <a:lnTo>
                    <a:pt x="56480" y="22665"/>
                  </a:lnTo>
                  <a:cubicBezTo>
                    <a:pt x="56480" y="22665"/>
                    <a:pt x="56480" y="22665"/>
                    <a:pt x="56919" y="22665"/>
                  </a:cubicBezTo>
                  <a:cubicBezTo>
                    <a:pt x="57357" y="22665"/>
                    <a:pt x="56919" y="22665"/>
                    <a:pt x="57357" y="22665"/>
                  </a:cubicBezTo>
                  <a:cubicBezTo>
                    <a:pt x="57621" y="22519"/>
                    <a:pt x="57825" y="22285"/>
                    <a:pt x="57942" y="22007"/>
                  </a:cubicBezTo>
                  <a:lnTo>
                    <a:pt x="58892" y="19082"/>
                  </a:lnTo>
                  <a:cubicBezTo>
                    <a:pt x="59039" y="18834"/>
                    <a:pt x="59039" y="18527"/>
                    <a:pt x="58892" y="18278"/>
                  </a:cubicBezTo>
                  <a:lnTo>
                    <a:pt x="51581" y="5483"/>
                  </a:lnTo>
                  <a:cubicBezTo>
                    <a:pt x="51545" y="5191"/>
                    <a:pt x="51296" y="4972"/>
                    <a:pt x="50997" y="4972"/>
                  </a:cubicBezTo>
                  <a:lnTo>
                    <a:pt x="31914" y="0"/>
                  </a:lnTo>
                  <a:lnTo>
                    <a:pt x="6471" y="1024"/>
                  </a:lnTo>
                  <a:cubicBezTo>
                    <a:pt x="6273" y="1067"/>
                    <a:pt x="6098" y="1170"/>
                    <a:pt x="5959" y="1316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91DA4C45-D703-4B1A-90B2-B5A650CF075D}"/>
                </a:ext>
              </a:extLst>
            </p:cNvPr>
            <p:cNvSpPr/>
            <p:nvPr/>
          </p:nvSpPr>
          <p:spPr>
            <a:xfrm>
              <a:off x="8556093" y="3794565"/>
              <a:ext cx="12603" cy="8815"/>
            </a:xfrm>
            <a:custGeom>
              <a:avLst/>
              <a:gdLst>
                <a:gd name="connsiteX0" fmla="*/ 11565 w 12603"/>
                <a:gd name="connsiteY0" fmla="*/ 0 h 8815"/>
                <a:gd name="connsiteX1" fmla="*/ 10980 w 12603"/>
                <a:gd name="connsiteY1" fmla="*/ 0 h 8815"/>
                <a:gd name="connsiteX2" fmla="*/ 963 w 12603"/>
                <a:gd name="connsiteY2" fmla="*/ 1974 h 8815"/>
                <a:gd name="connsiteX3" fmla="*/ 159 w 12603"/>
                <a:gd name="connsiteY3" fmla="*/ 2705 h 8815"/>
                <a:gd name="connsiteX4" fmla="*/ 159 w 12603"/>
                <a:gd name="connsiteY4" fmla="*/ 3802 h 8815"/>
                <a:gd name="connsiteX5" fmla="*/ 5057 w 12603"/>
                <a:gd name="connsiteY5" fmla="*/ 8700 h 8815"/>
                <a:gd name="connsiteX6" fmla="*/ 5935 w 12603"/>
                <a:gd name="connsiteY6" fmla="*/ 8700 h 8815"/>
                <a:gd name="connsiteX7" fmla="*/ 5935 w 12603"/>
                <a:gd name="connsiteY7" fmla="*/ 8700 h 8815"/>
                <a:gd name="connsiteX8" fmla="*/ 11784 w 12603"/>
                <a:gd name="connsiteY8" fmla="*/ 6726 h 8815"/>
                <a:gd name="connsiteX9" fmla="*/ 12588 w 12603"/>
                <a:gd name="connsiteY9" fmla="*/ 5483 h 8815"/>
                <a:gd name="connsiteX10" fmla="*/ 11638 w 12603"/>
                <a:gd name="connsiteY10" fmla="*/ 585 h 8815"/>
                <a:gd name="connsiteX11" fmla="*/ 11565 w 12603"/>
                <a:gd name="connsiteY11" fmla="*/ 0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03" h="8815">
                  <a:moveTo>
                    <a:pt x="11565" y="0"/>
                  </a:moveTo>
                  <a:lnTo>
                    <a:pt x="10980" y="0"/>
                  </a:lnTo>
                  <a:lnTo>
                    <a:pt x="963" y="1974"/>
                  </a:lnTo>
                  <a:cubicBezTo>
                    <a:pt x="524" y="1974"/>
                    <a:pt x="232" y="2340"/>
                    <a:pt x="159" y="2705"/>
                  </a:cubicBezTo>
                  <a:cubicBezTo>
                    <a:pt x="-53" y="3042"/>
                    <a:pt x="-53" y="3466"/>
                    <a:pt x="159" y="3802"/>
                  </a:cubicBezTo>
                  <a:lnTo>
                    <a:pt x="5057" y="8700"/>
                  </a:lnTo>
                  <a:cubicBezTo>
                    <a:pt x="5328" y="8854"/>
                    <a:pt x="5664" y="8854"/>
                    <a:pt x="5935" y="8700"/>
                  </a:cubicBezTo>
                  <a:lnTo>
                    <a:pt x="5935" y="8700"/>
                  </a:lnTo>
                  <a:lnTo>
                    <a:pt x="11784" y="6726"/>
                  </a:lnTo>
                  <a:cubicBezTo>
                    <a:pt x="12332" y="6580"/>
                    <a:pt x="12683" y="6047"/>
                    <a:pt x="12588" y="5483"/>
                  </a:cubicBezTo>
                  <a:lnTo>
                    <a:pt x="11638" y="585"/>
                  </a:lnTo>
                  <a:cubicBezTo>
                    <a:pt x="11682" y="387"/>
                    <a:pt x="11652" y="183"/>
                    <a:pt x="11565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F191415-C22F-48A4-A238-3B4D055A2F00}"/>
                </a:ext>
              </a:extLst>
            </p:cNvPr>
            <p:cNvSpPr/>
            <p:nvPr/>
          </p:nvSpPr>
          <p:spPr>
            <a:xfrm>
              <a:off x="8568972" y="3762249"/>
              <a:ext cx="17476" cy="9943"/>
            </a:xfrm>
            <a:custGeom>
              <a:avLst/>
              <a:gdLst>
                <a:gd name="connsiteX0" fmla="*/ 8190 w 17476"/>
                <a:gd name="connsiteY0" fmla="*/ 9943 h 9943"/>
                <a:gd name="connsiteX1" fmla="*/ 8921 w 17476"/>
                <a:gd name="connsiteY1" fmla="*/ 9943 h 9943"/>
                <a:gd name="connsiteX2" fmla="*/ 8921 w 17476"/>
                <a:gd name="connsiteY2" fmla="*/ 9943 h 9943"/>
                <a:gd name="connsiteX3" fmla="*/ 16744 w 17476"/>
                <a:gd name="connsiteY3" fmla="*/ 6946 h 9943"/>
                <a:gd name="connsiteX4" fmla="*/ 17475 w 17476"/>
                <a:gd name="connsiteY4" fmla="*/ 5922 h 9943"/>
                <a:gd name="connsiteX5" fmla="*/ 16890 w 17476"/>
                <a:gd name="connsiteY5" fmla="*/ 4972 h 9943"/>
                <a:gd name="connsiteX6" fmla="*/ 6070 w 17476"/>
                <a:gd name="connsiteY6" fmla="*/ 0 h 9943"/>
                <a:gd name="connsiteX7" fmla="*/ 5558 w 17476"/>
                <a:gd name="connsiteY7" fmla="*/ 0 h 9943"/>
                <a:gd name="connsiteX8" fmla="*/ 659 w 17476"/>
                <a:gd name="connsiteY8" fmla="*/ 1974 h 9943"/>
                <a:gd name="connsiteX9" fmla="*/ 1 w 17476"/>
                <a:gd name="connsiteY9" fmla="*/ 2924 h 9943"/>
                <a:gd name="connsiteX10" fmla="*/ 1 w 17476"/>
                <a:gd name="connsiteY10" fmla="*/ 3802 h 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476" h="9943">
                  <a:moveTo>
                    <a:pt x="8190" y="9943"/>
                  </a:moveTo>
                  <a:lnTo>
                    <a:pt x="8921" y="9943"/>
                  </a:lnTo>
                  <a:lnTo>
                    <a:pt x="8921" y="9943"/>
                  </a:lnTo>
                  <a:lnTo>
                    <a:pt x="16744" y="6946"/>
                  </a:lnTo>
                  <a:cubicBezTo>
                    <a:pt x="17190" y="6814"/>
                    <a:pt x="17497" y="6390"/>
                    <a:pt x="17475" y="5922"/>
                  </a:cubicBezTo>
                  <a:cubicBezTo>
                    <a:pt x="17439" y="5527"/>
                    <a:pt x="17227" y="5176"/>
                    <a:pt x="16890" y="4972"/>
                  </a:cubicBezTo>
                  <a:lnTo>
                    <a:pt x="6070" y="0"/>
                  </a:lnTo>
                  <a:lnTo>
                    <a:pt x="5558" y="0"/>
                  </a:lnTo>
                  <a:lnTo>
                    <a:pt x="659" y="1974"/>
                  </a:lnTo>
                  <a:cubicBezTo>
                    <a:pt x="250" y="2105"/>
                    <a:pt x="-21" y="2493"/>
                    <a:pt x="1" y="2924"/>
                  </a:cubicBezTo>
                  <a:cubicBezTo>
                    <a:pt x="1" y="2924"/>
                    <a:pt x="1" y="3582"/>
                    <a:pt x="1" y="3802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0785CD39-ECA5-411A-9712-45763C226557}"/>
                </a:ext>
              </a:extLst>
            </p:cNvPr>
            <p:cNvSpPr/>
            <p:nvPr/>
          </p:nvSpPr>
          <p:spPr>
            <a:xfrm>
              <a:off x="8668986" y="3790909"/>
              <a:ext cx="26810" cy="7969"/>
            </a:xfrm>
            <a:custGeom>
              <a:avLst/>
              <a:gdLst>
                <a:gd name="connsiteX0" fmla="*/ 590 w 26810"/>
                <a:gd name="connsiteY0" fmla="*/ 2925 h 7969"/>
                <a:gd name="connsiteX1" fmla="*/ 5 w 26810"/>
                <a:gd name="connsiteY1" fmla="*/ 4094 h 7969"/>
                <a:gd name="connsiteX2" fmla="*/ 1029 w 26810"/>
                <a:gd name="connsiteY2" fmla="*/ 4972 h 7969"/>
                <a:gd name="connsiteX3" fmla="*/ 25668 w 26810"/>
                <a:gd name="connsiteY3" fmla="*/ 7970 h 7969"/>
                <a:gd name="connsiteX4" fmla="*/ 26619 w 26810"/>
                <a:gd name="connsiteY4" fmla="*/ 7311 h 7969"/>
                <a:gd name="connsiteX5" fmla="*/ 26619 w 26810"/>
                <a:gd name="connsiteY5" fmla="*/ 6069 h 7969"/>
                <a:gd name="connsiteX6" fmla="*/ 23987 w 26810"/>
                <a:gd name="connsiteY6" fmla="*/ 3802 h 7969"/>
                <a:gd name="connsiteX7" fmla="*/ 6732 w 26810"/>
                <a:gd name="connsiteY7" fmla="*/ 0 h 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810" h="7969">
                  <a:moveTo>
                    <a:pt x="590" y="2925"/>
                  </a:moveTo>
                  <a:cubicBezTo>
                    <a:pt x="188" y="3173"/>
                    <a:pt x="-38" y="3626"/>
                    <a:pt x="5" y="4094"/>
                  </a:cubicBezTo>
                  <a:cubicBezTo>
                    <a:pt x="130" y="4577"/>
                    <a:pt x="539" y="4928"/>
                    <a:pt x="1029" y="4972"/>
                  </a:cubicBezTo>
                  <a:lnTo>
                    <a:pt x="25668" y="7970"/>
                  </a:lnTo>
                  <a:cubicBezTo>
                    <a:pt x="26085" y="7947"/>
                    <a:pt x="26450" y="7692"/>
                    <a:pt x="26619" y="7311"/>
                  </a:cubicBezTo>
                  <a:cubicBezTo>
                    <a:pt x="26874" y="6938"/>
                    <a:pt x="26874" y="6441"/>
                    <a:pt x="26619" y="6069"/>
                  </a:cubicBezTo>
                  <a:lnTo>
                    <a:pt x="23987" y="3802"/>
                  </a:lnTo>
                  <a:lnTo>
                    <a:pt x="6732" y="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11D332A5-D797-433E-B7C9-D8B9FE10B9AE}"/>
                </a:ext>
              </a:extLst>
            </p:cNvPr>
            <p:cNvSpPr/>
            <p:nvPr/>
          </p:nvSpPr>
          <p:spPr>
            <a:xfrm>
              <a:off x="8667059" y="3776305"/>
              <a:ext cx="17979" cy="10851"/>
            </a:xfrm>
            <a:custGeom>
              <a:avLst/>
              <a:gdLst>
                <a:gd name="connsiteX0" fmla="*/ 8733 w 17979"/>
                <a:gd name="connsiteY0" fmla="*/ 55 h 10851"/>
                <a:gd name="connsiteX1" fmla="*/ 7928 w 17979"/>
                <a:gd name="connsiteY1" fmla="*/ 55 h 10851"/>
                <a:gd name="connsiteX2" fmla="*/ 1202 w 17979"/>
                <a:gd name="connsiteY2" fmla="*/ 55 h 10851"/>
                <a:gd name="connsiteX3" fmla="*/ 32 w 17979"/>
                <a:gd name="connsiteY3" fmla="*/ 786 h 10851"/>
                <a:gd name="connsiteX4" fmla="*/ 471 w 17979"/>
                <a:gd name="connsiteY4" fmla="*/ 1956 h 10851"/>
                <a:gd name="connsiteX5" fmla="*/ 11219 w 17979"/>
                <a:gd name="connsiteY5" fmla="*/ 10802 h 10851"/>
                <a:gd name="connsiteX6" fmla="*/ 11877 w 17979"/>
                <a:gd name="connsiteY6" fmla="*/ 10802 h 10851"/>
                <a:gd name="connsiteX7" fmla="*/ 17068 w 17979"/>
                <a:gd name="connsiteY7" fmla="*/ 9779 h 10851"/>
                <a:gd name="connsiteX8" fmla="*/ 17799 w 17979"/>
                <a:gd name="connsiteY8" fmla="*/ 8974 h 10851"/>
                <a:gd name="connsiteX9" fmla="*/ 17799 w 17979"/>
                <a:gd name="connsiteY9" fmla="*/ 7951 h 10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79" h="10851">
                  <a:moveTo>
                    <a:pt x="8733" y="55"/>
                  </a:moveTo>
                  <a:cubicBezTo>
                    <a:pt x="8470" y="-18"/>
                    <a:pt x="8192" y="-18"/>
                    <a:pt x="7928" y="55"/>
                  </a:cubicBezTo>
                  <a:lnTo>
                    <a:pt x="1202" y="55"/>
                  </a:lnTo>
                  <a:cubicBezTo>
                    <a:pt x="697" y="40"/>
                    <a:pt x="237" y="325"/>
                    <a:pt x="32" y="786"/>
                  </a:cubicBezTo>
                  <a:cubicBezTo>
                    <a:pt x="-77" y="1232"/>
                    <a:pt x="98" y="1693"/>
                    <a:pt x="471" y="1956"/>
                  </a:cubicBezTo>
                  <a:lnTo>
                    <a:pt x="11219" y="10802"/>
                  </a:lnTo>
                  <a:cubicBezTo>
                    <a:pt x="11431" y="10868"/>
                    <a:pt x="11664" y="10868"/>
                    <a:pt x="11877" y="10802"/>
                  </a:cubicBezTo>
                  <a:lnTo>
                    <a:pt x="17068" y="9779"/>
                  </a:lnTo>
                  <a:cubicBezTo>
                    <a:pt x="17448" y="9676"/>
                    <a:pt x="17733" y="9362"/>
                    <a:pt x="17799" y="8974"/>
                  </a:cubicBezTo>
                  <a:cubicBezTo>
                    <a:pt x="18040" y="8675"/>
                    <a:pt x="18040" y="8251"/>
                    <a:pt x="17799" y="795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0F8545B8-394D-43D6-8D03-35A71D6CDA6A}"/>
                </a:ext>
              </a:extLst>
            </p:cNvPr>
            <p:cNvSpPr/>
            <p:nvPr/>
          </p:nvSpPr>
          <p:spPr>
            <a:xfrm>
              <a:off x="8522620" y="3829001"/>
              <a:ext cx="7091" cy="8042"/>
            </a:xfrm>
            <a:custGeom>
              <a:avLst/>
              <a:gdLst>
                <a:gd name="connsiteX0" fmla="*/ 731 w 7091"/>
                <a:gd name="connsiteY0" fmla="*/ 2120 h 8042"/>
                <a:gd name="connsiteX1" fmla="*/ 0 w 7091"/>
                <a:gd name="connsiteY1" fmla="*/ 3071 h 8042"/>
                <a:gd name="connsiteX2" fmla="*/ 0 w 7091"/>
                <a:gd name="connsiteY2" fmla="*/ 7092 h 8042"/>
                <a:gd name="connsiteX3" fmla="*/ 731 w 7091"/>
                <a:gd name="connsiteY3" fmla="*/ 8042 h 8042"/>
                <a:gd name="connsiteX4" fmla="*/ 1096 w 7091"/>
                <a:gd name="connsiteY4" fmla="*/ 8042 h 8042"/>
                <a:gd name="connsiteX5" fmla="*/ 1974 w 7091"/>
                <a:gd name="connsiteY5" fmla="*/ 7677 h 8042"/>
                <a:gd name="connsiteX6" fmla="*/ 6873 w 7091"/>
                <a:gd name="connsiteY6" fmla="*/ 1755 h 8042"/>
                <a:gd name="connsiteX7" fmla="*/ 6873 w 7091"/>
                <a:gd name="connsiteY7" fmla="*/ 439 h 8042"/>
                <a:gd name="connsiteX8" fmla="*/ 6068 w 7091"/>
                <a:gd name="connsiteY8" fmla="*/ 0 h 8042"/>
                <a:gd name="connsiteX9" fmla="*/ 5556 w 7091"/>
                <a:gd name="connsiteY9" fmla="*/ 0 h 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1" h="8042">
                  <a:moveTo>
                    <a:pt x="731" y="2120"/>
                  </a:moveTo>
                  <a:cubicBezTo>
                    <a:pt x="344" y="2288"/>
                    <a:pt x="66" y="2647"/>
                    <a:pt x="0" y="3071"/>
                  </a:cubicBezTo>
                  <a:lnTo>
                    <a:pt x="0" y="7092"/>
                  </a:lnTo>
                  <a:cubicBezTo>
                    <a:pt x="37" y="7523"/>
                    <a:pt x="321" y="7896"/>
                    <a:pt x="731" y="8042"/>
                  </a:cubicBezTo>
                  <a:lnTo>
                    <a:pt x="1096" y="8042"/>
                  </a:lnTo>
                  <a:cubicBezTo>
                    <a:pt x="1425" y="8035"/>
                    <a:pt x="1740" y="7903"/>
                    <a:pt x="1974" y="7677"/>
                  </a:cubicBezTo>
                  <a:lnTo>
                    <a:pt x="6873" y="1755"/>
                  </a:lnTo>
                  <a:cubicBezTo>
                    <a:pt x="7165" y="1367"/>
                    <a:pt x="7165" y="826"/>
                    <a:pt x="6873" y="439"/>
                  </a:cubicBezTo>
                  <a:cubicBezTo>
                    <a:pt x="6690" y="175"/>
                    <a:pt x="6390" y="14"/>
                    <a:pt x="6068" y="0"/>
                  </a:cubicBezTo>
                  <a:lnTo>
                    <a:pt x="5556" y="0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E78DEC5-B658-418D-BC2E-89F602A3755D}"/>
                </a:ext>
              </a:extLst>
            </p:cNvPr>
            <p:cNvSpPr/>
            <p:nvPr/>
          </p:nvSpPr>
          <p:spPr>
            <a:xfrm>
              <a:off x="8292241" y="3825418"/>
              <a:ext cx="7824" cy="16889"/>
            </a:xfrm>
            <a:custGeom>
              <a:avLst/>
              <a:gdLst>
                <a:gd name="connsiteX0" fmla="*/ 2997 w 7824"/>
                <a:gd name="connsiteY0" fmla="*/ 16597 h 16889"/>
                <a:gd name="connsiteX1" fmla="*/ 3802 w 7824"/>
                <a:gd name="connsiteY1" fmla="*/ 16597 h 16889"/>
                <a:gd name="connsiteX2" fmla="*/ 7677 w 7824"/>
                <a:gd name="connsiteY2" fmla="*/ 12649 h 16889"/>
                <a:gd name="connsiteX3" fmla="*/ 7677 w 7824"/>
                <a:gd name="connsiteY3" fmla="*/ 11625 h 16889"/>
                <a:gd name="connsiteX4" fmla="*/ 4752 w 7824"/>
                <a:gd name="connsiteY4" fmla="*/ 805 h 16889"/>
                <a:gd name="connsiteX5" fmla="*/ 3802 w 7824"/>
                <a:gd name="connsiteY5" fmla="*/ 0 h 16889"/>
                <a:gd name="connsiteX6" fmla="*/ 3802 w 7824"/>
                <a:gd name="connsiteY6" fmla="*/ 0 h 16889"/>
                <a:gd name="connsiteX7" fmla="*/ 2852 w 7824"/>
                <a:gd name="connsiteY7" fmla="*/ 585 h 16889"/>
                <a:gd name="connsiteX8" fmla="*/ 0 w 7824"/>
                <a:gd name="connsiteY8" fmla="*/ 5483 h 16889"/>
                <a:gd name="connsiteX9" fmla="*/ 0 w 7824"/>
                <a:gd name="connsiteY9" fmla="*/ 6288 h 16889"/>
                <a:gd name="connsiteX10" fmla="*/ 1974 w 7824"/>
                <a:gd name="connsiteY10" fmla="*/ 16012 h 16889"/>
                <a:gd name="connsiteX11" fmla="*/ 2705 w 7824"/>
                <a:gd name="connsiteY11" fmla="*/ 16890 h 16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24" h="16889">
                  <a:moveTo>
                    <a:pt x="2997" y="16597"/>
                  </a:moveTo>
                  <a:cubicBezTo>
                    <a:pt x="3261" y="16670"/>
                    <a:pt x="3539" y="16670"/>
                    <a:pt x="3802" y="16597"/>
                  </a:cubicBezTo>
                  <a:lnTo>
                    <a:pt x="7677" y="12649"/>
                  </a:lnTo>
                  <a:cubicBezTo>
                    <a:pt x="7874" y="12334"/>
                    <a:pt x="7874" y="11940"/>
                    <a:pt x="7677" y="11625"/>
                  </a:cubicBezTo>
                  <a:lnTo>
                    <a:pt x="4752" y="805"/>
                  </a:lnTo>
                  <a:cubicBezTo>
                    <a:pt x="4591" y="395"/>
                    <a:pt x="4233" y="95"/>
                    <a:pt x="3802" y="0"/>
                  </a:cubicBezTo>
                  <a:lnTo>
                    <a:pt x="3802" y="0"/>
                  </a:lnTo>
                  <a:cubicBezTo>
                    <a:pt x="3407" y="37"/>
                    <a:pt x="3056" y="249"/>
                    <a:pt x="2852" y="585"/>
                  </a:cubicBezTo>
                  <a:lnTo>
                    <a:pt x="0" y="5483"/>
                  </a:lnTo>
                  <a:cubicBezTo>
                    <a:pt x="0" y="5483"/>
                    <a:pt x="0" y="5923"/>
                    <a:pt x="0" y="6288"/>
                  </a:cubicBezTo>
                  <a:lnTo>
                    <a:pt x="1974" y="16012"/>
                  </a:lnTo>
                  <a:cubicBezTo>
                    <a:pt x="2113" y="16378"/>
                    <a:pt x="2369" y="16685"/>
                    <a:pt x="2705" y="1689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B0787F2-2CCF-4A7D-9640-4FC9CA215F7E}"/>
                </a:ext>
              </a:extLst>
            </p:cNvPr>
            <p:cNvSpPr/>
            <p:nvPr/>
          </p:nvSpPr>
          <p:spPr>
            <a:xfrm>
              <a:off x="8153911" y="3628157"/>
              <a:ext cx="201207" cy="214857"/>
            </a:xfrm>
            <a:custGeom>
              <a:avLst/>
              <a:gdLst>
                <a:gd name="connsiteX0" fmla="*/ 3875 w 201207"/>
                <a:gd name="connsiteY0" fmla="*/ 103676 h 214857"/>
                <a:gd name="connsiteX1" fmla="*/ 0 w 201207"/>
                <a:gd name="connsiteY1" fmla="*/ 124733 h 214857"/>
                <a:gd name="connsiteX2" fmla="*/ 4826 w 201207"/>
                <a:gd name="connsiteY2" fmla="*/ 143376 h 214857"/>
                <a:gd name="connsiteX3" fmla="*/ 5338 w 201207"/>
                <a:gd name="connsiteY3" fmla="*/ 144035 h 214857"/>
                <a:gd name="connsiteX4" fmla="*/ 13818 w 201207"/>
                <a:gd name="connsiteY4" fmla="*/ 148568 h 214857"/>
                <a:gd name="connsiteX5" fmla="*/ 18571 w 201207"/>
                <a:gd name="connsiteY5" fmla="*/ 158072 h 214857"/>
                <a:gd name="connsiteX6" fmla="*/ 26394 w 201207"/>
                <a:gd name="connsiteY6" fmla="*/ 191485 h 214857"/>
                <a:gd name="connsiteX7" fmla="*/ 27417 w 201207"/>
                <a:gd name="connsiteY7" fmla="*/ 192289 h 214857"/>
                <a:gd name="connsiteX8" fmla="*/ 43649 w 201207"/>
                <a:gd name="connsiteY8" fmla="*/ 193166 h 214857"/>
                <a:gd name="connsiteX9" fmla="*/ 53300 w 201207"/>
                <a:gd name="connsiteY9" fmla="*/ 188780 h 214857"/>
                <a:gd name="connsiteX10" fmla="*/ 56882 w 201207"/>
                <a:gd name="connsiteY10" fmla="*/ 202233 h 214857"/>
                <a:gd name="connsiteX11" fmla="*/ 57979 w 201207"/>
                <a:gd name="connsiteY11" fmla="*/ 203037 h 214857"/>
                <a:gd name="connsiteX12" fmla="*/ 57979 w 201207"/>
                <a:gd name="connsiteY12" fmla="*/ 203037 h 214857"/>
                <a:gd name="connsiteX13" fmla="*/ 71139 w 201207"/>
                <a:gd name="connsiteY13" fmla="*/ 199893 h 214857"/>
                <a:gd name="connsiteX14" fmla="*/ 79474 w 201207"/>
                <a:gd name="connsiteY14" fmla="*/ 193386 h 214857"/>
                <a:gd name="connsiteX15" fmla="*/ 91099 w 201207"/>
                <a:gd name="connsiteY15" fmla="*/ 196968 h 214857"/>
                <a:gd name="connsiteX16" fmla="*/ 91976 w 201207"/>
                <a:gd name="connsiteY16" fmla="*/ 201209 h 214857"/>
                <a:gd name="connsiteX17" fmla="*/ 93073 w 201207"/>
                <a:gd name="connsiteY17" fmla="*/ 202086 h 214857"/>
                <a:gd name="connsiteX18" fmla="*/ 103528 w 201207"/>
                <a:gd name="connsiteY18" fmla="*/ 200185 h 214857"/>
                <a:gd name="connsiteX19" fmla="*/ 107696 w 201207"/>
                <a:gd name="connsiteY19" fmla="*/ 203402 h 214857"/>
                <a:gd name="connsiteX20" fmla="*/ 111644 w 201207"/>
                <a:gd name="connsiteY20" fmla="*/ 214150 h 214857"/>
                <a:gd name="connsiteX21" fmla="*/ 112667 w 201207"/>
                <a:gd name="connsiteY21" fmla="*/ 214808 h 214857"/>
                <a:gd name="connsiteX22" fmla="*/ 115665 w 201207"/>
                <a:gd name="connsiteY22" fmla="*/ 214808 h 214857"/>
                <a:gd name="connsiteX23" fmla="*/ 116103 w 201207"/>
                <a:gd name="connsiteY23" fmla="*/ 214808 h 214857"/>
                <a:gd name="connsiteX24" fmla="*/ 138037 w 201207"/>
                <a:gd name="connsiteY24" fmla="*/ 202598 h 214857"/>
                <a:gd name="connsiteX25" fmla="*/ 149809 w 201207"/>
                <a:gd name="connsiteY25" fmla="*/ 178032 h 214857"/>
                <a:gd name="connsiteX26" fmla="*/ 149809 w 201207"/>
                <a:gd name="connsiteY26" fmla="*/ 176936 h 214857"/>
                <a:gd name="connsiteX27" fmla="*/ 143521 w 201207"/>
                <a:gd name="connsiteY27" fmla="*/ 168893 h 214857"/>
                <a:gd name="connsiteX28" fmla="*/ 158655 w 201207"/>
                <a:gd name="connsiteY28" fmla="*/ 157560 h 214857"/>
                <a:gd name="connsiteX29" fmla="*/ 166698 w 201207"/>
                <a:gd name="connsiteY29" fmla="*/ 144400 h 214857"/>
                <a:gd name="connsiteX30" fmla="*/ 168379 w 201207"/>
                <a:gd name="connsiteY30" fmla="*/ 128315 h 214857"/>
                <a:gd name="connsiteX31" fmla="*/ 177080 w 201207"/>
                <a:gd name="connsiteY31" fmla="*/ 119469 h 214857"/>
                <a:gd name="connsiteX32" fmla="*/ 177519 w 201207"/>
                <a:gd name="connsiteY32" fmla="*/ 118664 h 214857"/>
                <a:gd name="connsiteX33" fmla="*/ 177519 w 201207"/>
                <a:gd name="connsiteY33" fmla="*/ 115886 h 214857"/>
                <a:gd name="connsiteX34" fmla="*/ 182637 w 201207"/>
                <a:gd name="connsiteY34" fmla="*/ 119615 h 214857"/>
                <a:gd name="connsiteX35" fmla="*/ 183222 w 201207"/>
                <a:gd name="connsiteY35" fmla="*/ 119615 h 214857"/>
                <a:gd name="connsiteX36" fmla="*/ 193165 w 201207"/>
                <a:gd name="connsiteY36" fmla="*/ 118664 h 214857"/>
                <a:gd name="connsiteX37" fmla="*/ 194042 w 201207"/>
                <a:gd name="connsiteY37" fmla="*/ 117933 h 214857"/>
                <a:gd name="connsiteX38" fmla="*/ 194042 w 201207"/>
                <a:gd name="connsiteY38" fmla="*/ 116836 h 214857"/>
                <a:gd name="connsiteX39" fmla="*/ 175764 w 201207"/>
                <a:gd name="connsiteY39" fmla="*/ 97608 h 214857"/>
                <a:gd name="connsiteX40" fmla="*/ 177519 w 201207"/>
                <a:gd name="connsiteY40" fmla="*/ 90297 h 214857"/>
                <a:gd name="connsiteX41" fmla="*/ 177519 w 201207"/>
                <a:gd name="connsiteY41" fmla="*/ 89492 h 214857"/>
                <a:gd name="connsiteX42" fmla="*/ 162896 w 201207"/>
                <a:gd name="connsiteY42" fmla="*/ 66242 h 214857"/>
                <a:gd name="connsiteX43" fmla="*/ 172181 w 201207"/>
                <a:gd name="connsiteY43" fmla="*/ 64561 h 214857"/>
                <a:gd name="connsiteX44" fmla="*/ 173059 w 201207"/>
                <a:gd name="connsiteY44" fmla="*/ 63903 h 214857"/>
                <a:gd name="connsiteX45" fmla="*/ 173059 w 201207"/>
                <a:gd name="connsiteY45" fmla="*/ 62806 h 214857"/>
                <a:gd name="connsiteX46" fmla="*/ 166990 w 201207"/>
                <a:gd name="connsiteY46" fmla="*/ 55934 h 214857"/>
                <a:gd name="connsiteX47" fmla="*/ 168891 w 201207"/>
                <a:gd name="connsiteY47" fmla="*/ 54617 h 214857"/>
                <a:gd name="connsiteX48" fmla="*/ 168891 w 201207"/>
                <a:gd name="connsiteY48" fmla="*/ 54617 h 214857"/>
                <a:gd name="connsiteX49" fmla="*/ 171158 w 201207"/>
                <a:gd name="connsiteY49" fmla="*/ 52278 h 214857"/>
                <a:gd name="connsiteX50" fmla="*/ 176422 w 201207"/>
                <a:gd name="connsiteY50" fmla="*/ 54837 h 214857"/>
                <a:gd name="connsiteX51" fmla="*/ 176422 w 201207"/>
                <a:gd name="connsiteY51" fmla="*/ 54837 h 214857"/>
                <a:gd name="connsiteX52" fmla="*/ 176934 w 201207"/>
                <a:gd name="connsiteY52" fmla="*/ 54837 h 214857"/>
                <a:gd name="connsiteX53" fmla="*/ 186804 w 201207"/>
                <a:gd name="connsiteY53" fmla="*/ 50962 h 214857"/>
                <a:gd name="connsiteX54" fmla="*/ 187316 w 201207"/>
                <a:gd name="connsiteY54" fmla="*/ 50304 h 214857"/>
                <a:gd name="connsiteX55" fmla="*/ 187316 w 201207"/>
                <a:gd name="connsiteY55" fmla="*/ 49353 h 214857"/>
                <a:gd name="connsiteX56" fmla="*/ 182490 w 201207"/>
                <a:gd name="connsiteY56" fmla="*/ 41238 h 214857"/>
                <a:gd name="connsiteX57" fmla="*/ 190898 w 201207"/>
                <a:gd name="connsiteY57" fmla="*/ 41238 h 214857"/>
                <a:gd name="connsiteX58" fmla="*/ 200695 w 201207"/>
                <a:gd name="connsiteY58" fmla="*/ 35462 h 214857"/>
                <a:gd name="connsiteX59" fmla="*/ 201207 w 201207"/>
                <a:gd name="connsiteY59" fmla="*/ 34438 h 214857"/>
                <a:gd name="connsiteX60" fmla="*/ 200622 w 201207"/>
                <a:gd name="connsiteY60" fmla="*/ 33488 h 214857"/>
                <a:gd name="connsiteX61" fmla="*/ 181321 w 201207"/>
                <a:gd name="connsiteY61" fmla="*/ 23544 h 214857"/>
                <a:gd name="connsiteX62" fmla="*/ 177738 w 201207"/>
                <a:gd name="connsiteY62" fmla="*/ 24349 h 214857"/>
                <a:gd name="connsiteX63" fmla="*/ 177738 w 201207"/>
                <a:gd name="connsiteY63" fmla="*/ 19816 h 214857"/>
                <a:gd name="connsiteX64" fmla="*/ 177299 w 201207"/>
                <a:gd name="connsiteY64" fmla="*/ 18938 h 214857"/>
                <a:gd name="connsiteX65" fmla="*/ 176495 w 201207"/>
                <a:gd name="connsiteY65" fmla="*/ 18938 h 214857"/>
                <a:gd name="connsiteX66" fmla="*/ 169769 w 201207"/>
                <a:gd name="connsiteY66" fmla="*/ 19669 h 214857"/>
                <a:gd name="connsiteX67" fmla="*/ 169769 w 201207"/>
                <a:gd name="connsiteY67" fmla="*/ 11115 h 214857"/>
                <a:gd name="connsiteX68" fmla="*/ 169257 w 201207"/>
                <a:gd name="connsiteY68" fmla="*/ 10165 h 214857"/>
                <a:gd name="connsiteX69" fmla="*/ 162823 w 201207"/>
                <a:gd name="connsiteY69" fmla="*/ 6728 h 214857"/>
                <a:gd name="connsiteX70" fmla="*/ 159971 w 201207"/>
                <a:gd name="connsiteY70" fmla="*/ 806 h 214857"/>
                <a:gd name="connsiteX71" fmla="*/ 159167 w 201207"/>
                <a:gd name="connsiteY71" fmla="*/ 221 h 214857"/>
                <a:gd name="connsiteX72" fmla="*/ 159167 w 201207"/>
                <a:gd name="connsiteY72" fmla="*/ 221 h 214857"/>
                <a:gd name="connsiteX73" fmla="*/ 158509 w 201207"/>
                <a:gd name="connsiteY73" fmla="*/ 221 h 214857"/>
                <a:gd name="connsiteX74" fmla="*/ 152441 w 201207"/>
                <a:gd name="connsiteY74" fmla="*/ 5485 h 214857"/>
                <a:gd name="connsiteX75" fmla="*/ 152441 w 201207"/>
                <a:gd name="connsiteY75" fmla="*/ 1026 h 214857"/>
                <a:gd name="connsiteX76" fmla="*/ 151637 w 201207"/>
                <a:gd name="connsiteY76" fmla="*/ 2 h 214857"/>
                <a:gd name="connsiteX77" fmla="*/ 151637 w 201207"/>
                <a:gd name="connsiteY77" fmla="*/ 2 h 214857"/>
                <a:gd name="connsiteX78" fmla="*/ 150686 w 201207"/>
                <a:gd name="connsiteY78" fmla="*/ 441 h 214857"/>
                <a:gd name="connsiteX79" fmla="*/ 132627 w 201207"/>
                <a:gd name="connsiteY79" fmla="*/ 26542 h 214857"/>
                <a:gd name="connsiteX80" fmla="*/ 126705 w 201207"/>
                <a:gd name="connsiteY80" fmla="*/ 28589 h 214857"/>
                <a:gd name="connsiteX81" fmla="*/ 126003 w 201207"/>
                <a:gd name="connsiteY81" fmla="*/ 29613 h 214857"/>
                <a:gd name="connsiteX82" fmla="*/ 126047 w 201207"/>
                <a:gd name="connsiteY82" fmla="*/ 29759 h 214857"/>
                <a:gd name="connsiteX83" fmla="*/ 126851 w 201207"/>
                <a:gd name="connsiteY83" fmla="*/ 35023 h 214857"/>
                <a:gd name="connsiteX84" fmla="*/ 122099 w 201207"/>
                <a:gd name="connsiteY84" fmla="*/ 38971 h 214857"/>
                <a:gd name="connsiteX85" fmla="*/ 117859 w 201207"/>
                <a:gd name="connsiteY85" fmla="*/ 35608 h 214857"/>
                <a:gd name="connsiteX86" fmla="*/ 117274 w 201207"/>
                <a:gd name="connsiteY86" fmla="*/ 35608 h 214857"/>
                <a:gd name="connsiteX87" fmla="*/ 116762 w 201207"/>
                <a:gd name="connsiteY87" fmla="*/ 35608 h 214857"/>
                <a:gd name="connsiteX88" fmla="*/ 98118 w 201207"/>
                <a:gd name="connsiteY88" fmla="*/ 45405 h 214857"/>
                <a:gd name="connsiteX89" fmla="*/ 98118 w 201207"/>
                <a:gd name="connsiteY89" fmla="*/ 45771 h 214857"/>
                <a:gd name="connsiteX90" fmla="*/ 98118 w 201207"/>
                <a:gd name="connsiteY90" fmla="*/ 45771 h 214857"/>
                <a:gd name="connsiteX91" fmla="*/ 94389 w 201207"/>
                <a:gd name="connsiteY91" fmla="*/ 54398 h 214857"/>
                <a:gd name="connsiteX92" fmla="*/ 77354 w 201207"/>
                <a:gd name="connsiteY92" fmla="*/ 74577 h 214857"/>
                <a:gd name="connsiteX93" fmla="*/ 53738 w 201207"/>
                <a:gd name="connsiteY93" fmla="*/ 78452 h 214857"/>
                <a:gd name="connsiteX94" fmla="*/ 53007 w 201207"/>
                <a:gd name="connsiteY94" fmla="*/ 79256 h 214857"/>
                <a:gd name="connsiteX95" fmla="*/ 49279 w 201207"/>
                <a:gd name="connsiteY95" fmla="*/ 89346 h 214857"/>
                <a:gd name="connsiteX96" fmla="*/ 45111 w 201207"/>
                <a:gd name="connsiteY96" fmla="*/ 89346 h 214857"/>
                <a:gd name="connsiteX97" fmla="*/ 44014 w 201207"/>
                <a:gd name="connsiteY97" fmla="*/ 90150 h 214857"/>
                <a:gd name="connsiteX98" fmla="*/ 41309 w 201207"/>
                <a:gd name="connsiteY98" fmla="*/ 102872 h 214857"/>
                <a:gd name="connsiteX99" fmla="*/ 23250 w 201207"/>
                <a:gd name="connsiteY99" fmla="*/ 99363 h 214857"/>
                <a:gd name="connsiteX100" fmla="*/ 16305 w 201207"/>
                <a:gd name="connsiteY100" fmla="*/ 93440 h 214857"/>
                <a:gd name="connsiteX101" fmla="*/ 15719 w 201207"/>
                <a:gd name="connsiteY101" fmla="*/ 93440 h 214857"/>
                <a:gd name="connsiteX102" fmla="*/ 14915 w 201207"/>
                <a:gd name="connsiteY102" fmla="*/ 93440 h 214857"/>
                <a:gd name="connsiteX103" fmla="*/ 14038 w 201207"/>
                <a:gd name="connsiteY103" fmla="*/ 94391 h 214857"/>
                <a:gd name="connsiteX104" fmla="*/ 11991 w 201207"/>
                <a:gd name="connsiteY104" fmla="*/ 95488 h 21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201207" h="214857">
                  <a:moveTo>
                    <a:pt x="3875" y="103676"/>
                  </a:moveTo>
                  <a:lnTo>
                    <a:pt x="0" y="124733"/>
                  </a:lnTo>
                  <a:lnTo>
                    <a:pt x="4826" y="143376"/>
                  </a:lnTo>
                  <a:cubicBezTo>
                    <a:pt x="4862" y="143676"/>
                    <a:pt x="5060" y="143925"/>
                    <a:pt x="5338" y="144035"/>
                  </a:cubicBezTo>
                  <a:lnTo>
                    <a:pt x="13818" y="148568"/>
                  </a:lnTo>
                  <a:lnTo>
                    <a:pt x="18571" y="158072"/>
                  </a:lnTo>
                  <a:lnTo>
                    <a:pt x="26394" y="191485"/>
                  </a:lnTo>
                  <a:cubicBezTo>
                    <a:pt x="26526" y="191945"/>
                    <a:pt x="26935" y="192275"/>
                    <a:pt x="27417" y="192289"/>
                  </a:cubicBezTo>
                  <a:lnTo>
                    <a:pt x="43649" y="193166"/>
                  </a:lnTo>
                  <a:lnTo>
                    <a:pt x="53300" y="188780"/>
                  </a:lnTo>
                  <a:lnTo>
                    <a:pt x="56882" y="202233"/>
                  </a:lnTo>
                  <a:cubicBezTo>
                    <a:pt x="56992" y="202737"/>
                    <a:pt x="57460" y="203088"/>
                    <a:pt x="57979" y="203037"/>
                  </a:cubicBezTo>
                  <a:lnTo>
                    <a:pt x="57979" y="203037"/>
                  </a:lnTo>
                  <a:lnTo>
                    <a:pt x="71139" y="199893"/>
                  </a:lnTo>
                  <a:lnTo>
                    <a:pt x="79474" y="193386"/>
                  </a:lnTo>
                  <a:lnTo>
                    <a:pt x="91099" y="196968"/>
                  </a:lnTo>
                  <a:lnTo>
                    <a:pt x="91976" y="201209"/>
                  </a:lnTo>
                  <a:cubicBezTo>
                    <a:pt x="92079" y="201728"/>
                    <a:pt x="92547" y="202094"/>
                    <a:pt x="93073" y="202086"/>
                  </a:cubicBezTo>
                  <a:lnTo>
                    <a:pt x="103528" y="200185"/>
                  </a:lnTo>
                  <a:lnTo>
                    <a:pt x="107696" y="203402"/>
                  </a:lnTo>
                  <a:lnTo>
                    <a:pt x="111644" y="214150"/>
                  </a:lnTo>
                  <a:cubicBezTo>
                    <a:pt x="111834" y="214545"/>
                    <a:pt x="112229" y="214801"/>
                    <a:pt x="112667" y="214808"/>
                  </a:cubicBezTo>
                  <a:lnTo>
                    <a:pt x="115665" y="214808"/>
                  </a:lnTo>
                  <a:cubicBezTo>
                    <a:pt x="115804" y="214874"/>
                    <a:pt x="115965" y="214874"/>
                    <a:pt x="116103" y="214808"/>
                  </a:cubicBezTo>
                  <a:lnTo>
                    <a:pt x="138037" y="202598"/>
                  </a:lnTo>
                  <a:lnTo>
                    <a:pt x="149809" y="178032"/>
                  </a:lnTo>
                  <a:cubicBezTo>
                    <a:pt x="149991" y="177689"/>
                    <a:pt x="149991" y="177279"/>
                    <a:pt x="149809" y="176936"/>
                  </a:cubicBezTo>
                  <a:lnTo>
                    <a:pt x="143521" y="168893"/>
                  </a:lnTo>
                  <a:lnTo>
                    <a:pt x="158655" y="157560"/>
                  </a:lnTo>
                  <a:lnTo>
                    <a:pt x="166698" y="144400"/>
                  </a:lnTo>
                  <a:lnTo>
                    <a:pt x="168379" y="128315"/>
                  </a:lnTo>
                  <a:lnTo>
                    <a:pt x="177080" y="119469"/>
                  </a:lnTo>
                  <a:cubicBezTo>
                    <a:pt x="177358" y="119293"/>
                    <a:pt x="177519" y="118994"/>
                    <a:pt x="177519" y="118664"/>
                  </a:cubicBezTo>
                  <a:lnTo>
                    <a:pt x="177519" y="115886"/>
                  </a:lnTo>
                  <a:lnTo>
                    <a:pt x="182637" y="119615"/>
                  </a:lnTo>
                  <a:cubicBezTo>
                    <a:pt x="182827" y="119681"/>
                    <a:pt x="183032" y="119681"/>
                    <a:pt x="183222" y="119615"/>
                  </a:cubicBezTo>
                  <a:lnTo>
                    <a:pt x="193165" y="118664"/>
                  </a:lnTo>
                  <a:cubicBezTo>
                    <a:pt x="193596" y="118672"/>
                    <a:pt x="193969" y="118357"/>
                    <a:pt x="194042" y="117933"/>
                  </a:cubicBezTo>
                  <a:cubicBezTo>
                    <a:pt x="194254" y="117597"/>
                    <a:pt x="194254" y="117173"/>
                    <a:pt x="194042" y="116836"/>
                  </a:cubicBezTo>
                  <a:lnTo>
                    <a:pt x="175764" y="97608"/>
                  </a:lnTo>
                  <a:lnTo>
                    <a:pt x="177519" y="90297"/>
                  </a:lnTo>
                  <a:cubicBezTo>
                    <a:pt x="177702" y="90063"/>
                    <a:pt x="177702" y="89726"/>
                    <a:pt x="177519" y="89492"/>
                  </a:cubicBezTo>
                  <a:lnTo>
                    <a:pt x="162896" y="66242"/>
                  </a:lnTo>
                  <a:lnTo>
                    <a:pt x="172181" y="64561"/>
                  </a:lnTo>
                  <a:cubicBezTo>
                    <a:pt x="172569" y="64517"/>
                    <a:pt x="172905" y="64261"/>
                    <a:pt x="173059" y="63903"/>
                  </a:cubicBezTo>
                  <a:cubicBezTo>
                    <a:pt x="173198" y="63552"/>
                    <a:pt x="173198" y="63157"/>
                    <a:pt x="173059" y="62806"/>
                  </a:cubicBezTo>
                  <a:lnTo>
                    <a:pt x="166990" y="55934"/>
                  </a:lnTo>
                  <a:lnTo>
                    <a:pt x="168891" y="54617"/>
                  </a:lnTo>
                  <a:lnTo>
                    <a:pt x="168891" y="54617"/>
                  </a:lnTo>
                  <a:lnTo>
                    <a:pt x="171158" y="52278"/>
                  </a:lnTo>
                  <a:lnTo>
                    <a:pt x="176422" y="54837"/>
                  </a:lnTo>
                  <a:cubicBezTo>
                    <a:pt x="176422" y="54837"/>
                    <a:pt x="176422" y="54837"/>
                    <a:pt x="176422" y="54837"/>
                  </a:cubicBezTo>
                  <a:cubicBezTo>
                    <a:pt x="176422" y="54837"/>
                    <a:pt x="176860" y="54837"/>
                    <a:pt x="176934" y="54837"/>
                  </a:cubicBezTo>
                  <a:lnTo>
                    <a:pt x="186804" y="50962"/>
                  </a:lnTo>
                  <a:cubicBezTo>
                    <a:pt x="187067" y="50830"/>
                    <a:pt x="187257" y="50589"/>
                    <a:pt x="187316" y="50304"/>
                  </a:cubicBezTo>
                  <a:cubicBezTo>
                    <a:pt x="187506" y="50011"/>
                    <a:pt x="187506" y="49646"/>
                    <a:pt x="187316" y="49353"/>
                  </a:cubicBezTo>
                  <a:lnTo>
                    <a:pt x="182490" y="41238"/>
                  </a:lnTo>
                  <a:lnTo>
                    <a:pt x="190898" y="41238"/>
                  </a:lnTo>
                  <a:lnTo>
                    <a:pt x="200695" y="35462"/>
                  </a:lnTo>
                  <a:cubicBezTo>
                    <a:pt x="201002" y="35213"/>
                    <a:pt x="201192" y="34840"/>
                    <a:pt x="201207" y="34438"/>
                  </a:cubicBezTo>
                  <a:cubicBezTo>
                    <a:pt x="201171" y="34043"/>
                    <a:pt x="200959" y="33692"/>
                    <a:pt x="200622" y="33488"/>
                  </a:cubicBezTo>
                  <a:lnTo>
                    <a:pt x="181321" y="23544"/>
                  </a:lnTo>
                  <a:lnTo>
                    <a:pt x="177738" y="24349"/>
                  </a:lnTo>
                  <a:lnTo>
                    <a:pt x="177738" y="19816"/>
                  </a:lnTo>
                  <a:cubicBezTo>
                    <a:pt x="177716" y="19472"/>
                    <a:pt x="177562" y="19158"/>
                    <a:pt x="177299" y="18938"/>
                  </a:cubicBezTo>
                  <a:cubicBezTo>
                    <a:pt x="177299" y="18938"/>
                    <a:pt x="176934" y="18938"/>
                    <a:pt x="176495" y="18938"/>
                  </a:cubicBezTo>
                  <a:lnTo>
                    <a:pt x="169769" y="19669"/>
                  </a:lnTo>
                  <a:lnTo>
                    <a:pt x="169769" y="11115"/>
                  </a:lnTo>
                  <a:cubicBezTo>
                    <a:pt x="169754" y="10735"/>
                    <a:pt x="169564" y="10384"/>
                    <a:pt x="169257" y="10165"/>
                  </a:cubicBezTo>
                  <a:lnTo>
                    <a:pt x="162823" y="6728"/>
                  </a:lnTo>
                  <a:lnTo>
                    <a:pt x="159971" y="806"/>
                  </a:lnTo>
                  <a:lnTo>
                    <a:pt x="159167" y="221"/>
                  </a:lnTo>
                  <a:lnTo>
                    <a:pt x="159167" y="221"/>
                  </a:lnTo>
                  <a:cubicBezTo>
                    <a:pt x="158955" y="126"/>
                    <a:pt x="158721" y="126"/>
                    <a:pt x="158509" y="221"/>
                  </a:cubicBezTo>
                  <a:lnTo>
                    <a:pt x="152441" y="5485"/>
                  </a:lnTo>
                  <a:lnTo>
                    <a:pt x="152441" y="1026"/>
                  </a:lnTo>
                  <a:cubicBezTo>
                    <a:pt x="152485" y="529"/>
                    <a:pt x="152134" y="75"/>
                    <a:pt x="151637" y="2"/>
                  </a:cubicBezTo>
                  <a:lnTo>
                    <a:pt x="151637" y="2"/>
                  </a:lnTo>
                  <a:cubicBezTo>
                    <a:pt x="151264" y="-20"/>
                    <a:pt x="150905" y="141"/>
                    <a:pt x="150686" y="441"/>
                  </a:cubicBezTo>
                  <a:lnTo>
                    <a:pt x="132627" y="26542"/>
                  </a:lnTo>
                  <a:lnTo>
                    <a:pt x="126705" y="28589"/>
                  </a:lnTo>
                  <a:cubicBezTo>
                    <a:pt x="126230" y="28677"/>
                    <a:pt x="125916" y="29138"/>
                    <a:pt x="126003" y="29613"/>
                  </a:cubicBezTo>
                  <a:cubicBezTo>
                    <a:pt x="126018" y="29664"/>
                    <a:pt x="126032" y="29715"/>
                    <a:pt x="126047" y="29759"/>
                  </a:cubicBezTo>
                  <a:lnTo>
                    <a:pt x="126851" y="35023"/>
                  </a:lnTo>
                  <a:lnTo>
                    <a:pt x="122099" y="38971"/>
                  </a:lnTo>
                  <a:lnTo>
                    <a:pt x="117859" y="35608"/>
                  </a:lnTo>
                  <a:lnTo>
                    <a:pt x="117274" y="35608"/>
                  </a:lnTo>
                  <a:lnTo>
                    <a:pt x="116762" y="35608"/>
                  </a:lnTo>
                  <a:lnTo>
                    <a:pt x="98118" y="45405"/>
                  </a:lnTo>
                  <a:cubicBezTo>
                    <a:pt x="98118" y="45405"/>
                    <a:pt x="98118" y="45405"/>
                    <a:pt x="98118" y="45771"/>
                  </a:cubicBezTo>
                  <a:lnTo>
                    <a:pt x="98118" y="45771"/>
                  </a:lnTo>
                  <a:lnTo>
                    <a:pt x="94389" y="54398"/>
                  </a:lnTo>
                  <a:lnTo>
                    <a:pt x="77354" y="74577"/>
                  </a:lnTo>
                  <a:lnTo>
                    <a:pt x="53738" y="78452"/>
                  </a:lnTo>
                  <a:cubicBezTo>
                    <a:pt x="53380" y="78584"/>
                    <a:pt x="53102" y="78884"/>
                    <a:pt x="53007" y="79256"/>
                  </a:cubicBezTo>
                  <a:lnTo>
                    <a:pt x="49279" y="89346"/>
                  </a:lnTo>
                  <a:lnTo>
                    <a:pt x="45111" y="89346"/>
                  </a:lnTo>
                  <a:cubicBezTo>
                    <a:pt x="44606" y="89324"/>
                    <a:pt x="44146" y="89660"/>
                    <a:pt x="44014" y="90150"/>
                  </a:cubicBezTo>
                  <a:lnTo>
                    <a:pt x="41309" y="102872"/>
                  </a:lnTo>
                  <a:lnTo>
                    <a:pt x="23250" y="99363"/>
                  </a:lnTo>
                  <a:lnTo>
                    <a:pt x="16305" y="93440"/>
                  </a:lnTo>
                  <a:cubicBezTo>
                    <a:pt x="16114" y="93382"/>
                    <a:pt x="15910" y="93382"/>
                    <a:pt x="15719" y="93440"/>
                  </a:cubicBezTo>
                  <a:cubicBezTo>
                    <a:pt x="15464" y="93338"/>
                    <a:pt x="15171" y="93338"/>
                    <a:pt x="14915" y="93440"/>
                  </a:cubicBezTo>
                  <a:lnTo>
                    <a:pt x="14038" y="94391"/>
                  </a:lnTo>
                  <a:lnTo>
                    <a:pt x="11991" y="9548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7DFD2888-ED49-49A5-A8A6-DB0D1960FD33}"/>
                </a:ext>
              </a:extLst>
            </p:cNvPr>
            <p:cNvSpPr/>
            <p:nvPr/>
          </p:nvSpPr>
          <p:spPr>
            <a:xfrm>
              <a:off x="8083479" y="3875939"/>
              <a:ext cx="180260" cy="57978"/>
            </a:xfrm>
            <a:custGeom>
              <a:avLst/>
              <a:gdLst>
                <a:gd name="connsiteX0" fmla="*/ 179443 w 180260"/>
                <a:gd name="connsiteY0" fmla="*/ 57540 h 57978"/>
                <a:gd name="connsiteX1" fmla="*/ 180101 w 180260"/>
                <a:gd name="connsiteY1" fmla="*/ 57540 h 57978"/>
                <a:gd name="connsiteX2" fmla="*/ 180101 w 180260"/>
                <a:gd name="connsiteY2" fmla="*/ 56370 h 57978"/>
                <a:gd name="connsiteX3" fmla="*/ 177250 w 180260"/>
                <a:gd name="connsiteY3" fmla="*/ 49059 h 57978"/>
                <a:gd name="connsiteX4" fmla="*/ 178200 w 180260"/>
                <a:gd name="connsiteY4" fmla="*/ 37287 h 57978"/>
                <a:gd name="connsiteX5" fmla="*/ 177250 w 180260"/>
                <a:gd name="connsiteY5" fmla="*/ 36045 h 57978"/>
                <a:gd name="connsiteX6" fmla="*/ 150271 w 180260"/>
                <a:gd name="connsiteY6" fmla="*/ 33193 h 57978"/>
                <a:gd name="connsiteX7" fmla="*/ 140108 w 180260"/>
                <a:gd name="connsiteY7" fmla="*/ 18571 h 57978"/>
                <a:gd name="connsiteX8" fmla="*/ 119856 w 180260"/>
                <a:gd name="connsiteY8" fmla="*/ 12722 h 57978"/>
                <a:gd name="connsiteX9" fmla="*/ 114738 w 180260"/>
                <a:gd name="connsiteY9" fmla="*/ 14476 h 57978"/>
                <a:gd name="connsiteX10" fmla="*/ 110205 w 180260"/>
                <a:gd name="connsiteY10" fmla="*/ 9066 h 57978"/>
                <a:gd name="connsiteX11" fmla="*/ 109401 w 180260"/>
                <a:gd name="connsiteY11" fmla="*/ 9066 h 57978"/>
                <a:gd name="connsiteX12" fmla="*/ 108816 w 180260"/>
                <a:gd name="connsiteY12" fmla="*/ 9066 h 57978"/>
                <a:gd name="connsiteX13" fmla="*/ 103552 w 180260"/>
                <a:gd name="connsiteY13" fmla="*/ 12356 h 57978"/>
                <a:gd name="connsiteX14" fmla="*/ 98142 w 180260"/>
                <a:gd name="connsiteY14" fmla="*/ 19667 h 57978"/>
                <a:gd name="connsiteX15" fmla="*/ 70943 w 180260"/>
                <a:gd name="connsiteY15" fmla="*/ 18059 h 57978"/>
                <a:gd name="connsiteX16" fmla="*/ 58515 w 180260"/>
                <a:gd name="connsiteY16" fmla="*/ 6946 h 57978"/>
                <a:gd name="connsiteX17" fmla="*/ 43453 w 180260"/>
                <a:gd name="connsiteY17" fmla="*/ 5118 h 57978"/>
                <a:gd name="connsiteX18" fmla="*/ 41771 w 180260"/>
                <a:gd name="connsiteY18" fmla="*/ 804 h 57978"/>
                <a:gd name="connsiteX19" fmla="*/ 40748 w 180260"/>
                <a:gd name="connsiteY19" fmla="*/ 73 h 57978"/>
                <a:gd name="connsiteX20" fmla="*/ 40309 w 180260"/>
                <a:gd name="connsiteY20" fmla="*/ 73 h 57978"/>
                <a:gd name="connsiteX21" fmla="*/ 31170 w 180260"/>
                <a:gd name="connsiteY21" fmla="*/ 2997 h 57978"/>
                <a:gd name="connsiteX22" fmla="*/ 19399 w 180260"/>
                <a:gd name="connsiteY22" fmla="*/ 0 h 57978"/>
                <a:gd name="connsiteX23" fmla="*/ 19399 w 180260"/>
                <a:gd name="connsiteY23" fmla="*/ 0 h 57978"/>
                <a:gd name="connsiteX24" fmla="*/ 18887 w 180260"/>
                <a:gd name="connsiteY24" fmla="*/ 0 h 57978"/>
                <a:gd name="connsiteX25" fmla="*/ 14647 w 180260"/>
                <a:gd name="connsiteY25" fmla="*/ 2340 h 57978"/>
                <a:gd name="connsiteX26" fmla="*/ 7335 w 180260"/>
                <a:gd name="connsiteY26" fmla="*/ 13599 h 57978"/>
                <a:gd name="connsiteX27" fmla="*/ 1121 w 180260"/>
                <a:gd name="connsiteY27" fmla="*/ 12648 h 57978"/>
                <a:gd name="connsiteX28" fmla="*/ 170 w 180260"/>
                <a:gd name="connsiteY28" fmla="*/ 13087 h 57978"/>
                <a:gd name="connsiteX29" fmla="*/ 170 w 180260"/>
                <a:gd name="connsiteY29" fmla="*/ 14257 h 57978"/>
                <a:gd name="connsiteX30" fmla="*/ 1998 w 180260"/>
                <a:gd name="connsiteY30" fmla="*/ 18132 h 57978"/>
                <a:gd name="connsiteX31" fmla="*/ 2802 w 180260"/>
                <a:gd name="connsiteY31" fmla="*/ 18717 h 57978"/>
                <a:gd name="connsiteX32" fmla="*/ 23347 w 180260"/>
                <a:gd name="connsiteY32" fmla="*/ 23250 h 57978"/>
                <a:gd name="connsiteX33" fmla="*/ 21885 w 180260"/>
                <a:gd name="connsiteY33" fmla="*/ 24785 h 57978"/>
                <a:gd name="connsiteX34" fmla="*/ 21885 w 180260"/>
                <a:gd name="connsiteY34" fmla="*/ 25736 h 57978"/>
                <a:gd name="connsiteX35" fmla="*/ 22543 w 180260"/>
                <a:gd name="connsiteY35" fmla="*/ 26540 h 57978"/>
                <a:gd name="connsiteX36" fmla="*/ 33583 w 180260"/>
                <a:gd name="connsiteY36" fmla="*/ 31439 h 57978"/>
                <a:gd name="connsiteX37" fmla="*/ 63705 w 180260"/>
                <a:gd name="connsiteY37" fmla="*/ 38238 h 57978"/>
                <a:gd name="connsiteX38" fmla="*/ 69116 w 180260"/>
                <a:gd name="connsiteY38" fmla="*/ 35460 h 57978"/>
                <a:gd name="connsiteX39" fmla="*/ 86371 w 180260"/>
                <a:gd name="connsiteY39" fmla="*/ 36337 h 57978"/>
                <a:gd name="connsiteX40" fmla="*/ 108304 w 180260"/>
                <a:gd name="connsiteY40" fmla="*/ 46207 h 57978"/>
                <a:gd name="connsiteX41" fmla="*/ 125266 w 180260"/>
                <a:gd name="connsiteY41" fmla="*/ 49205 h 57978"/>
                <a:gd name="connsiteX42" fmla="*/ 133821 w 180260"/>
                <a:gd name="connsiteY42" fmla="*/ 48181 h 57978"/>
                <a:gd name="connsiteX43" fmla="*/ 145007 w 180260"/>
                <a:gd name="connsiteY43" fmla="*/ 50155 h 57978"/>
                <a:gd name="connsiteX44" fmla="*/ 153269 w 180260"/>
                <a:gd name="connsiteY44" fmla="*/ 48108 h 57978"/>
                <a:gd name="connsiteX45" fmla="*/ 179736 w 180260"/>
                <a:gd name="connsiteY45" fmla="*/ 57979 h 57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80260" h="57978">
                  <a:moveTo>
                    <a:pt x="179443" y="57540"/>
                  </a:moveTo>
                  <a:cubicBezTo>
                    <a:pt x="179648" y="57642"/>
                    <a:pt x="179897" y="57642"/>
                    <a:pt x="180101" y="57540"/>
                  </a:cubicBezTo>
                  <a:cubicBezTo>
                    <a:pt x="180313" y="57182"/>
                    <a:pt x="180313" y="56736"/>
                    <a:pt x="180101" y="56370"/>
                  </a:cubicBezTo>
                  <a:lnTo>
                    <a:pt x="177250" y="49059"/>
                  </a:lnTo>
                  <a:lnTo>
                    <a:pt x="178200" y="37287"/>
                  </a:lnTo>
                  <a:cubicBezTo>
                    <a:pt x="178251" y="36688"/>
                    <a:pt x="177835" y="36154"/>
                    <a:pt x="177250" y="36045"/>
                  </a:cubicBezTo>
                  <a:lnTo>
                    <a:pt x="150271" y="33193"/>
                  </a:lnTo>
                  <a:lnTo>
                    <a:pt x="140108" y="18571"/>
                  </a:lnTo>
                  <a:lnTo>
                    <a:pt x="119856" y="12722"/>
                  </a:lnTo>
                  <a:lnTo>
                    <a:pt x="114738" y="14476"/>
                  </a:lnTo>
                  <a:lnTo>
                    <a:pt x="110205" y="9066"/>
                  </a:lnTo>
                  <a:cubicBezTo>
                    <a:pt x="109949" y="8949"/>
                    <a:pt x="109657" y="8949"/>
                    <a:pt x="109401" y="9066"/>
                  </a:cubicBezTo>
                  <a:lnTo>
                    <a:pt x="108816" y="9066"/>
                  </a:lnTo>
                  <a:lnTo>
                    <a:pt x="103552" y="12356"/>
                  </a:lnTo>
                  <a:lnTo>
                    <a:pt x="98142" y="19667"/>
                  </a:lnTo>
                  <a:lnTo>
                    <a:pt x="70943" y="18059"/>
                  </a:lnTo>
                  <a:lnTo>
                    <a:pt x="58515" y="6946"/>
                  </a:lnTo>
                  <a:lnTo>
                    <a:pt x="43453" y="5118"/>
                  </a:lnTo>
                  <a:lnTo>
                    <a:pt x="41771" y="804"/>
                  </a:lnTo>
                  <a:cubicBezTo>
                    <a:pt x="41559" y="417"/>
                    <a:pt x="41179" y="154"/>
                    <a:pt x="40748" y="73"/>
                  </a:cubicBezTo>
                  <a:lnTo>
                    <a:pt x="40309" y="73"/>
                  </a:lnTo>
                  <a:lnTo>
                    <a:pt x="31170" y="2997"/>
                  </a:lnTo>
                  <a:lnTo>
                    <a:pt x="19399" y="0"/>
                  </a:lnTo>
                  <a:lnTo>
                    <a:pt x="19399" y="0"/>
                  </a:lnTo>
                  <a:lnTo>
                    <a:pt x="18887" y="0"/>
                  </a:lnTo>
                  <a:lnTo>
                    <a:pt x="14647" y="2340"/>
                  </a:lnTo>
                  <a:lnTo>
                    <a:pt x="7335" y="13599"/>
                  </a:lnTo>
                  <a:lnTo>
                    <a:pt x="1121" y="12648"/>
                  </a:lnTo>
                  <a:cubicBezTo>
                    <a:pt x="755" y="12656"/>
                    <a:pt x="411" y="12817"/>
                    <a:pt x="170" y="13087"/>
                  </a:cubicBezTo>
                  <a:cubicBezTo>
                    <a:pt x="-57" y="13445"/>
                    <a:pt x="-57" y="13899"/>
                    <a:pt x="170" y="14257"/>
                  </a:cubicBezTo>
                  <a:lnTo>
                    <a:pt x="1998" y="18132"/>
                  </a:lnTo>
                  <a:cubicBezTo>
                    <a:pt x="2196" y="18410"/>
                    <a:pt x="2473" y="18615"/>
                    <a:pt x="2802" y="18717"/>
                  </a:cubicBezTo>
                  <a:lnTo>
                    <a:pt x="23347" y="23250"/>
                  </a:lnTo>
                  <a:lnTo>
                    <a:pt x="21885" y="24785"/>
                  </a:lnTo>
                  <a:cubicBezTo>
                    <a:pt x="21680" y="25071"/>
                    <a:pt x="21680" y="25451"/>
                    <a:pt x="21885" y="25736"/>
                  </a:cubicBezTo>
                  <a:cubicBezTo>
                    <a:pt x="22016" y="26065"/>
                    <a:pt x="22250" y="26342"/>
                    <a:pt x="22543" y="26540"/>
                  </a:cubicBezTo>
                  <a:lnTo>
                    <a:pt x="33583" y="31439"/>
                  </a:lnTo>
                  <a:lnTo>
                    <a:pt x="63705" y="38238"/>
                  </a:lnTo>
                  <a:lnTo>
                    <a:pt x="69116" y="35460"/>
                  </a:lnTo>
                  <a:lnTo>
                    <a:pt x="86371" y="36337"/>
                  </a:lnTo>
                  <a:lnTo>
                    <a:pt x="108304" y="46207"/>
                  </a:lnTo>
                  <a:lnTo>
                    <a:pt x="125266" y="49205"/>
                  </a:lnTo>
                  <a:lnTo>
                    <a:pt x="133821" y="48181"/>
                  </a:lnTo>
                  <a:lnTo>
                    <a:pt x="145007" y="50155"/>
                  </a:lnTo>
                  <a:lnTo>
                    <a:pt x="153269" y="48108"/>
                  </a:lnTo>
                  <a:lnTo>
                    <a:pt x="179736" y="57979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29951124-4421-483D-8189-FFA90C970F8F}"/>
                </a:ext>
              </a:extLst>
            </p:cNvPr>
            <p:cNvSpPr/>
            <p:nvPr/>
          </p:nvSpPr>
          <p:spPr>
            <a:xfrm>
              <a:off x="8129272" y="3810503"/>
              <a:ext cx="14050" cy="12867"/>
            </a:xfrm>
            <a:custGeom>
              <a:avLst/>
              <a:gdLst>
                <a:gd name="connsiteX0" fmla="*/ 10894 w 14050"/>
                <a:gd name="connsiteY0" fmla="*/ 12868 h 12867"/>
                <a:gd name="connsiteX1" fmla="*/ 11991 w 14050"/>
                <a:gd name="connsiteY1" fmla="*/ 12064 h 12867"/>
                <a:gd name="connsiteX2" fmla="*/ 14038 w 14050"/>
                <a:gd name="connsiteY2" fmla="*/ 5264 h 12867"/>
                <a:gd name="connsiteX3" fmla="*/ 13233 w 14050"/>
                <a:gd name="connsiteY3" fmla="*/ 3875 h 12867"/>
                <a:gd name="connsiteX4" fmla="*/ 3510 w 14050"/>
                <a:gd name="connsiteY4" fmla="*/ 0 h 12867"/>
                <a:gd name="connsiteX5" fmla="*/ 3071 w 14050"/>
                <a:gd name="connsiteY5" fmla="*/ 0 h 12867"/>
                <a:gd name="connsiteX6" fmla="*/ 2486 w 14050"/>
                <a:gd name="connsiteY6" fmla="*/ 0 h 12867"/>
                <a:gd name="connsiteX7" fmla="*/ 1974 w 14050"/>
                <a:gd name="connsiteY7" fmla="*/ 731 h 12867"/>
                <a:gd name="connsiteX8" fmla="*/ 0 w 14050"/>
                <a:gd name="connsiteY8" fmla="*/ 10455 h 12867"/>
                <a:gd name="connsiteX9" fmla="*/ 0 w 14050"/>
                <a:gd name="connsiteY9" fmla="*/ 11332 h 12867"/>
                <a:gd name="connsiteX10" fmla="*/ 805 w 14050"/>
                <a:gd name="connsiteY10" fmla="*/ 11771 h 1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50" h="12867">
                  <a:moveTo>
                    <a:pt x="10894" y="12868"/>
                  </a:moveTo>
                  <a:cubicBezTo>
                    <a:pt x="11391" y="12861"/>
                    <a:pt x="11837" y="12539"/>
                    <a:pt x="11991" y="12064"/>
                  </a:cubicBezTo>
                  <a:lnTo>
                    <a:pt x="14038" y="5264"/>
                  </a:lnTo>
                  <a:cubicBezTo>
                    <a:pt x="14118" y="4672"/>
                    <a:pt x="13789" y="4102"/>
                    <a:pt x="13233" y="3875"/>
                  </a:cubicBezTo>
                  <a:lnTo>
                    <a:pt x="3510" y="0"/>
                  </a:lnTo>
                  <a:lnTo>
                    <a:pt x="3071" y="0"/>
                  </a:lnTo>
                  <a:lnTo>
                    <a:pt x="2486" y="0"/>
                  </a:lnTo>
                  <a:cubicBezTo>
                    <a:pt x="2259" y="197"/>
                    <a:pt x="2084" y="453"/>
                    <a:pt x="1974" y="731"/>
                  </a:cubicBezTo>
                  <a:lnTo>
                    <a:pt x="0" y="10455"/>
                  </a:lnTo>
                  <a:cubicBezTo>
                    <a:pt x="0" y="10455"/>
                    <a:pt x="0" y="11187"/>
                    <a:pt x="0" y="11332"/>
                  </a:cubicBezTo>
                  <a:cubicBezTo>
                    <a:pt x="176" y="11610"/>
                    <a:pt x="475" y="11771"/>
                    <a:pt x="805" y="11771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0DB24FF5-7A73-413C-B922-020C8193427C}"/>
                </a:ext>
              </a:extLst>
            </p:cNvPr>
            <p:cNvSpPr/>
            <p:nvPr/>
          </p:nvSpPr>
          <p:spPr>
            <a:xfrm>
              <a:off x="8082333" y="3789957"/>
              <a:ext cx="31159" cy="31366"/>
            </a:xfrm>
            <a:custGeom>
              <a:avLst/>
              <a:gdLst>
                <a:gd name="connsiteX0" fmla="*/ 17620 w 31159"/>
                <a:gd name="connsiteY0" fmla="*/ 26980 h 31366"/>
                <a:gd name="connsiteX1" fmla="*/ 18278 w 31159"/>
                <a:gd name="connsiteY1" fmla="*/ 27492 h 31366"/>
                <a:gd name="connsiteX2" fmla="*/ 30049 w 31159"/>
                <a:gd name="connsiteY2" fmla="*/ 31367 h 31366"/>
                <a:gd name="connsiteX3" fmla="*/ 30049 w 31159"/>
                <a:gd name="connsiteY3" fmla="*/ 31367 h 31366"/>
                <a:gd name="connsiteX4" fmla="*/ 30781 w 31159"/>
                <a:gd name="connsiteY4" fmla="*/ 31367 h 31366"/>
                <a:gd name="connsiteX5" fmla="*/ 31146 w 31159"/>
                <a:gd name="connsiteY5" fmla="*/ 30490 h 31366"/>
                <a:gd name="connsiteX6" fmla="*/ 31146 w 31159"/>
                <a:gd name="connsiteY6" fmla="*/ 20766 h 31366"/>
                <a:gd name="connsiteX7" fmla="*/ 30269 w 31159"/>
                <a:gd name="connsiteY7" fmla="*/ 19596 h 31366"/>
                <a:gd name="connsiteX8" fmla="*/ 22958 w 31159"/>
                <a:gd name="connsiteY8" fmla="*/ 18719 h 31366"/>
                <a:gd name="connsiteX9" fmla="*/ 15646 w 31159"/>
                <a:gd name="connsiteY9" fmla="*/ 660 h 31366"/>
                <a:gd name="connsiteX10" fmla="*/ 14696 w 31159"/>
                <a:gd name="connsiteY10" fmla="*/ 2 h 31366"/>
                <a:gd name="connsiteX11" fmla="*/ 14696 w 31159"/>
                <a:gd name="connsiteY11" fmla="*/ 2 h 31366"/>
                <a:gd name="connsiteX12" fmla="*/ 13672 w 31159"/>
                <a:gd name="connsiteY12" fmla="*/ 513 h 31366"/>
                <a:gd name="connsiteX13" fmla="*/ 11332 w 31159"/>
                <a:gd name="connsiteY13" fmla="*/ 4608 h 31366"/>
                <a:gd name="connsiteX14" fmla="*/ 5337 w 31159"/>
                <a:gd name="connsiteY14" fmla="*/ 2049 h 31366"/>
                <a:gd name="connsiteX15" fmla="*/ 4826 w 31159"/>
                <a:gd name="connsiteY15" fmla="*/ 2049 h 31366"/>
                <a:gd name="connsiteX16" fmla="*/ 3948 w 31159"/>
                <a:gd name="connsiteY16" fmla="*/ 2560 h 31366"/>
                <a:gd name="connsiteX17" fmla="*/ 0 w 31159"/>
                <a:gd name="connsiteY17" fmla="*/ 9506 h 31366"/>
                <a:gd name="connsiteX18" fmla="*/ 0 w 31159"/>
                <a:gd name="connsiteY18" fmla="*/ 10384 h 31366"/>
                <a:gd name="connsiteX19" fmla="*/ 585 w 31159"/>
                <a:gd name="connsiteY19" fmla="*/ 10969 h 31366"/>
                <a:gd name="connsiteX20" fmla="*/ 11991 w 31159"/>
                <a:gd name="connsiteY20" fmla="*/ 15721 h 3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159" h="31366">
                  <a:moveTo>
                    <a:pt x="17620" y="26980"/>
                  </a:moveTo>
                  <a:cubicBezTo>
                    <a:pt x="17766" y="27229"/>
                    <a:pt x="18001" y="27412"/>
                    <a:pt x="18278" y="27492"/>
                  </a:cubicBezTo>
                  <a:lnTo>
                    <a:pt x="30049" y="31367"/>
                  </a:lnTo>
                  <a:lnTo>
                    <a:pt x="30049" y="31367"/>
                  </a:lnTo>
                  <a:lnTo>
                    <a:pt x="30781" y="31367"/>
                  </a:lnTo>
                  <a:cubicBezTo>
                    <a:pt x="31066" y="31170"/>
                    <a:pt x="31205" y="30826"/>
                    <a:pt x="31146" y="30490"/>
                  </a:cubicBezTo>
                  <a:lnTo>
                    <a:pt x="31146" y="20766"/>
                  </a:lnTo>
                  <a:cubicBezTo>
                    <a:pt x="31198" y="20210"/>
                    <a:pt x="30817" y="19706"/>
                    <a:pt x="30269" y="19596"/>
                  </a:cubicBezTo>
                  <a:lnTo>
                    <a:pt x="22958" y="18719"/>
                  </a:lnTo>
                  <a:lnTo>
                    <a:pt x="15646" y="660"/>
                  </a:lnTo>
                  <a:cubicBezTo>
                    <a:pt x="15434" y="316"/>
                    <a:pt x="15091" y="82"/>
                    <a:pt x="14696" y="2"/>
                  </a:cubicBezTo>
                  <a:lnTo>
                    <a:pt x="14696" y="2"/>
                  </a:lnTo>
                  <a:cubicBezTo>
                    <a:pt x="14286" y="-20"/>
                    <a:pt x="13899" y="177"/>
                    <a:pt x="13672" y="513"/>
                  </a:cubicBezTo>
                  <a:lnTo>
                    <a:pt x="11332" y="4608"/>
                  </a:lnTo>
                  <a:lnTo>
                    <a:pt x="5337" y="2049"/>
                  </a:lnTo>
                  <a:lnTo>
                    <a:pt x="4826" y="2049"/>
                  </a:lnTo>
                  <a:cubicBezTo>
                    <a:pt x="4460" y="2049"/>
                    <a:pt x="4131" y="2246"/>
                    <a:pt x="3948" y="2560"/>
                  </a:cubicBezTo>
                  <a:lnTo>
                    <a:pt x="0" y="9506"/>
                  </a:lnTo>
                  <a:cubicBezTo>
                    <a:pt x="0" y="9506"/>
                    <a:pt x="0" y="10018"/>
                    <a:pt x="0" y="10384"/>
                  </a:cubicBezTo>
                  <a:cubicBezTo>
                    <a:pt x="95" y="10654"/>
                    <a:pt x="315" y="10874"/>
                    <a:pt x="585" y="10969"/>
                  </a:cubicBezTo>
                  <a:lnTo>
                    <a:pt x="11991" y="15721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C892B8D1-F009-45DB-835D-7EF1BB4CE13C}"/>
                </a:ext>
              </a:extLst>
            </p:cNvPr>
            <p:cNvSpPr/>
            <p:nvPr/>
          </p:nvSpPr>
          <p:spPr>
            <a:xfrm>
              <a:off x="8065942" y="3767220"/>
              <a:ext cx="5860" cy="7092"/>
            </a:xfrm>
            <a:custGeom>
              <a:avLst/>
              <a:gdLst>
                <a:gd name="connsiteX0" fmla="*/ 4108 w 5860"/>
                <a:gd name="connsiteY0" fmla="*/ 0 h 7092"/>
                <a:gd name="connsiteX1" fmla="*/ 4108 w 5860"/>
                <a:gd name="connsiteY1" fmla="*/ 0 h 7092"/>
                <a:gd name="connsiteX2" fmla="*/ 3231 w 5860"/>
                <a:gd name="connsiteY2" fmla="*/ 439 h 7092"/>
                <a:gd name="connsiteX3" fmla="*/ 306 w 5860"/>
                <a:gd name="connsiteY3" fmla="*/ 4313 h 7092"/>
                <a:gd name="connsiteX4" fmla="*/ 292 w 5860"/>
                <a:gd name="connsiteY4" fmla="*/ 5761 h 7092"/>
                <a:gd name="connsiteX5" fmla="*/ 306 w 5860"/>
                <a:gd name="connsiteY5" fmla="*/ 5776 h 7092"/>
                <a:gd name="connsiteX6" fmla="*/ 1183 w 5860"/>
                <a:gd name="connsiteY6" fmla="*/ 6726 h 7092"/>
                <a:gd name="connsiteX7" fmla="*/ 2061 w 5860"/>
                <a:gd name="connsiteY7" fmla="*/ 7092 h 7092"/>
                <a:gd name="connsiteX8" fmla="*/ 4912 w 5860"/>
                <a:gd name="connsiteY8" fmla="*/ 7092 h 7092"/>
                <a:gd name="connsiteX9" fmla="*/ 5790 w 5860"/>
                <a:gd name="connsiteY9" fmla="*/ 6726 h 7092"/>
                <a:gd name="connsiteX10" fmla="*/ 5790 w 5860"/>
                <a:gd name="connsiteY10" fmla="*/ 5776 h 7092"/>
                <a:gd name="connsiteX11" fmla="*/ 4839 w 5860"/>
                <a:gd name="connsiteY11" fmla="*/ 951 h 7092"/>
                <a:gd name="connsiteX12" fmla="*/ 4108 w 5860"/>
                <a:gd name="connsiteY12" fmla="*/ 0 h 7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60" h="7092">
                  <a:moveTo>
                    <a:pt x="4108" y="0"/>
                  </a:moveTo>
                  <a:lnTo>
                    <a:pt x="4108" y="0"/>
                  </a:lnTo>
                  <a:cubicBezTo>
                    <a:pt x="3772" y="44"/>
                    <a:pt x="3465" y="197"/>
                    <a:pt x="3231" y="439"/>
                  </a:cubicBezTo>
                  <a:lnTo>
                    <a:pt x="306" y="4313"/>
                  </a:lnTo>
                  <a:cubicBezTo>
                    <a:pt x="-96" y="4708"/>
                    <a:pt x="-103" y="5359"/>
                    <a:pt x="292" y="5761"/>
                  </a:cubicBezTo>
                  <a:cubicBezTo>
                    <a:pt x="299" y="5769"/>
                    <a:pt x="299" y="5769"/>
                    <a:pt x="306" y="5776"/>
                  </a:cubicBezTo>
                  <a:lnTo>
                    <a:pt x="1183" y="6726"/>
                  </a:lnTo>
                  <a:cubicBezTo>
                    <a:pt x="1403" y="6975"/>
                    <a:pt x="1725" y="7106"/>
                    <a:pt x="2061" y="7092"/>
                  </a:cubicBezTo>
                  <a:lnTo>
                    <a:pt x="4912" y="7092"/>
                  </a:lnTo>
                  <a:cubicBezTo>
                    <a:pt x="4912" y="7092"/>
                    <a:pt x="5644" y="7092"/>
                    <a:pt x="5790" y="6726"/>
                  </a:cubicBezTo>
                  <a:cubicBezTo>
                    <a:pt x="5885" y="6419"/>
                    <a:pt x="5885" y="6083"/>
                    <a:pt x="5790" y="5776"/>
                  </a:cubicBezTo>
                  <a:lnTo>
                    <a:pt x="4839" y="951"/>
                  </a:lnTo>
                  <a:cubicBezTo>
                    <a:pt x="4802" y="519"/>
                    <a:pt x="4518" y="146"/>
                    <a:pt x="4108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D9BEE808-6D0E-4485-976E-BE5D0CAA37FA}"/>
                </a:ext>
              </a:extLst>
            </p:cNvPr>
            <p:cNvSpPr/>
            <p:nvPr/>
          </p:nvSpPr>
          <p:spPr>
            <a:xfrm>
              <a:off x="8065545" y="3737820"/>
              <a:ext cx="7071" cy="8784"/>
            </a:xfrm>
            <a:custGeom>
              <a:avLst/>
              <a:gdLst>
                <a:gd name="connsiteX0" fmla="*/ 7064 w 7071"/>
                <a:gd name="connsiteY0" fmla="*/ 3226 h 8784"/>
                <a:gd name="connsiteX1" fmla="*/ 6333 w 7071"/>
                <a:gd name="connsiteY1" fmla="*/ 1910 h 8784"/>
                <a:gd name="connsiteX2" fmla="*/ 1508 w 7071"/>
                <a:gd name="connsiteY2" fmla="*/ 82 h 8784"/>
                <a:gd name="connsiteX3" fmla="*/ 1070 w 7071"/>
                <a:gd name="connsiteY3" fmla="*/ 82 h 8784"/>
                <a:gd name="connsiteX4" fmla="*/ 192 w 7071"/>
                <a:gd name="connsiteY4" fmla="*/ 82 h 8784"/>
                <a:gd name="connsiteX5" fmla="*/ 192 w 7071"/>
                <a:gd name="connsiteY5" fmla="*/ 1325 h 8784"/>
                <a:gd name="connsiteX6" fmla="*/ 4140 w 7071"/>
                <a:gd name="connsiteY6" fmla="*/ 8198 h 8784"/>
                <a:gd name="connsiteX7" fmla="*/ 5017 w 7071"/>
                <a:gd name="connsiteY7" fmla="*/ 8783 h 8784"/>
                <a:gd name="connsiteX8" fmla="*/ 5017 w 7071"/>
                <a:gd name="connsiteY8" fmla="*/ 8783 h 8784"/>
                <a:gd name="connsiteX9" fmla="*/ 5895 w 7071"/>
                <a:gd name="connsiteY9" fmla="*/ 7905 h 8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71" h="8784">
                  <a:moveTo>
                    <a:pt x="7064" y="3226"/>
                  </a:moveTo>
                  <a:cubicBezTo>
                    <a:pt x="7123" y="2678"/>
                    <a:pt x="6831" y="2151"/>
                    <a:pt x="6333" y="1910"/>
                  </a:cubicBezTo>
                  <a:lnTo>
                    <a:pt x="1508" y="82"/>
                  </a:lnTo>
                  <a:lnTo>
                    <a:pt x="1070" y="82"/>
                  </a:lnTo>
                  <a:cubicBezTo>
                    <a:pt x="784" y="-27"/>
                    <a:pt x="477" y="-27"/>
                    <a:pt x="192" y="82"/>
                  </a:cubicBezTo>
                  <a:cubicBezTo>
                    <a:pt x="-64" y="455"/>
                    <a:pt x="-64" y="952"/>
                    <a:pt x="192" y="1325"/>
                  </a:cubicBezTo>
                  <a:lnTo>
                    <a:pt x="4140" y="8198"/>
                  </a:lnTo>
                  <a:cubicBezTo>
                    <a:pt x="4272" y="8563"/>
                    <a:pt x="4630" y="8805"/>
                    <a:pt x="5017" y="8783"/>
                  </a:cubicBezTo>
                  <a:lnTo>
                    <a:pt x="5017" y="8783"/>
                  </a:lnTo>
                  <a:cubicBezTo>
                    <a:pt x="5471" y="8724"/>
                    <a:pt x="5836" y="8359"/>
                    <a:pt x="5895" y="7905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16C897A-429D-4270-A463-93A8F3F30FC8}"/>
                </a:ext>
              </a:extLst>
            </p:cNvPr>
            <p:cNvSpPr/>
            <p:nvPr/>
          </p:nvSpPr>
          <p:spPr>
            <a:xfrm>
              <a:off x="7957740" y="3779942"/>
              <a:ext cx="11937" cy="16870"/>
            </a:xfrm>
            <a:custGeom>
              <a:avLst/>
              <a:gdLst>
                <a:gd name="connsiteX0" fmla="*/ 4908 w 11937"/>
                <a:gd name="connsiteY0" fmla="*/ 0 h 16870"/>
                <a:gd name="connsiteX1" fmla="*/ 886 w 11937"/>
                <a:gd name="connsiteY1" fmla="*/ 0 h 16870"/>
                <a:gd name="connsiteX2" fmla="*/ 82 w 11937"/>
                <a:gd name="connsiteY2" fmla="*/ 439 h 16870"/>
                <a:gd name="connsiteX3" fmla="*/ 82 w 11937"/>
                <a:gd name="connsiteY3" fmla="*/ 1243 h 16870"/>
                <a:gd name="connsiteX4" fmla="*/ 1106 w 11937"/>
                <a:gd name="connsiteY4" fmla="*/ 11040 h 16870"/>
                <a:gd name="connsiteX5" fmla="*/ 1691 w 11937"/>
                <a:gd name="connsiteY5" fmla="*/ 11917 h 16870"/>
                <a:gd name="connsiteX6" fmla="*/ 10537 w 11937"/>
                <a:gd name="connsiteY6" fmla="*/ 16816 h 16870"/>
                <a:gd name="connsiteX7" fmla="*/ 11049 w 11937"/>
                <a:gd name="connsiteY7" fmla="*/ 16816 h 16870"/>
                <a:gd name="connsiteX8" fmla="*/ 11707 w 11937"/>
                <a:gd name="connsiteY8" fmla="*/ 16816 h 16870"/>
                <a:gd name="connsiteX9" fmla="*/ 11707 w 11937"/>
                <a:gd name="connsiteY9" fmla="*/ 15573 h 16870"/>
                <a:gd name="connsiteX10" fmla="*/ 5785 w 11937"/>
                <a:gd name="connsiteY10" fmla="*/ 951 h 16870"/>
                <a:gd name="connsiteX11" fmla="*/ 4908 w 11937"/>
                <a:gd name="connsiteY11" fmla="*/ 0 h 1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37" h="16870">
                  <a:moveTo>
                    <a:pt x="4908" y="0"/>
                  </a:moveTo>
                  <a:lnTo>
                    <a:pt x="886" y="0"/>
                  </a:lnTo>
                  <a:cubicBezTo>
                    <a:pt x="565" y="15"/>
                    <a:pt x="265" y="175"/>
                    <a:pt x="82" y="439"/>
                  </a:cubicBezTo>
                  <a:cubicBezTo>
                    <a:pt x="-27" y="694"/>
                    <a:pt x="-27" y="987"/>
                    <a:pt x="82" y="1243"/>
                  </a:cubicBezTo>
                  <a:lnTo>
                    <a:pt x="1106" y="11040"/>
                  </a:lnTo>
                  <a:cubicBezTo>
                    <a:pt x="1135" y="11413"/>
                    <a:pt x="1362" y="11742"/>
                    <a:pt x="1691" y="11917"/>
                  </a:cubicBezTo>
                  <a:lnTo>
                    <a:pt x="10537" y="16816"/>
                  </a:lnTo>
                  <a:lnTo>
                    <a:pt x="11049" y="16816"/>
                  </a:lnTo>
                  <a:cubicBezTo>
                    <a:pt x="11261" y="16889"/>
                    <a:pt x="11495" y="16889"/>
                    <a:pt x="11707" y="16816"/>
                  </a:cubicBezTo>
                  <a:cubicBezTo>
                    <a:pt x="12014" y="16458"/>
                    <a:pt x="12014" y="15931"/>
                    <a:pt x="11707" y="15573"/>
                  </a:cubicBezTo>
                  <a:lnTo>
                    <a:pt x="5785" y="951"/>
                  </a:lnTo>
                  <a:cubicBezTo>
                    <a:pt x="5756" y="468"/>
                    <a:pt x="5390" y="66"/>
                    <a:pt x="4908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E63D3BD4-7691-4F3B-94D7-7D62EDA6F9D9}"/>
                </a:ext>
              </a:extLst>
            </p:cNvPr>
            <p:cNvSpPr/>
            <p:nvPr/>
          </p:nvSpPr>
          <p:spPr>
            <a:xfrm>
              <a:off x="8021297" y="3730004"/>
              <a:ext cx="11073" cy="6918"/>
            </a:xfrm>
            <a:custGeom>
              <a:avLst/>
              <a:gdLst>
                <a:gd name="connsiteX0" fmla="*/ 9419 w 11073"/>
                <a:gd name="connsiteY0" fmla="*/ 6874 h 6918"/>
                <a:gd name="connsiteX1" fmla="*/ 10004 w 11073"/>
                <a:gd name="connsiteY1" fmla="*/ 6874 h 6918"/>
                <a:gd name="connsiteX2" fmla="*/ 10589 w 11073"/>
                <a:gd name="connsiteY2" fmla="*/ 6874 h 6918"/>
                <a:gd name="connsiteX3" fmla="*/ 10954 w 11073"/>
                <a:gd name="connsiteY3" fmla="*/ 5778 h 6918"/>
                <a:gd name="connsiteX4" fmla="*/ 10077 w 11073"/>
                <a:gd name="connsiteY4" fmla="*/ 1757 h 6918"/>
                <a:gd name="connsiteX5" fmla="*/ 9126 w 11073"/>
                <a:gd name="connsiteY5" fmla="*/ 1025 h 6918"/>
                <a:gd name="connsiteX6" fmla="*/ 1157 w 11073"/>
                <a:gd name="connsiteY6" fmla="*/ 2 h 6918"/>
                <a:gd name="connsiteX7" fmla="*/ 60 w 11073"/>
                <a:gd name="connsiteY7" fmla="*/ 733 h 6918"/>
                <a:gd name="connsiteX8" fmla="*/ 572 w 11073"/>
                <a:gd name="connsiteY8" fmla="*/ 2049 h 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3" h="6918">
                  <a:moveTo>
                    <a:pt x="9419" y="6874"/>
                  </a:moveTo>
                  <a:lnTo>
                    <a:pt x="10004" y="6874"/>
                  </a:lnTo>
                  <a:cubicBezTo>
                    <a:pt x="10194" y="6933"/>
                    <a:pt x="10399" y="6933"/>
                    <a:pt x="10589" y="6874"/>
                  </a:cubicBezTo>
                  <a:cubicBezTo>
                    <a:pt x="10954" y="6874"/>
                    <a:pt x="11246" y="6143"/>
                    <a:pt x="10954" y="5778"/>
                  </a:cubicBezTo>
                  <a:lnTo>
                    <a:pt x="10077" y="1757"/>
                  </a:lnTo>
                  <a:cubicBezTo>
                    <a:pt x="9909" y="1369"/>
                    <a:pt x="9550" y="1091"/>
                    <a:pt x="9126" y="1025"/>
                  </a:cubicBezTo>
                  <a:lnTo>
                    <a:pt x="1157" y="2"/>
                  </a:lnTo>
                  <a:cubicBezTo>
                    <a:pt x="667" y="-27"/>
                    <a:pt x="221" y="272"/>
                    <a:pt x="60" y="733"/>
                  </a:cubicBezTo>
                  <a:cubicBezTo>
                    <a:pt x="-115" y="1237"/>
                    <a:pt x="104" y="1793"/>
                    <a:pt x="572" y="204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5B384CD1-5A8E-492C-9C6C-EBD36BFC92EE}"/>
                </a:ext>
              </a:extLst>
            </p:cNvPr>
            <p:cNvSpPr/>
            <p:nvPr/>
          </p:nvSpPr>
          <p:spPr>
            <a:xfrm>
              <a:off x="8009359" y="3722179"/>
              <a:ext cx="9053" cy="7127"/>
            </a:xfrm>
            <a:custGeom>
              <a:avLst/>
              <a:gdLst>
                <a:gd name="connsiteX0" fmla="*/ 7245 w 9053"/>
                <a:gd name="connsiteY0" fmla="*/ 7023 h 7127"/>
                <a:gd name="connsiteX1" fmla="*/ 7245 w 9053"/>
                <a:gd name="connsiteY1" fmla="*/ 7023 h 7127"/>
                <a:gd name="connsiteX2" fmla="*/ 7976 w 9053"/>
                <a:gd name="connsiteY2" fmla="*/ 6218 h 7127"/>
                <a:gd name="connsiteX3" fmla="*/ 8927 w 9053"/>
                <a:gd name="connsiteY3" fmla="*/ 1320 h 7127"/>
                <a:gd name="connsiteX4" fmla="*/ 8927 w 9053"/>
                <a:gd name="connsiteY4" fmla="*/ 369 h 7127"/>
                <a:gd name="connsiteX5" fmla="*/ 8123 w 9053"/>
                <a:gd name="connsiteY5" fmla="*/ 4 h 7127"/>
                <a:gd name="connsiteX6" fmla="*/ 1250 w 9053"/>
                <a:gd name="connsiteY6" fmla="*/ 4 h 7127"/>
                <a:gd name="connsiteX7" fmla="*/ 153 w 9053"/>
                <a:gd name="connsiteY7" fmla="*/ 662 h 7127"/>
                <a:gd name="connsiteX8" fmla="*/ 153 w 9053"/>
                <a:gd name="connsiteY8" fmla="*/ 1905 h 7127"/>
                <a:gd name="connsiteX9" fmla="*/ 6003 w 9053"/>
                <a:gd name="connsiteY9" fmla="*/ 6803 h 7127"/>
                <a:gd name="connsiteX10" fmla="*/ 7245 w 9053"/>
                <a:gd name="connsiteY10" fmla="*/ 7023 h 7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53" h="7127">
                  <a:moveTo>
                    <a:pt x="7245" y="7023"/>
                  </a:moveTo>
                  <a:lnTo>
                    <a:pt x="7245" y="7023"/>
                  </a:lnTo>
                  <a:cubicBezTo>
                    <a:pt x="7596" y="6869"/>
                    <a:pt x="7860" y="6577"/>
                    <a:pt x="7976" y="6218"/>
                  </a:cubicBezTo>
                  <a:lnTo>
                    <a:pt x="8927" y="1320"/>
                  </a:lnTo>
                  <a:cubicBezTo>
                    <a:pt x="9095" y="1027"/>
                    <a:pt x="9095" y="662"/>
                    <a:pt x="8927" y="369"/>
                  </a:cubicBezTo>
                  <a:cubicBezTo>
                    <a:pt x="8744" y="113"/>
                    <a:pt x="8437" y="-25"/>
                    <a:pt x="8123" y="4"/>
                  </a:cubicBezTo>
                  <a:lnTo>
                    <a:pt x="1250" y="4"/>
                  </a:lnTo>
                  <a:cubicBezTo>
                    <a:pt x="790" y="-11"/>
                    <a:pt x="358" y="245"/>
                    <a:pt x="153" y="662"/>
                  </a:cubicBezTo>
                  <a:cubicBezTo>
                    <a:pt x="-51" y="1049"/>
                    <a:pt x="-51" y="1517"/>
                    <a:pt x="153" y="1905"/>
                  </a:cubicBezTo>
                  <a:lnTo>
                    <a:pt x="6003" y="6803"/>
                  </a:lnTo>
                  <a:cubicBezTo>
                    <a:pt x="6332" y="7132"/>
                    <a:pt x="6829" y="7220"/>
                    <a:pt x="7245" y="702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1C09D619-F1A1-4A52-8EB1-B89EA43FA570}"/>
                </a:ext>
              </a:extLst>
            </p:cNvPr>
            <p:cNvSpPr/>
            <p:nvPr/>
          </p:nvSpPr>
          <p:spPr>
            <a:xfrm>
              <a:off x="7927056" y="3732144"/>
              <a:ext cx="16360" cy="19371"/>
            </a:xfrm>
            <a:custGeom>
              <a:avLst/>
              <a:gdLst>
                <a:gd name="connsiteX0" fmla="*/ 6858 w 16360"/>
                <a:gd name="connsiteY0" fmla="*/ 55 h 19371"/>
                <a:gd name="connsiteX1" fmla="*/ 6054 w 16360"/>
                <a:gd name="connsiteY1" fmla="*/ 55 h 19371"/>
                <a:gd name="connsiteX2" fmla="*/ 5615 w 16360"/>
                <a:gd name="connsiteY2" fmla="*/ 55 h 19371"/>
                <a:gd name="connsiteX3" fmla="*/ 571 w 16360"/>
                <a:gd name="connsiteY3" fmla="*/ 2979 h 19371"/>
                <a:gd name="connsiteX4" fmla="*/ 132 w 16360"/>
                <a:gd name="connsiteY4" fmla="*/ 3784 h 19371"/>
                <a:gd name="connsiteX5" fmla="*/ 132 w 16360"/>
                <a:gd name="connsiteY5" fmla="*/ 4661 h 19371"/>
                <a:gd name="connsiteX6" fmla="*/ 14754 w 16360"/>
                <a:gd name="connsiteY6" fmla="*/ 19283 h 19371"/>
                <a:gd name="connsiteX7" fmla="*/ 15559 w 16360"/>
                <a:gd name="connsiteY7" fmla="*/ 19283 h 19371"/>
                <a:gd name="connsiteX8" fmla="*/ 15559 w 16360"/>
                <a:gd name="connsiteY8" fmla="*/ 19283 h 19371"/>
                <a:gd name="connsiteX9" fmla="*/ 16290 w 16360"/>
                <a:gd name="connsiteY9" fmla="*/ 18260 h 19371"/>
                <a:gd name="connsiteX10" fmla="*/ 16290 w 16360"/>
                <a:gd name="connsiteY10" fmla="*/ 10437 h 19371"/>
                <a:gd name="connsiteX11" fmla="*/ 16290 w 16360"/>
                <a:gd name="connsiteY11" fmla="*/ 9633 h 1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60" h="19371">
                  <a:moveTo>
                    <a:pt x="6858" y="55"/>
                  </a:moveTo>
                  <a:cubicBezTo>
                    <a:pt x="6595" y="-18"/>
                    <a:pt x="6317" y="-18"/>
                    <a:pt x="6054" y="55"/>
                  </a:cubicBezTo>
                  <a:cubicBezTo>
                    <a:pt x="6054" y="55"/>
                    <a:pt x="6054" y="55"/>
                    <a:pt x="5615" y="55"/>
                  </a:cubicBezTo>
                  <a:lnTo>
                    <a:pt x="571" y="2979"/>
                  </a:lnTo>
                  <a:cubicBezTo>
                    <a:pt x="307" y="3162"/>
                    <a:pt x="146" y="3462"/>
                    <a:pt x="132" y="3784"/>
                  </a:cubicBezTo>
                  <a:cubicBezTo>
                    <a:pt x="-44" y="4047"/>
                    <a:pt x="-44" y="4398"/>
                    <a:pt x="132" y="4661"/>
                  </a:cubicBezTo>
                  <a:lnTo>
                    <a:pt x="14754" y="19283"/>
                  </a:lnTo>
                  <a:cubicBezTo>
                    <a:pt x="15010" y="19401"/>
                    <a:pt x="15302" y="19401"/>
                    <a:pt x="15559" y="19283"/>
                  </a:cubicBezTo>
                  <a:lnTo>
                    <a:pt x="15559" y="19283"/>
                  </a:lnTo>
                  <a:cubicBezTo>
                    <a:pt x="16026" y="19174"/>
                    <a:pt x="16341" y="18735"/>
                    <a:pt x="16290" y="18260"/>
                  </a:cubicBezTo>
                  <a:lnTo>
                    <a:pt x="16290" y="10437"/>
                  </a:lnTo>
                  <a:cubicBezTo>
                    <a:pt x="16385" y="10174"/>
                    <a:pt x="16385" y="9896"/>
                    <a:pt x="16290" y="963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CF9B7CF1-24F0-4E8C-9AD3-A7C254E287ED}"/>
                </a:ext>
              </a:extLst>
            </p:cNvPr>
            <p:cNvSpPr/>
            <p:nvPr/>
          </p:nvSpPr>
          <p:spPr>
            <a:xfrm>
              <a:off x="7899794" y="3705634"/>
              <a:ext cx="15170" cy="12600"/>
            </a:xfrm>
            <a:custGeom>
              <a:avLst/>
              <a:gdLst>
                <a:gd name="connsiteX0" fmla="*/ 3632 w 15170"/>
                <a:gd name="connsiteY0" fmla="*/ 99 h 12600"/>
                <a:gd name="connsiteX1" fmla="*/ 2973 w 15170"/>
                <a:gd name="connsiteY1" fmla="*/ 99 h 12600"/>
                <a:gd name="connsiteX2" fmla="*/ 2169 w 15170"/>
                <a:gd name="connsiteY2" fmla="*/ 99 h 12600"/>
                <a:gd name="connsiteX3" fmla="*/ 195 w 15170"/>
                <a:gd name="connsiteY3" fmla="*/ 2073 h 12600"/>
                <a:gd name="connsiteX4" fmla="*/ 195 w 15170"/>
                <a:gd name="connsiteY4" fmla="*/ 2877 h 12600"/>
                <a:gd name="connsiteX5" fmla="*/ 634 w 15170"/>
                <a:gd name="connsiteY5" fmla="*/ 3681 h 12600"/>
                <a:gd name="connsiteX6" fmla="*/ 13355 w 15170"/>
                <a:gd name="connsiteY6" fmla="*/ 12601 h 12600"/>
                <a:gd name="connsiteX7" fmla="*/ 13940 w 15170"/>
                <a:gd name="connsiteY7" fmla="*/ 12601 h 12600"/>
                <a:gd name="connsiteX8" fmla="*/ 14891 w 15170"/>
                <a:gd name="connsiteY8" fmla="*/ 12162 h 12600"/>
                <a:gd name="connsiteX9" fmla="*/ 14891 w 15170"/>
                <a:gd name="connsiteY9" fmla="*/ 10700 h 1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70" h="12600">
                  <a:moveTo>
                    <a:pt x="3632" y="99"/>
                  </a:moveTo>
                  <a:cubicBezTo>
                    <a:pt x="3420" y="4"/>
                    <a:pt x="3185" y="4"/>
                    <a:pt x="2973" y="99"/>
                  </a:cubicBezTo>
                  <a:cubicBezTo>
                    <a:pt x="2725" y="-33"/>
                    <a:pt x="2418" y="-33"/>
                    <a:pt x="2169" y="99"/>
                  </a:cubicBezTo>
                  <a:lnTo>
                    <a:pt x="195" y="2073"/>
                  </a:lnTo>
                  <a:cubicBezTo>
                    <a:pt x="195" y="2073"/>
                    <a:pt x="-244" y="2585"/>
                    <a:pt x="195" y="2877"/>
                  </a:cubicBezTo>
                  <a:cubicBezTo>
                    <a:pt x="158" y="3213"/>
                    <a:pt x="334" y="3528"/>
                    <a:pt x="634" y="3681"/>
                  </a:cubicBezTo>
                  <a:lnTo>
                    <a:pt x="13355" y="12601"/>
                  </a:lnTo>
                  <a:lnTo>
                    <a:pt x="13940" y="12601"/>
                  </a:lnTo>
                  <a:cubicBezTo>
                    <a:pt x="14299" y="12564"/>
                    <a:pt x="14635" y="12411"/>
                    <a:pt x="14891" y="12162"/>
                  </a:cubicBezTo>
                  <a:cubicBezTo>
                    <a:pt x="15264" y="11746"/>
                    <a:pt x="15264" y="11117"/>
                    <a:pt x="14891" y="1070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BD9A666B-AF4A-4F3A-8CAF-3DE66D72746F}"/>
                </a:ext>
              </a:extLst>
            </p:cNvPr>
            <p:cNvSpPr/>
            <p:nvPr/>
          </p:nvSpPr>
          <p:spPr>
            <a:xfrm>
              <a:off x="8409786" y="3845595"/>
              <a:ext cx="20244" cy="27490"/>
            </a:xfrm>
            <a:custGeom>
              <a:avLst/>
              <a:gdLst>
                <a:gd name="connsiteX0" fmla="*/ 9890 w 20244"/>
                <a:gd name="connsiteY0" fmla="*/ 7460 h 27490"/>
                <a:gd name="connsiteX1" fmla="*/ 9086 w 20244"/>
                <a:gd name="connsiteY1" fmla="*/ 7460 h 27490"/>
                <a:gd name="connsiteX2" fmla="*/ 3018 w 20244"/>
                <a:gd name="connsiteY2" fmla="*/ 8483 h 27490"/>
                <a:gd name="connsiteX3" fmla="*/ 2140 w 20244"/>
                <a:gd name="connsiteY3" fmla="*/ 9288 h 27490"/>
                <a:gd name="connsiteX4" fmla="*/ 93 w 20244"/>
                <a:gd name="connsiteY4" fmla="*/ 20108 h 27490"/>
                <a:gd name="connsiteX5" fmla="*/ 93 w 20244"/>
                <a:gd name="connsiteY5" fmla="*/ 20986 h 27490"/>
                <a:gd name="connsiteX6" fmla="*/ 824 w 20244"/>
                <a:gd name="connsiteY6" fmla="*/ 21351 h 27490"/>
                <a:gd name="connsiteX7" fmla="*/ 8136 w 20244"/>
                <a:gd name="connsiteY7" fmla="*/ 22375 h 27490"/>
                <a:gd name="connsiteX8" fmla="*/ 8867 w 20244"/>
                <a:gd name="connsiteY8" fmla="*/ 22375 h 27490"/>
                <a:gd name="connsiteX9" fmla="*/ 8867 w 20244"/>
                <a:gd name="connsiteY9" fmla="*/ 21863 h 27490"/>
                <a:gd name="connsiteX10" fmla="*/ 8867 w 20244"/>
                <a:gd name="connsiteY10" fmla="*/ 21863 h 27490"/>
                <a:gd name="connsiteX11" fmla="*/ 11791 w 20244"/>
                <a:gd name="connsiteY11" fmla="*/ 26835 h 27490"/>
                <a:gd name="connsiteX12" fmla="*/ 12669 w 20244"/>
                <a:gd name="connsiteY12" fmla="*/ 27420 h 27490"/>
                <a:gd name="connsiteX13" fmla="*/ 12669 w 20244"/>
                <a:gd name="connsiteY13" fmla="*/ 27420 h 27490"/>
                <a:gd name="connsiteX14" fmla="*/ 13473 w 20244"/>
                <a:gd name="connsiteY14" fmla="*/ 27420 h 27490"/>
                <a:gd name="connsiteX15" fmla="*/ 19322 w 20244"/>
                <a:gd name="connsiteY15" fmla="*/ 21497 h 27490"/>
                <a:gd name="connsiteX16" fmla="*/ 19322 w 20244"/>
                <a:gd name="connsiteY16" fmla="*/ 20328 h 27490"/>
                <a:gd name="connsiteX17" fmla="*/ 16543 w 20244"/>
                <a:gd name="connsiteY17" fmla="*/ 14186 h 27490"/>
                <a:gd name="connsiteX18" fmla="*/ 20053 w 20244"/>
                <a:gd name="connsiteY18" fmla="*/ 10750 h 27490"/>
                <a:gd name="connsiteX19" fmla="*/ 20053 w 20244"/>
                <a:gd name="connsiteY19" fmla="*/ 9507 h 27490"/>
                <a:gd name="connsiteX20" fmla="*/ 16105 w 20244"/>
                <a:gd name="connsiteY20" fmla="*/ 660 h 27490"/>
                <a:gd name="connsiteX21" fmla="*/ 15082 w 20244"/>
                <a:gd name="connsiteY21" fmla="*/ 2 h 27490"/>
                <a:gd name="connsiteX22" fmla="*/ 15082 w 20244"/>
                <a:gd name="connsiteY22" fmla="*/ 2 h 27490"/>
                <a:gd name="connsiteX23" fmla="*/ 14204 w 20244"/>
                <a:gd name="connsiteY23" fmla="*/ 879 h 27490"/>
                <a:gd name="connsiteX24" fmla="*/ 11353 w 20244"/>
                <a:gd name="connsiteY24" fmla="*/ 13528 h 27490"/>
                <a:gd name="connsiteX25" fmla="*/ 8648 w 20244"/>
                <a:gd name="connsiteY25" fmla="*/ 20840 h 27490"/>
                <a:gd name="connsiteX26" fmla="*/ 9452 w 20244"/>
                <a:gd name="connsiteY26" fmla="*/ 9288 h 27490"/>
                <a:gd name="connsiteX27" fmla="*/ 9890 w 20244"/>
                <a:gd name="connsiteY27" fmla="*/ 7460 h 2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0244" h="27490">
                  <a:moveTo>
                    <a:pt x="9890" y="7460"/>
                  </a:moveTo>
                  <a:cubicBezTo>
                    <a:pt x="9627" y="7387"/>
                    <a:pt x="9349" y="7387"/>
                    <a:pt x="9086" y="7460"/>
                  </a:cubicBezTo>
                  <a:lnTo>
                    <a:pt x="3018" y="8483"/>
                  </a:lnTo>
                  <a:cubicBezTo>
                    <a:pt x="2571" y="8512"/>
                    <a:pt x="2206" y="8849"/>
                    <a:pt x="2140" y="9288"/>
                  </a:cubicBezTo>
                  <a:lnTo>
                    <a:pt x="93" y="20108"/>
                  </a:lnTo>
                  <a:cubicBezTo>
                    <a:pt x="-31" y="20386"/>
                    <a:pt x="-31" y="20708"/>
                    <a:pt x="93" y="20986"/>
                  </a:cubicBezTo>
                  <a:cubicBezTo>
                    <a:pt x="254" y="21234"/>
                    <a:pt x="532" y="21373"/>
                    <a:pt x="824" y="21351"/>
                  </a:cubicBezTo>
                  <a:lnTo>
                    <a:pt x="8136" y="22375"/>
                  </a:lnTo>
                  <a:cubicBezTo>
                    <a:pt x="8377" y="22448"/>
                    <a:pt x="8625" y="22448"/>
                    <a:pt x="8867" y="22375"/>
                  </a:cubicBezTo>
                  <a:cubicBezTo>
                    <a:pt x="8925" y="22207"/>
                    <a:pt x="8925" y="22031"/>
                    <a:pt x="8867" y="21863"/>
                  </a:cubicBezTo>
                  <a:cubicBezTo>
                    <a:pt x="8867" y="21863"/>
                    <a:pt x="8867" y="21863"/>
                    <a:pt x="8867" y="21863"/>
                  </a:cubicBezTo>
                  <a:lnTo>
                    <a:pt x="11791" y="26835"/>
                  </a:lnTo>
                  <a:cubicBezTo>
                    <a:pt x="11989" y="27142"/>
                    <a:pt x="12310" y="27354"/>
                    <a:pt x="12669" y="27420"/>
                  </a:cubicBezTo>
                  <a:lnTo>
                    <a:pt x="12669" y="27420"/>
                  </a:lnTo>
                  <a:cubicBezTo>
                    <a:pt x="12932" y="27515"/>
                    <a:pt x="13210" y="27515"/>
                    <a:pt x="13473" y="27420"/>
                  </a:cubicBezTo>
                  <a:lnTo>
                    <a:pt x="19322" y="21497"/>
                  </a:lnTo>
                  <a:cubicBezTo>
                    <a:pt x="19505" y="21132"/>
                    <a:pt x="19505" y="20693"/>
                    <a:pt x="19322" y="20328"/>
                  </a:cubicBezTo>
                  <a:lnTo>
                    <a:pt x="16543" y="14186"/>
                  </a:lnTo>
                  <a:lnTo>
                    <a:pt x="20053" y="10750"/>
                  </a:lnTo>
                  <a:cubicBezTo>
                    <a:pt x="20309" y="10377"/>
                    <a:pt x="20309" y="9880"/>
                    <a:pt x="20053" y="9507"/>
                  </a:cubicBezTo>
                  <a:lnTo>
                    <a:pt x="16105" y="660"/>
                  </a:lnTo>
                  <a:cubicBezTo>
                    <a:pt x="15944" y="244"/>
                    <a:pt x="15527" y="-27"/>
                    <a:pt x="15082" y="2"/>
                  </a:cubicBezTo>
                  <a:lnTo>
                    <a:pt x="15082" y="2"/>
                  </a:lnTo>
                  <a:cubicBezTo>
                    <a:pt x="14635" y="83"/>
                    <a:pt x="14285" y="434"/>
                    <a:pt x="14204" y="879"/>
                  </a:cubicBezTo>
                  <a:lnTo>
                    <a:pt x="11353" y="13528"/>
                  </a:lnTo>
                  <a:lnTo>
                    <a:pt x="8648" y="20840"/>
                  </a:lnTo>
                  <a:lnTo>
                    <a:pt x="9452" y="9288"/>
                  </a:lnTo>
                  <a:cubicBezTo>
                    <a:pt x="10022" y="8864"/>
                    <a:pt x="10205" y="8096"/>
                    <a:pt x="9890" y="746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CDBD470-ED77-415B-8C24-5DB44EB58C83}"/>
                </a:ext>
              </a:extLst>
            </p:cNvPr>
            <p:cNvSpPr/>
            <p:nvPr/>
          </p:nvSpPr>
          <p:spPr>
            <a:xfrm>
              <a:off x="7835358" y="3497360"/>
              <a:ext cx="9657" cy="41456"/>
            </a:xfrm>
            <a:custGeom>
              <a:avLst/>
              <a:gdLst>
                <a:gd name="connsiteX0" fmla="*/ 8481 w 9657"/>
                <a:gd name="connsiteY0" fmla="*/ 0 h 41456"/>
                <a:gd name="connsiteX1" fmla="*/ 7311 w 9657"/>
                <a:gd name="connsiteY1" fmla="*/ 804 h 41456"/>
                <a:gd name="connsiteX2" fmla="*/ 0 w 9657"/>
                <a:gd name="connsiteY2" fmla="*/ 34948 h 41456"/>
                <a:gd name="connsiteX3" fmla="*/ 2924 w 9657"/>
                <a:gd name="connsiteY3" fmla="*/ 40797 h 41456"/>
                <a:gd name="connsiteX4" fmla="*/ 3875 w 9657"/>
                <a:gd name="connsiteY4" fmla="*/ 41455 h 41456"/>
                <a:gd name="connsiteX5" fmla="*/ 3875 w 9657"/>
                <a:gd name="connsiteY5" fmla="*/ 41455 h 41456"/>
                <a:gd name="connsiteX6" fmla="*/ 4825 w 9657"/>
                <a:gd name="connsiteY6" fmla="*/ 40505 h 41456"/>
                <a:gd name="connsiteX7" fmla="*/ 9651 w 9657"/>
                <a:gd name="connsiteY7" fmla="*/ 1243 h 41456"/>
                <a:gd name="connsiteX8" fmla="*/ 8846 w 9657"/>
                <a:gd name="connsiteY8" fmla="*/ 0 h 4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57" h="41456">
                  <a:moveTo>
                    <a:pt x="8481" y="0"/>
                  </a:moveTo>
                  <a:cubicBezTo>
                    <a:pt x="7977" y="51"/>
                    <a:pt x="7538" y="351"/>
                    <a:pt x="7311" y="804"/>
                  </a:cubicBezTo>
                  <a:lnTo>
                    <a:pt x="0" y="34948"/>
                  </a:lnTo>
                  <a:lnTo>
                    <a:pt x="2924" y="40797"/>
                  </a:lnTo>
                  <a:cubicBezTo>
                    <a:pt x="3056" y="41206"/>
                    <a:pt x="3443" y="41477"/>
                    <a:pt x="3875" y="41455"/>
                  </a:cubicBezTo>
                  <a:lnTo>
                    <a:pt x="3875" y="41455"/>
                  </a:lnTo>
                  <a:cubicBezTo>
                    <a:pt x="4313" y="41455"/>
                    <a:pt x="4825" y="41016"/>
                    <a:pt x="4825" y="40505"/>
                  </a:cubicBezTo>
                  <a:lnTo>
                    <a:pt x="9651" y="1243"/>
                  </a:lnTo>
                  <a:cubicBezTo>
                    <a:pt x="9709" y="687"/>
                    <a:pt x="9373" y="168"/>
                    <a:pt x="8846" y="0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0467699A-965E-4E8A-82EE-B8C846363151}"/>
                </a:ext>
              </a:extLst>
            </p:cNvPr>
            <p:cNvSpPr/>
            <p:nvPr/>
          </p:nvSpPr>
          <p:spPr>
            <a:xfrm>
              <a:off x="7857364" y="3620000"/>
              <a:ext cx="5164" cy="10937"/>
            </a:xfrm>
            <a:custGeom>
              <a:avLst/>
              <a:gdLst>
                <a:gd name="connsiteX0" fmla="*/ 4167 w 5164"/>
                <a:gd name="connsiteY0" fmla="*/ 44 h 10937"/>
                <a:gd name="connsiteX1" fmla="*/ 3510 w 5164"/>
                <a:gd name="connsiteY1" fmla="*/ 44 h 10937"/>
                <a:gd name="connsiteX2" fmla="*/ 585 w 5164"/>
                <a:gd name="connsiteY2" fmla="*/ 2018 h 10937"/>
                <a:gd name="connsiteX3" fmla="*/ 0 w 5164"/>
                <a:gd name="connsiteY3" fmla="*/ 3114 h 10937"/>
                <a:gd name="connsiteX4" fmla="*/ 1097 w 5164"/>
                <a:gd name="connsiteY4" fmla="*/ 9987 h 10937"/>
                <a:gd name="connsiteX5" fmla="*/ 2121 w 5164"/>
                <a:gd name="connsiteY5" fmla="*/ 10938 h 10937"/>
                <a:gd name="connsiteX6" fmla="*/ 2121 w 5164"/>
                <a:gd name="connsiteY6" fmla="*/ 10938 h 10937"/>
                <a:gd name="connsiteX7" fmla="*/ 3144 w 5164"/>
                <a:gd name="connsiteY7" fmla="*/ 10060 h 10937"/>
                <a:gd name="connsiteX8" fmla="*/ 5118 w 5164"/>
                <a:gd name="connsiteY8" fmla="*/ 1214 h 10937"/>
                <a:gd name="connsiteX9" fmla="*/ 4679 w 5164"/>
                <a:gd name="connsiteY9" fmla="*/ 44 h 10937"/>
                <a:gd name="connsiteX10" fmla="*/ 4167 w 5164"/>
                <a:gd name="connsiteY10" fmla="*/ 44 h 10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64" h="10937">
                  <a:moveTo>
                    <a:pt x="4167" y="44"/>
                  </a:moveTo>
                  <a:cubicBezTo>
                    <a:pt x="4167" y="44"/>
                    <a:pt x="3656" y="44"/>
                    <a:pt x="3510" y="44"/>
                  </a:cubicBezTo>
                  <a:lnTo>
                    <a:pt x="585" y="2018"/>
                  </a:lnTo>
                  <a:cubicBezTo>
                    <a:pt x="220" y="2259"/>
                    <a:pt x="0" y="2676"/>
                    <a:pt x="0" y="3114"/>
                  </a:cubicBezTo>
                  <a:lnTo>
                    <a:pt x="1097" y="9987"/>
                  </a:lnTo>
                  <a:cubicBezTo>
                    <a:pt x="1192" y="10492"/>
                    <a:pt x="1609" y="10879"/>
                    <a:pt x="2121" y="10938"/>
                  </a:cubicBezTo>
                  <a:lnTo>
                    <a:pt x="2121" y="10938"/>
                  </a:lnTo>
                  <a:cubicBezTo>
                    <a:pt x="2632" y="10945"/>
                    <a:pt x="3071" y="10565"/>
                    <a:pt x="3144" y="10060"/>
                  </a:cubicBezTo>
                  <a:lnTo>
                    <a:pt x="5118" y="1214"/>
                  </a:lnTo>
                  <a:cubicBezTo>
                    <a:pt x="5257" y="768"/>
                    <a:pt x="5074" y="292"/>
                    <a:pt x="4679" y="44"/>
                  </a:cubicBezTo>
                  <a:cubicBezTo>
                    <a:pt x="4511" y="-15"/>
                    <a:pt x="4336" y="-15"/>
                    <a:pt x="4167" y="44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81B5E5BC-20BC-45A7-92FB-8FE0B76F5047}"/>
                </a:ext>
              </a:extLst>
            </p:cNvPr>
            <p:cNvSpPr/>
            <p:nvPr/>
          </p:nvSpPr>
          <p:spPr>
            <a:xfrm>
              <a:off x="5704905" y="1299437"/>
              <a:ext cx="4025395" cy="3176522"/>
            </a:xfrm>
            <a:custGeom>
              <a:avLst/>
              <a:gdLst>
                <a:gd name="connsiteX0" fmla="*/ 3972755 w 4025395"/>
                <a:gd name="connsiteY0" fmla="*/ 823399 h 3176522"/>
                <a:gd name="connsiteX1" fmla="*/ 3961934 w 4025395"/>
                <a:gd name="connsiteY1" fmla="*/ 813528 h 3176522"/>
                <a:gd name="connsiteX2" fmla="*/ 3965882 w 4025395"/>
                <a:gd name="connsiteY2" fmla="*/ 810385 h 3176522"/>
                <a:gd name="connsiteX3" fmla="*/ 3965882 w 4025395"/>
                <a:gd name="connsiteY3" fmla="*/ 809215 h 3176522"/>
                <a:gd name="connsiteX4" fmla="*/ 3965004 w 4025395"/>
                <a:gd name="connsiteY4" fmla="*/ 808410 h 3176522"/>
                <a:gd name="connsiteX5" fmla="*/ 3960106 w 4025395"/>
                <a:gd name="connsiteY5" fmla="*/ 807826 h 3176522"/>
                <a:gd name="connsiteX6" fmla="*/ 3977214 w 4025395"/>
                <a:gd name="connsiteY6" fmla="*/ 796713 h 3176522"/>
                <a:gd name="connsiteX7" fmla="*/ 3977653 w 4025395"/>
                <a:gd name="connsiteY7" fmla="*/ 795762 h 3176522"/>
                <a:gd name="connsiteX8" fmla="*/ 3977653 w 4025395"/>
                <a:gd name="connsiteY8" fmla="*/ 794958 h 3176522"/>
                <a:gd name="connsiteX9" fmla="*/ 3969245 w 4025395"/>
                <a:gd name="connsiteY9" fmla="*/ 788085 h 3176522"/>
                <a:gd name="connsiteX10" fmla="*/ 3975094 w 4025395"/>
                <a:gd name="connsiteY10" fmla="*/ 788085 h 3176522"/>
                <a:gd name="connsiteX11" fmla="*/ 3975971 w 4025395"/>
                <a:gd name="connsiteY11" fmla="*/ 787427 h 3176522"/>
                <a:gd name="connsiteX12" fmla="*/ 3981528 w 4025395"/>
                <a:gd name="connsiteY12" fmla="*/ 776314 h 3176522"/>
                <a:gd name="connsiteX13" fmla="*/ 3995639 w 4025395"/>
                <a:gd name="connsiteY13" fmla="*/ 777264 h 3176522"/>
                <a:gd name="connsiteX14" fmla="*/ 3996516 w 4025395"/>
                <a:gd name="connsiteY14" fmla="*/ 776753 h 3176522"/>
                <a:gd name="connsiteX15" fmla="*/ 3996516 w 4025395"/>
                <a:gd name="connsiteY15" fmla="*/ 775583 h 3176522"/>
                <a:gd name="connsiteX16" fmla="*/ 3991837 w 4025395"/>
                <a:gd name="connsiteY16" fmla="*/ 767321 h 3176522"/>
                <a:gd name="connsiteX17" fmla="*/ 3991837 w 4025395"/>
                <a:gd name="connsiteY17" fmla="*/ 761618 h 3176522"/>
                <a:gd name="connsiteX18" fmla="*/ 4004705 w 4025395"/>
                <a:gd name="connsiteY18" fmla="*/ 771196 h 3176522"/>
                <a:gd name="connsiteX19" fmla="*/ 4005436 w 4025395"/>
                <a:gd name="connsiteY19" fmla="*/ 771196 h 3176522"/>
                <a:gd name="connsiteX20" fmla="*/ 4005802 w 4025395"/>
                <a:gd name="connsiteY20" fmla="*/ 771196 h 3176522"/>
                <a:gd name="connsiteX21" fmla="*/ 4006533 w 4025395"/>
                <a:gd name="connsiteY21" fmla="*/ 770319 h 3176522"/>
                <a:gd name="connsiteX22" fmla="*/ 4007410 w 4025395"/>
                <a:gd name="connsiteY22" fmla="*/ 756208 h 3176522"/>
                <a:gd name="connsiteX23" fmla="*/ 4024811 w 4025395"/>
                <a:gd name="connsiteY23" fmla="*/ 747727 h 3176522"/>
                <a:gd name="connsiteX24" fmla="*/ 4025396 w 4025395"/>
                <a:gd name="connsiteY24" fmla="*/ 746630 h 3176522"/>
                <a:gd name="connsiteX25" fmla="*/ 4024518 w 4025395"/>
                <a:gd name="connsiteY25" fmla="*/ 745680 h 3176522"/>
                <a:gd name="connsiteX26" fmla="*/ 4008068 w 4025395"/>
                <a:gd name="connsiteY26" fmla="*/ 741073 h 3176522"/>
                <a:gd name="connsiteX27" fmla="*/ 4009677 w 4025395"/>
                <a:gd name="connsiteY27" fmla="*/ 737345 h 3176522"/>
                <a:gd name="connsiteX28" fmla="*/ 4009677 w 4025395"/>
                <a:gd name="connsiteY28" fmla="*/ 736248 h 3176522"/>
                <a:gd name="connsiteX29" fmla="*/ 3985110 w 4025395"/>
                <a:gd name="connsiteY29" fmla="*/ 705760 h 3176522"/>
                <a:gd name="connsiteX30" fmla="*/ 3984306 w 4025395"/>
                <a:gd name="connsiteY30" fmla="*/ 705394 h 3176522"/>
                <a:gd name="connsiteX31" fmla="*/ 3955865 w 4025395"/>
                <a:gd name="connsiteY31" fmla="*/ 703347 h 3176522"/>
                <a:gd name="connsiteX32" fmla="*/ 3954842 w 4025395"/>
                <a:gd name="connsiteY32" fmla="*/ 704151 h 3176522"/>
                <a:gd name="connsiteX33" fmla="*/ 3952941 w 4025395"/>
                <a:gd name="connsiteY33" fmla="*/ 709123 h 3176522"/>
                <a:gd name="connsiteX34" fmla="*/ 3952064 w 4025395"/>
                <a:gd name="connsiteY34" fmla="*/ 706710 h 3176522"/>
                <a:gd name="connsiteX35" fmla="*/ 3955646 w 4025395"/>
                <a:gd name="connsiteY35" fmla="*/ 702250 h 3176522"/>
                <a:gd name="connsiteX36" fmla="*/ 3955646 w 4025395"/>
                <a:gd name="connsiteY36" fmla="*/ 701373 h 3176522"/>
                <a:gd name="connsiteX37" fmla="*/ 3955061 w 4025395"/>
                <a:gd name="connsiteY37" fmla="*/ 700569 h 3176522"/>
                <a:gd name="connsiteX38" fmla="*/ 3945264 w 4025395"/>
                <a:gd name="connsiteY38" fmla="*/ 695670 h 3176522"/>
                <a:gd name="connsiteX39" fmla="*/ 3944387 w 4025395"/>
                <a:gd name="connsiteY39" fmla="*/ 695670 h 3176522"/>
                <a:gd name="connsiteX40" fmla="*/ 3943802 w 4025395"/>
                <a:gd name="connsiteY40" fmla="*/ 696328 h 3176522"/>
                <a:gd name="connsiteX41" fmla="*/ 3942120 w 4025395"/>
                <a:gd name="connsiteY41" fmla="*/ 701373 h 3176522"/>
                <a:gd name="connsiteX42" fmla="*/ 3929984 w 4025395"/>
                <a:gd name="connsiteY42" fmla="*/ 699545 h 3176522"/>
                <a:gd name="connsiteX43" fmla="*/ 3929033 w 4025395"/>
                <a:gd name="connsiteY43" fmla="*/ 700277 h 3176522"/>
                <a:gd name="connsiteX44" fmla="*/ 3929545 w 4025395"/>
                <a:gd name="connsiteY44" fmla="*/ 701505 h 3176522"/>
                <a:gd name="connsiteX45" fmla="*/ 3929618 w 4025395"/>
                <a:gd name="connsiteY45" fmla="*/ 701519 h 3176522"/>
                <a:gd name="connsiteX46" fmla="*/ 3936929 w 4025395"/>
                <a:gd name="connsiteY46" fmla="*/ 705175 h 3176522"/>
                <a:gd name="connsiteX47" fmla="*/ 3935979 w 4025395"/>
                <a:gd name="connsiteY47" fmla="*/ 721114 h 3176522"/>
                <a:gd name="connsiteX48" fmla="*/ 3935979 w 4025395"/>
                <a:gd name="connsiteY48" fmla="*/ 721845 h 3176522"/>
                <a:gd name="connsiteX49" fmla="*/ 3927059 w 4025395"/>
                <a:gd name="connsiteY49" fmla="*/ 714533 h 3176522"/>
                <a:gd name="connsiteX50" fmla="*/ 3921429 w 4025395"/>
                <a:gd name="connsiteY50" fmla="*/ 685288 h 3176522"/>
                <a:gd name="connsiteX51" fmla="*/ 3923769 w 4025395"/>
                <a:gd name="connsiteY51" fmla="*/ 683680 h 3176522"/>
                <a:gd name="connsiteX52" fmla="*/ 3923769 w 4025395"/>
                <a:gd name="connsiteY52" fmla="*/ 682949 h 3176522"/>
                <a:gd name="connsiteX53" fmla="*/ 3923769 w 4025395"/>
                <a:gd name="connsiteY53" fmla="*/ 682144 h 3176522"/>
                <a:gd name="connsiteX54" fmla="*/ 3913094 w 4025395"/>
                <a:gd name="connsiteY54" fmla="*/ 667522 h 3176522"/>
                <a:gd name="connsiteX55" fmla="*/ 3912363 w 4025395"/>
                <a:gd name="connsiteY55" fmla="*/ 667522 h 3176522"/>
                <a:gd name="connsiteX56" fmla="*/ 3902274 w 4025395"/>
                <a:gd name="connsiteY56" fmla="*/ 665548 h 3176522"/>
                <a:gd name="connsiteX57" fmla="*/ 3901469 w 4025395"/>
                <a:gd name="connsiteY57" fmla="*/ 665986 h 3176522"/>
                <a:gd name="connsiteX58" fmla="*/ 3901469 w 4025395"/>
                <a:gd name="connsiteY58" fmla="*/ 667229 h 3176522"/>
                <a:gd name="connsiteX59" fmla="*/ 3908781 w 4025395"/>
                <a:gd name="connsiteY59" fmla="*/ 678562 h 3176522"/>
                <a:gd name="connsiteX60" fmla="*/ 3893574 w 4025395"/>
                <a:gd name="connsiteY60" fmla="*/ 668399 h 3176522"/>
                <a:gd name="connsiteX61" fmla="*/ 3899495 w 4025395"/>
                <a:gd name="connsiteY61" fmla="*/ 662477 h 3176522"/>
                <a:gd name="connsiteX62" fmla="*/ 3899495 w 4025395"/>
                <a:gd name="connsiteY62" fmla="*/ 661454 h 3176522"/>
                <a:gd name="connsiteX63" fmla="*/ 3898691 w 4025395"/>
                <a:gd name="connsiteY63" fmla="*/ 660649 h 3176522"/>
                <a:gd name="connsiteX64" fmla="*/ 3882680 w 4025395"/>
                <a:gd name="connsiteY64" fmla="*/ 656116 h 3176522"/>
                <a:gd name="connsiteX65" fmla="*/ 3884653 w 4025395"/>
                <a:gd name="connsiteY65" fmla="*/ 653484 h 3176522"/>
                <a:gd name="connsiteX66" fmla="*/ 3884653 w 4025395"/>
                <a:gd name="connsiteY66" fmla="*/ 652607 h 3176522"/>
                <a:gd name="connsiteX67" fmla="*/ 3883776 w 4025395"/>
                <a:gd name="connsiteY67" fmla="*/ 647781 h 3176522"/>
                <a:gd name="connsiteX68" fmla="*/ 3883264 w 4025395"/>
                <a:gd name="connsiteY68" fmla="*/ 647050 h 3176522"/>
                <a:gd name="connsiteX69" fmla="*/ 3874052 w 4025395"/>
                <a:gd name="connsiteY69" fmla="*/ 640982 h 3176522"/>
                <a:gd name="connsiteX70" fmla="*/ 3861915 w 4025395"/>
                <a:gd name="connsiteY70" fmla="*/ 639154 h 3176522"/>
                <a:gd name="connsiteX71" fmla="*/ 3859137 w 4025395"/>
                <a:gd name="connsiteY71" fmla="*/ 630015 h 3176522"/>
                <a:gd name="connsiteX72" fmla="*/ 3858552 w 4025395"/>
                <a:gd name="connsiteY72" fmla="*/ 629284 h 3176522"/>
                <a:gd name="connsiteX73" fmla="*/ 3848316 w 4025395"/>
                <a:gd name="connsiteY73" fmla="*/ 625555 h 3176522"/>
                <a:gd name="connsiteX74" fmla="*/ 3845465 w 4025395"/>
                <a:gd name="connsiteY74" fmla="*/ 614369 h 3176522"/>
                <a:gd name="connsiteX75" fmla="*/ 3844807 w 4025395"/>
                <a:gd name="connsiteY75" fmla="*/ 613638 h 3176522"/>
                <a:gd name="connsiteX76" fmla="*/ 3830184 w 4025395"/>
                <a:gd name="connsiteY76" fmla="*/ 606326 h 3176522"/>
                <a:gd name="connsiteX77" fmla="*/ 3823677 w 4025395"/>
                <a:gd name="connsiteY77" fmla="*/ 603621 h 3176522"/>
                <a:gd name="connsiteX78" fmla="*/ 3793043 w 4025395"/>
                <a:gd name="connsiteY78" fmla="*/ 576935 h 3176522"/>
                <a:gd name="connsiteX79" fmla="*/ 3748370 w 4025395"/>
                <a:gd name="connsiteY79" fmla="*/ 552296 h 3176522"/>
                <a:gd name="connsiteX80" fmla="*/ 3692805 w 4025395"/>
                <a:gd name="connsiteY80" fmla="*/ 553319 h 3176522"/>
                <a:gd name="connsiteX81" fmla="*/ 3645940 w 4025395"/>
                <a:gd name="connsiteY81" fmla="*/ 540598 h 3176522"/>
                <a:gd name="connsiteX82" fmla="*/ 3638116 w 4025395"/>
                <a:gd name="connsiteY82" fmla="*/ 543522 h 3176522"/>
                <a:gd name="connsiteX83" fmla="*/ 3637458 w 4025395"/>
                <a:gd name="connsiteY83" fmla="*/ 544546 h 3176522"/>
                <a:gd name="connsiteX84" fmla="*/ 3637458 w 4025395"/>
                <a:gd name="connsiteY84" fmla="*/ 559826 h 3176522"/>
                <a:gd name="connsiteX85" fmla="*/ 3630878 w 4025395"/>
                <a:gd name="connsiteY85" fmla="*/ 566333 h 3176522"/>
                <a:gd name="connsiteX86" fmla="*/ 3630878 w 4025395"/>
                <a:gd name="connsiteY86" fmla="*/ 567430 h 3176522"/>
                <a:gd name="connsiteX87" fmla="*/ 3631609 w 4025395"/>
                <a:gd name="connsiteY87" fmla="*/ 568234 h 3176522"/>
                <a:gd name="connsiteX88" fmla="*/ 3640895 w 4025395"/>
                <a:gd name="connsiteY88" fmla="*/ 570062 h 3176522"/>
                <a:gd name="connsiteX89" fmla="*/ 3649230 w 4025395"/>
                <a:gd name="connsiteY89" fmla="*/ 594263 h 3176522"/>
                <a:gd name="connsiteX90" fmla="*/ 3627953 w 4025395"/>
                <a:gd name="connsiteY90" fmla="*/ 611883 h 3176522"/>
                <a:gd name="connsiteX91" fmla="*/ 3598708 w 4025395"/>
                <a:gd name="connsiteY91" fmla="*/ 588121 h 3176522"/>
                <a:gd name="connsiteX92" fmla="*/ 3595638 w 4025395"/>
                <a:gd name="connsiteY92" fmla="*/ 568454 h 3176522"/>
                <a:gd name="connsiteX93" fmla="*/ 3588765 w 4025395"/>
                <a:gd name="connsiteY93" fmla="*/ 557706 h 3176522"/>
                <a:gd name="connsiteX94" fmla="*/ 3587961 w 4025395"/>
                <a:gd name="connsiteY94" fmla="*/ 557194 h 3176522"/>
                <a:gd name="connsiteX95" fmla="*/ 3587961 w 4025395"/>
                <a:gd name="connsiteY95" fmla="*/ 557194 h 3176522"/>
                <a:gd name="connsiteX96" fmla="*/ 3587303 w 4025395"/>
                <a:gd name="connsiteY96" fmla="*/ 557194 h 3176522"/>
                <a:gd name="connsiteX97" fmla="*/ 3569098 w 4025395"/>
                <a:gd name="connsiteY97" fmla="*/ 572548 h 3176522"/>
                <a:gd name="connsiteX98" fmla="*/ 3534661 w 4025395"/>
                <a:gd name="connsiteY98" fmla="*/ 567869 h 3176522"/>
                <a:gd name="connsiteX99" fmla="*/ 3515214 w 4025395"/>
                <a:gd name="connsiteY99" fmla="*/ 555951 h 3176522"/>
                <a:gd name="connsiteX100" fmla="*/ 3483336 w 4025395"/>
                <a:gd name="connsiteY100" fmla="*/ 560119 h 3176522"/>
                <a:gd name="connsiteX101" fmla="*/ 3462499 w 4025395"/>
                <a:gd name="connsiteY101" fmla="*/ 576350 h 3176522"/>
                <a:gd name="connsiteX102" fmla="*/ 3462499 w 4025395"/>
                <a:gd name="connsiteY102" fmla="*/ 569770 h 3176522"/>
                <a:gd name="connsiteX103" fmla="*/ 3461914 w 4025395"/>
                <a:gd name="connsiteY103" fmla="*/ 568746 h 3176522"/>
                <a:gd name="connsiteX104" fmla="*/ 3432303 w 4025395"/>
                <a:gd name="connsiteY104" fmla="*/ 554124 h 3176522"/>
                <a:gd name="connsiteX105" fmla="*/ 3438956 w 4025395"/>
                <a:gd name="connsiteY105" fmla="*/ 531020 h 3176522"/>
                <a:gd name="connsiteX106" fmla="*/ 3437786 w 4025395"/>
                <a:gd name="connsiteY106" fmla="*/ 519687 h 3176522"/>
                <a:gd name="connsiteX107" fmla="*/ 3416218 w 4025395"/>
                <a:gd name="connsiteY107" fmla="*/ 489272 h 3176522"/>
                <a:gd name="connsiteX108" fmla="*/ 3415341 w 4025395"/>
                <a:gd name="connsiteY108" fmla="*/ 488761 h 3176522"/>
                <a:gd name="connsiteX109" fmla="*/ 3334917 w 4025395"/>
                <a:gd name="connsiteY109" fmla="*/ 486933 h 3176522"/>
                <a:gd name="connsiteX110" fmla="*/ 3294192 w 4025395"/>
                <a:gd name="connsiteY110" fmla="*/ 497607 h 3176522"/>
                <a:gd name="connsiteX111" fmla="*/ 3280886 w 4025395"/>
                <a:gd name="connsiteY111" fmla="*/ 488687 h 3176522"/>
                <a:gd name="connsiteX112" fmla="*/ 3290903 w 4025395"/>
                <a:gd name="connsiteY112" fmla="*/ 476843 h 3176522"/>
                <a:gd name="connsiteX113" fmla="*/ 3291049 w 4025395"/>
                <a:gd name="connsiteY113" fmla="*/ 475615 h 3176522"/>
                <a:gd name="connsiteX114" fmla="*/ 3290903 w 4025395"/>
                <a:gd name="connsiteY114" fmla="*/ 475454 h 3176522"/>
                <a:gd name="connsiteX115" fmla="*/ 3276280 w 4025395"/>
                <a:gd name="connsiteY115" fmla="*/ 459735 h 3176522"/>
                <a:gd name="connsiteX116" fmla="*/ 3275403 w 4025395"/>
                <a:gd name="connsiteY116" fmla="*/ 459369 h 3176522"/>
                <a:gd name="connsiteX117" fmla="*/ 3259245 w 4025395"/>
                <a:gd name="connsiteY117" fmla="*/ 461270 h 3176522"/>
                <a:gd name="connsiteX118" fmla="*/ 3249813 w 4025395"/>
                <a:gd name="connsiteY118" fmla="*/ 449060 h 3176522"/>
                <a:gd name="connsiteX119" fmla="*/ 3249082 w 4025395"/>
                <a:gd name="connsiteY119" fmla="*/ 448621 h 3176522"/>
                <a:gd name="connsiteX120" fmla="*/ 3227148 w 4025395"/>
                <a:gd name="connsiteY120" fmla="*/ 444893 h 3176522"/>
                <a:gd name="connsiteX121" fmla="*/ 3234460 w 4025395"/>
                <a:gd name="connsiteY121" fmla="*/ 433268 h 3176522"/>
                <a:gd name="connsiteX122" fmla="*/ 3244476 w 4025395"/>
                <a:gd name="connsiteY122" fmla="*/ 436046 h 3176522"/>
                <a:gd name="connsiteX123" fmla="*/ 3244476 w 4025395"/>
                <a:gd name="connsiteY123" fmla="*/ 436046 h 3176522"/>
                <a:gd name="connsiteX124" fmla="*/ 3245207 w 4025395"/>
                <a:gd name="connsiteY124" fmla="*/ 435681 h 3176522"/>
                <a:gd name="connsiteX125" fmla="*/ 3245207 w 4025395"/>
                <a:gd name="connsiteY125" fmla="*/ 434657 h 3176522"/>
                <a:gd name="connsiteX126" fmla="*/ 3240016 w 4025395"/>
                <a:gd name="connsiteY126" fmla="*/ 415428 h 3176522"/>
                <a:gd name="connsiteX127" fmla="*/ 3233729 w 4025395"/>
                <a:gd name="connsiteY127" fmla="*/ 410310 h 3176522"/>
                <a:gd name="connsiteX128" fmla="*/ 3071710 w 4025395"/>
                <a:gd name="connsiteY128" fmla="*/ 370975 h 3176522"/>
                <a:gd name="connsiteX129" fmla="*/ 3071710 w 4025395"/>
                <a:gd name="connsiteY129" fmla="*/ 370975 h 3176522"/>
                <a:gd name="connsiteX130" fmla="*/ 3070906 w 4025395"/>
                <a:gd name="connsiteY130" fmla="*/ 371414 h 3176522"/>
                <a:gd name="connsiteX131" fmla="*/ 3065934 w 4025395"/>
                <a:gd name="connsiteY131" fmla="*/ 377263 h 3176522"/>
                <a:gd name="connsiteX132" fmla="*/ 3065934 w 4025395"/>
                <a:gd name="connsiteY132" fmla="*/ 378433 h 3176522"/>
                <a:gd name="connsiteX133" fmla="*/ 3071490 w 4025395"/>
                <a:gd name="connsiteY133" fmla="*/ 389619 h 3176522"/>
                <a:gd name="connsiteX134" fmla="*/ 3044438 w 4025395"/>
                <a:gd name="connsiteY134" fmla="*/ 422447 h 3176522"/>
                <a:gd name="connsiteX135" fmla="*/ 3044438 w 4025395"/>
                <a:gd name="connsiteY135" fmla="*/ 423324 h 3176522"/>
                <a:gd name="connsiteX136" fmla="*/ 3047217 w 4025395"/>
                <a:gd name="connsiteY136" fmla="*/ 434730 h 3176522"/>
                <a:gd name="connsiteX137" fmla="*/ 3043415 w 4025395"/>
                <a:gd name="connsiteY137" fmla="*/ 441237 h 3176522"/>
                <a:gd name="connsiteX138" fmla="*/ 3043415 w 4025395"/>
                <a:gd name="connsiteY138" fmla="*/ 442114 h 3176522"/>
                <a:gd name="connsiteX139" fmla="*/ 3048606 w 4025395"/>
                <a:gd name="connsiteY139" fmla="*/ 457687 h 3176522"/>
                <a:gd name="connsiteX140" fmla="*/ 3039906 w 4025395"/>
                <a:gd name="connsiteY140" fmla="*/ 454470 h 3176522"/>
                <a:gd name="connsiteX141" fmla="*/ 3039467 w 4025395"/>
                <a:gd name="connsiteY141" fmla="*/ 454470 h 3176522"/>
                <a:gd name="connsiteX142" fmla="*/ 3038882 w 4025395"/>
                <a:gd name="connsiteY142" fmla="*/ 454470 h 3176522"/>
                <a:gd name="connsiteX143" fmla="*/ 3011026 w 4025395"/>
                <a:gd name="connsiteY143" fmla="*/ 476404 h 3176522"/>
                <a:gd name="connsiteX144" fmla="*/ 2964819 w 4025395"/>
                <a:gd name="connsiteY144" fmla="*/ 447159 h 3176522"/>
                <a:gd name="connsiteX145" fmla="*/ 2953998 w 4025395"/>
                <a:gd name="connsiteY145" fmla="*/ 448183 h 3176522"/>
                <a:gd name="connsiteX146" fmla="*/ 2953120 w 4025395"/>
                <a:gd name="connsiteY146" fmla="*/ 448987 h 3176522"/>
                <a:gd name="connsiteX147" fmla="*/ 2949465 w 4025395"/>
                <a:gd name="connsiteY147" fmla="*/ 464633 h 3176522"/>
                <a:gd name="connsiteX148" fmla="*/ 2928408 w 4025395"/>
                <a:gd name="connsiteY148" fmla="*/ 460100 h 3176522"/>
                <a:gd name="connsiteX149" fmla="*/ 2911080 w 4025395"/>
                <a:gd name="connsiteY149" fmla="*/ 426249 h 3176522"/>
                <a:gd name="connsiteX150" fmla="*/ 2909662 w 4025395"/>
                <a:gd name="connsiteY150" fmla="*/ 425620 h 3176522"/>
                <a:gd name="connsiteX151" fmla="*/ 2909034 w 4025395"/>
                <a:gd name="connsiteY151" fmla="*/ 426249 h 3176522"/>
                <a:gd name="connsiteX152" fmla="*/ 2895435 w 4025395"/>
                <a:gd name="connsiteY152" fmla="*/ 455275 h 3176522"/>
                <a:gd name="connsiteX153" fmla="*/ 2894630 w 4025395"/>
                <a:gd name="connsiteY153" fmla="*/ 476404 h 3176522"/>
                <a:gd name="connsiteX154" fmla="*/ 2881835 w 4025395"/>
                <a:gd name="connsiteY154" fmla="*/ 502871 h 3176522"/>
                <a:gd name="connsiteX155" fmla="*/ 2875986 w 4025395"/>
                <a:gd name="connsiteY155" fmla="*/ 491173 h 3176522"/>
                <a:gd name="connsiteX156" fmla="*/ 2875329 w 4025395"/>
                <a:gd name="connsiteY156" fmla="*/ 490588 h 3176522"/>
                <a:gd name="connsiteX157" fmla="*/ 2856100 w 4025395"/>
                <a:gd name="connsiteY157" fmla="*/ 483935 h 3176522"/>
                <a:gd name="connsiteX158" fmla="*/ 2839649 w 4025395"/>
                <a:gd name="connsiteY158" fmla="*/ 447013 h 3176522"/>
                <a:gd name="connsiteX159" fmla="*/ 2838626 w 4025395"/>
                <a:gd name="connsiteY159" fmla="*/ 446428 h 3176522"/>
                <a:gd name="connsiteX160" fmla="*/ 2838626 w 4025395"/>
                <a:gd name="connsiteY160" fmla="*/ 446428 h 3176522"/>
                <a:gd name="connsiteX161" fmla="*/ 2835043 w 4025395"/>
                <a:gd name="connsiteY161" fmla="*/ 447817 h 3176522"/>
                <a:gd name="connsiteX162" fmla="*/ 2833215 w 4025395"/>
                <a:gd name="connsiteY162" fmla="*/ 433195 h 3176522"/>
                <a:gd name="connsiteX163" fmla="*/ 2848642 w 4025395"/>
                <a:gd name="connsiteY163" fmla="*/ 416890 h 3176522"/>
                <a:gd name="connsiteX164" fmla="*/ 2848642 w 4025395"/>
                <a:gd name="connsiteY164" fmla="*/ 415355 h 3176522"/>
                <a:gd name="connsiteX165" fmla="*/ 2847180 w 4025395"/>
                <a:gd name="connsiteY165" fmla="*/ 413893 h 3176522"/>
                <a:gd name="connsiteX166" fmla="*/ 2850031 w 4025395"/>
                <a:gd name="connsiteY166" fmla="*/ 402633 h 3176522"/>
                <a:gd name="connsiteX167" fmla="*/ 2850031 w 4025395"/>
                <a:gd name="connsiteY167" fmla="*/ 401902 h 3176522"/>
                <a:gd name="connsiteX168" fmla="*/ 2843159 w 4025395"/>
                <a:gd name="connsiteY168" fmla="*/ 388815 h 3176522"/>
                <a:gd name="connsiteX169" fmla="*/ 2848130 w 4025395"/>
                <a:gd name="connsiteY169" fmla="*/ 363299 h 3176522"/>
                <a:gd name="connsiteX170" fmla="*/ 2848130 w 4025395"/>
                <a:gd name="connsiteY170" fmla="*/ 362421 h 3176522"/>
                <a:gd name="connsiteX171" fmla="*/ 2822029 w 4025395"/>
                <a:gd name="connsiteY171" fmla="*/ 330690 h 3176522"/>
                <a:gd name="connsiteX172" fmla="*/ 2799437 w 4025395"/>
                <a:gd name="connsiteY172" fmla="*/ 324841 h 3176522"/>
                <a:gd name="connsiteX173" fmla="*/ 2799437 w 4025395"/>
                <a:gd name="connsiteY173" fmla="*/ 324841 h 3176522"/>
                <a:gd name="connsiteX174" fmla="*/ 2798633 w 4025395"/>
                <a:gd name="connsiteY174" fmla="*/ 325280 h 3176522"/>
                <a:gd name="connsiteX175" fmla="*/ 2792272 w 4025395"/>
                <a:gd name="connsiteY175" fmla="*/ 333395 h 3176522"/>
                <a:gd name="connsiteX176" fmla="*/ 2739192 w 4025395"/>
                <a:gd name="connsiteY176" fmla="*/ 304150 h 3176522"/>
                <a:gd name="connsiteX177" fmla="*/ 2738680 w 4025395"/>
                <a:gd name="connsiteY177" fmla="*/ 304150 h 3176522"/>
                <a:gd name="connsiteX178" fmla="*/ 2738168 w 4025395"/>
                <a:gd name="connsiteY178" fmla="*/ 304150 h 3176522"/>
                <a:gd name="connsiteX179" fmla="*/ 2737583 w 4025395"/>
                <a:gd name="connsiteY179" fmla="*/ 305027 h 3176522"/>
                <a:gd name="connsiteX180" fmla="*/ 2735902 w 4025395"/>
                <a:gd name="connsiteY180" fmla="*/ 313509 h 3176522"/>
                <a:gd name="connsiteX181" fmla="*/ 2729248 w 4025395"/>
                <a:gd name="connsiteY181" fmla="*/ 311023 h 3176522"/>
                <a:gd name="connsiteX182" fmla="*/ 2728810 w 4025395"/>
                <a:gd name="connsiteY182" fmla="*/ 311023 h 3176522"/>
                <a:gd name="connsiteX183" fmla="*/ 2728371 w 4025395"/>
                <a:gd name="connsiteY183" fmla="*/ 311023 h 3176522"/>
                <a:gd name="connsiteX184" fmla="*/ 2727786 w 4025395"/>
                <a:gd name="connsiteY184" fmla="*/ 311754 h 3176522"/>
                <a:gd name="connsiteX185" fmla="*/ 2723911 w 4025395"/>
                <a:gd name="connsiteY185" fmla="*/ 332884 h 3176522"/>
                <a:gd name="connsiteX186" fmla="*/ 2729687 w 4025395"/>
                <a:gd name="connsiteY186" fmla="*/ 352990 h 3176522"/>
                <a:gd name="connsiteX187" fmla="*/ 2725666 w 4025395"/>
                <a:gd name="connsiteY187" fmla="*/ 358034 h 3176522"/>
                <a:gd name="connsiteX188" fmla="*/ 2684942 w 4025395"/>
                <a:gd name="connsiteY188" fmla="*/ 365858 h 3176522"/>
                <a:gd name="connsiteX189" fmla="*/ 2635664 w 4025395"/>
                <a:gd name="connsiteY189" fmla="*/ 350284 h 3176522"/>
                <a:gd name="connsiteX190" fmla="*/ 2633909 w 4025395"/>
                <a:gd name="connsiteY190" fmla="*/ 334200 h 3176522"/>
                <a:gd name="connsiteX191" fmla="*/ 2641951 w 4025395"/>
                <a:gd name="connsiteY191" fmla="*/ 330544 h 3176522"/>
                <a:gd name="connsiteX192" fmla="*/ 2642610 w 4025395"/>
                <a:gd name="connsiteY192" fmla="*/ 329447 h 3176522"/>
                <a:gd name="connsiteX193" fmla="*/ 2641806 w 4025395"/>
                <a:gd name="connsiteY193" fmla="*/ 328497 h 3176522"/>
                <a:gd name="connsiteX194" fmla="*/ 2578416 w 4025395"/>
                <a:gd name="connsiteY194" fmla="*/ 313874 h 3176522"/>
                <a:gd name="connsiteX195" fmla="*/ 2537181 w 4025395"/>
                <a:gd name="connsiteY195" fmla="*/ 327619 h 3176522"/>
                <a:gd name="connsiteX196" fmla="*/ 2536376 w 4025395"/>
                <a:gd name="connsiteY196" fmla="*/ 328424 h 3176522"/>
                <a:gd name="connsiteX197" fmla="*/ 2536815 w 4025395"/>
                <a:gd name="connsiteY197" fmla="*/ 329447 h 3176522"/>
                <a:gd name="connsiteX198" fmla="*/ 2550122 w 4025395"/>
                <a:gd name="connsiteY198" fmla="*/ 341145 h 3176522"/>
                <a:gd name="connsiteX199" fmla="*/ 2535499 w 4025395"/>
                <a:gd name="connsiteY199" fmla="*/ 347214 h 3176522"/>
                <a:gd name="connsiteX200" fmla="*/ 2532136 w 4025395"/>
                <a:gd name="connsiteY200" fmla="*/ 346629 h 3176522"/>
                <a:gd name="connsiteX201" fmla="*/ 2537985 w 4025395"/>
                <a:gd name="connsiteY201" fmla="*/ 342315 h 3176522"/>
                <a:gd name="connsiteX202" fmla="*/ 2538350 w 4025395"/>
                <a:gd name="connsiteY202" fmla="*/ 341218 h 3176522"/>
                <a:gd name="connsiteX203" fmla="*/ 2537546 w 4025395"/>
                <a:gd name="connsiteY203" fmla="*/ 340414 h 3176522"/>
                <a:gd name="connsiteX204" fmla="*/ 2532575 w 4025395"/>
                <a:gd name="connsiteY204" fmla="*/ 338733 h 3176522"/>
                <a:gd name="connsiteX205" fmla="*/ 2534403 w 4025395"/>
                <a:gd name="connsiteY205" fmla="*/ 319431 h 3176522"/>
                <a:gd name="connsiteX206" fmla="*/ 2523582 w 4025395"/>
                <a:gd name="connsiteY206" fmla="*/ 292891 h 3176522"/>
                <a:gd name="connsiteX207" fmla="*/ 2522558 w 4025395"/>
                <a:gd name="connsiteY207" fmla="*/ 292233 h 3176522"/>
                <a:gd name="connsiteX208" fmla="*/ 2522558 w 4025395"/>
                <a:gd name="connsiteY208" fmla="*/ 292233 h 3176522"/>
                <a:gd name="connsiteX209" fmla="*/ 2521754 w 4025395"/>
                <a:gd name="connsiteY209" fmla="*/ 293403 h 3176522"/>
                <a:gd name="connsiteX210" fmla="*/ 2522631 w 4025395"/>
                <a:gd name="connsiteY210" fmla="*/ 308610 h 3176522"/>
                <a:gd name="connsiteX211" fmla="*/ 2516636 w 4025395"/>
                <a:gd name="connsiteY211" fmla="*/ 314678 h 3176522"/>
                <a:gd name="connsiteX212" fmla="*/ 2495360 w 4025395"/>
                <a:gd name="connsiteY212" fmla="*/ 307367 h 3176522"/>
                <a:gd name="connsiteX213" fmla="*/ 2493605 w 4025395"/>
                <a:gd name="connsiteY213" fmla="*/ 298667 h 3176522"/>
                <a:gd name="connsiteX214" fmla="*/ 2497188 w 4025395"/>
                <a:gd name="connsiteY214" fmla="*/ 294207 h 3176522"/>
                <a:gd name="connsiteX215" fmla="*/ 2497188 w 4025395"/>
                <a:gd name="connsiteY215" fmla="*/ 292745 h 3176522"/>
                <a:gd name="connsiteX216" fmla="*/ 2496384 w 4025395"/>
                <a:gd name="connsiteY216" fmla="*/ 292379 h 3176522"/>
                <a:gd name="connsiteX217" fmla="*/ 2495725 w 4025395"/>
                <a:gd name="connsiteY217" fmla="*/ 292379 h 3176522"/>
                <a:gd name="connsiteX218" fmla="*/ 2484539 w 4025395"/>
                <a:gd name="connsiteY218" fmla="*/ 300787 h 3176522"/>
                <a:gd name="connsiteX219" fmla="*/ 2470429 w 4025395"/>
                <a:gd name="connsiteY219" fmla="*/ 292306 h 3176522"/>
                <a:gd name="connsiteX220" fmla="*/ 2469844 w 4025395"/>
                <a:gd name="connsiteY220" fmla="*/ 292306 h 3176522"/>
                <a:gd name="connsiteX221" fmla="*/ 2468966 w 4025395"/>
                <a:gd name="connsiteY221" fmla="*/ 292818 h 3176522"/>
                <a:gd name="connsiteX222" fmla="*/ 2458218 w 4025395"/>
                <a:gd name="connsiteY222" fmla="*/ 307440 h 3176522"/>
                <a:gd name="connsiteX223" fmla="*/ 2458218 w 4025395"/>
                <a:gd name="connsiteY223" fmla="*/ 308391 h 3176522"/>
                <a:gd name="connsiteX224" fmla="*/ 2462094 w 4025395"/>
                <a:gd name="connsiteY224" fmla="*/ 322136 h 3176522"/>
                <a:gd name="connsiteX225" fmla="*/ 2462751 w 4025395"/>
                <a:gd name="connsiteY225" fmla="*/ 322867 h 3176522"/>
                <a:gd name="connsiteX226" fmla="*/ 2463190 w 4025395"/>
                <a:gd name="connsiteY226" fmla="*/ 322867 h 3176522"/>
                <a:gd name="connsiteX227" fmla="*/ 2463848 w 4025395"/>
                <a:gd name="connsiteY227" fmla="*/ 322867 h 3176522"/>
                <a:gd name="connsiteX228" fmla="*/ 2479641 w 4025395"/>
                <a:gd name="connsiteY228" fmla="*/ 310803 h 3176522"/>
                <a:gd name="connsiteX229" fmla="*/ 2485051 w 4025395"/>
                <a:gd name="connsiteY229" fmla="*/ 318115 h 3176522"/>
                <a:gd name="connsiteX230" fmla="*/ 2463117 w 4025395"/>
                <a:gd name="connsiteY230" fmla="*/ 332737 h 3176522"/>
                <a:gd name="connsiteX231" fmla="*/ 2451858 w 4025395"/>
                <a:gd name="connsiteY231" fmla="*/ 325426 h 3176522"/>
                <a:gd name="connsiteX232" fmla="*/ 2451273 w 4025395"/>
                <a:gd name="connsiteY232" fmla="*/ 325426 h 3176522"/>
                <a:gd name="connsiteX233" fmla="*/ 2450468 w 4025395"/>
                <a:gd name="connsiteY233" fmla="*/ 325426 h 3176522"/>
                <a:gd name="connsiteX234" fmla="*/ 2450468 w 4025395"/>
                <a:gd name="connsiteY234" fmla="*/ 326815 h 3176522"/>
                <a:gd name="connsiteX235" fmla="*/ 2455806 w 4025395"/>
                <a:gd name="connsiteY235" fmla="*/ 334858 h 3176522"/>
                <a:gd name="connsiteX236" fmla="*/ 2452808 w 4025395"/>
                <a:gd name="connsiteY236" fmla="*/ 337928 h 3176522"/>
                <a:gd name="connsiteX237" fmla="*/ 2422028 w 4025395"/>
                <a:gd name="connsiteY237" fmla="*/ 352551 h 3176522"/>
                <a:gd name="connsiteX238" fmla="*/ 2399436 w 4025395"/>
                <a:gd name="connsiteY238" fmla="*/ 350577 h 3176522"/>
                <a:gd name="connsiteX239" fmla="*/ 2398266 w 4025395"/>
                <a:gd name="connsiteY239" fmla="*/ 351381 h 3176522"/>
                <a:gd name="connsiteX240" fmla="*/ 2397242 w 4025395"/>
                <a:gd name="connsiteY240" fmla="*/ 355549 h 3176522"/>
                <a:gd name="connsiteX241" fmla="*/ 2397242 w 4025395"/>
                <a:gd name="connsiteY241" fmla="*/ 365419 h 3176522"/>
                <a:gd name="connsiteX242" fmla="*/ 2397242 w 4025395"/>
                <a:gd name="connsiteY242" fmla="*/ 366223 h 3176522"/>
                <a:gd name="connsiteX243" fmla="*/ 2398778 w 4025395"/>
                <a:gd name="connsiteY243" fmla="*/ 367466 h 3176522"/>
                <a:gd name="connsiteX244" fmla="*/ 2392636 w 4025395"/>
                <a:gd name="connsiteY244" fmla="*/ 364395 h 3176522"/>
                <a:gd name="connsiteX245" fmla="*/ 2392124 w 4025395"/>
                <a:gd name="connsiteY245" fmla="*/ 364395 h 3176522"/>
                <a:gd name="connsiteX246" fmla="*/ 2391539 w 4025395"/>
                <a:gd name="connsiteY246" fmla="*/ 364395 h 3176522"/>
                <a:gd name="connsiteX247" fmla="*/ 2384960 w 4025395"/>
                <a:gd name="connsiteY247" fmla="*/ 368636 h 3176522"/>
                <a:gd name="connsiteX248" fmla="*/ 2414205 w 4025395"/>
                <a:gd name="connsiteY248" fmla="*/ 323233 h 3176522"/>
                <a:gd name="connsiteX249" fmla="*/ 2433287 w 4025395"/>
                <a:gd name="connsiteY249" fmla="*/ 324183 h 3176522"/>
                <a:gd name="connsiteX250" fmla="*/ 2434091 w 4025395"/>
                <a:gd name="connsiteY250" fmla="*/ 323744 h 3176522"/>
                <a:gd name="connsiteX251" fmla="*/ 2477959 w 4025395"/>
                <a:gd name="connsiteY251" fmla="*/ 260355 h 3176522"/>
                <a:gd name="connsiteX252" fmla="*/ 2504499 w 4025395"/>
                <a:gd name="connsiteY252" fmla="*/ 248584 h 3176522"/>
                <a:gd name="connsiteX253" fmla="*/ 2505084 w 4025395"/>
                <a:gd name="connsiteY253" fmla="*/ 247561 h 3176522"/>
                <a:gd name="connsiteX254" fmla="*/ 2505084 w 4025395"/>
                <a:gd name="connsiteY254" fmla="*/ 238641 h 3176522"/>
                <a:gd name="connsiteX255" fmla="*/ 2515978 w 4025395"/>
                <a:gd name="connsiteY255" fmla="*/ 235863 h 3176522"/>
                <a:gd name="connsiteX256" fmla="*/ 2516782 w 4025395"/>
                <a:gd name="connsiteY256" fmla="*/ 235058 h 3176522"/>
                <a:gd name="connsiteX257" fmla="*/ 2516782 w 4025395"/>
                <a:gd name="connsiteY257" fmla="*/ 234035 h 3176522"/>
                <a:gd name="connsiteX258" fmla="*/ 2513785 w 4025395"/>
                <a:gd name="connsiteY258" fmla="*/ 231037 h 3176522"/>
                <a:gd name="connsiteX259" fmla="*/ 2530601 w 4025395"/>
                <a:gd name="connsiteY259" fmla="*/ 220655 h 3176522"/>
                <a:gd name="connsiteX260" fmla="*/ 2542445 w 4025395"/>
                <a:gd name="connsiteY260" fmla="*/ 201061 h 3176522"/>
                <a:gd name="connsiteX261" fmla="*/ 2542445 w 4025395"/>
                <a:gd name="connsiteY261" fmla="*/ 200183 h 3176522"/>
                <a:gd name="connsiteX262" fmla="*/ 2539593 w 4025395"/>
                <a:gd name="connsiteY262" fmla="*/ 187900 h 3176522"/>
                <a:gd name="connsiteX263" fmla="*/ 2542372 w 4025395"/>
                <a:gd name="connsiteY263" fmla="*/ 183367 h 3176522"/>
                <a:gd name="connsiteX264" fmla="*/ 2542372 w 4025395"/>
                <a:gd name="connsiteY264" fmla="*/ 182417 h 3176522"/>
                <a:gd name="connsiteX265" fmla="*/ 2541714 w 4025395"/>
                <a:gd name="connsiteY265" fmla="*/ 181832 h 3176522"/>
                <a:gd name="connsiteX266" fmla="*/ 2526433 w 4025395"/>
                <a:gd name="connsiteY266" fmla="*/ 177007 h 3176522"/>
                <a:gd name="connsiteX267" fmla="*/ 2520511 w 4025395"/>
                <a:gd name="connsiteY267" fmla="*/ 164431 h 3176522"/>
                <a:gd name="connsiteX268" fmla="*/ 2534622 w 4025395"/>
                <a:gd name="connsiteY268" fmla="*/ 179054 h 3176522"/>
                <a:gd name="connsiteX269" fmla="*/ 2535426 w 4025395"/>
                <a:gd name="connsiteY269" fmla="*/ 179054 h 3176522"/>
                <a:gd name="connsiteX270" fmla="*/ 2535426 w 4025395"/>
                <a:gd name="connsiteY270" fmla="*/ 179054 h 3176522"/>
                <a:gd name="connsiteX271" fmla="*/ 2536157 w 4025395"/>
                <a:gd name="connsiteY271" fmla="*/ 178469 h 3176522"/>
                <a:gd name="connsiteX272" fmla="*/ 2544199 w 4025395"/>
                <a:gd name="connsiteY272" fmla="*/ 161214 h 3176522"/>
                <a:gd name="connsiteX273" fmla="*/ 2543249 w 4025395"/>
                <a:gd name="connsiteY273" fmla="*/ 151417 h 3176522"/>
                <a:gd name="connsiteX274" fmla="*/ 2542152 w 4025395"/>
                <a:gd name="connsiteY274" fmla="*/ 150394 h 3176522"/>
                <a:gd name="connsiteX275" fmla="*/ 2537985 w 4025395"/>
                <a:gd name="connsiteY275" fmla="*/ 150394 h 3176522"/>
                <a:gd name="connsiteX276" fmla="*/ 2530674 w 4025395"/>
                <a:gd name="connsiteY276" fmla="*/ 126632 h 3176522"/>
                <a:gd name="connsiteX277" fmla="*/ 2529650 w 4025395"/>
                <a:gd name="connsiteY277" fmla="*/ 125901 h 3176522"/>
                <a:gd name="connsiteX278" fmla="*/ 2528626 w 4025395"/>
                <a:gd name="connsiteY278" fmla="*/ 126486 h 3176522"/>
                <a:gd name="connsiteX279" fmla="*/ 2523655 w 4025395"/>
                <a:gd name="connsiteY279" fmla="*/ 136356 h 3176522"/>
                <a:gd name="connsiteX280" fmla="*/ 2519122 w 4025395"/>
                <a:gd name="connsiteY280" fmla="*/ 127948 h 3176522"/>
                <a:gd name="connsiteX281" fmla="*/ 2522777 w 4025395"/>
                <a:gd name="connsiteY281" fmla="*/ 120636 h 3176522"/>
                <a:gd name="connsiteX282" fmla="*/ 2522777 w 4025395"/>
                <a:gd name="connsiteY282" fmla="*/ 119394 h 3176522"/>
                <a:gd name="connsiteX283" fmla="*/ 2490535 w 4025395"/>
                <a:gd name="connsiteY283" fmla="*/ 86054 h 3176522"/>
                <a:gd name="connsiteX284" fmla="*/ 2489803 w 4025395"/>
                <a:gd name="connsiteY284" fmla="*/ 86054 h 3176522"/>
                <a:gd name="connsiteX285" fmla="*/ 2433799 w 4025395"/>
                <a:gd name="connsiteY285" fmla="*/ 83130 h 3176522"/>
                <a:gd name="connsiteX286" fmla="*/ 2432848 w 4025395"/>
                <a:gd name="connsiteY286" fmla="*/ 83641 h 3176522"/>
                <a:gd name="connsiteX287" fmla="*/ 2417422 w 4025395"/>
                <a:gd name="connsiteY287" fmla="*/ 107622 h 3176522"/>
                <a:gd name="connsiteX288" fmla="*/ 2396731 w 4025395"/>
                <a:gd name="connsiteY288" fmla="*/ 107622 h 3176522"/>
                <a:gd name="connsiteX289" fmla="*/ 2415155 w 4025395"/>
                <a:gd name="connsiteY289" fmla="*/ 84519 h 3176522"/>
                <a:gd name="connsiteX290" fmla="*/ 2419176 w 4025395"/>
                <a:gd name="connsiteY290" fmla="*/ 71139 h 3176522"/>
                <a:gd name="connsiteX291" fmla="*/ 2417202 w 4025395"/>
                <a:gd name="connsiteY291" fmla="*/ 64266 h 3176522"/>
                <a:gd name="connsiteX292" fmla="*/ 2416252 w 4025395"/>
                <a:gd name="connsiteY292" fmla="*/ 63462 h 3176522"/>
                <a:gd name="connsiteX293" fmla="*/ 2387006 w 4025395"/>
                <a:gd name="connsiteY293" fmla="*/ 59733 h 3176522"/>
                <a:gd name="connsiteX294" fmla="*/ 2388030 w 4025395"/>
                <a:gd name="connsiteY294" fmla="*/ 50960 h 3176522"/>
                <a:gd name="connsiteX295" fmla="*/ 2387518 w 4025395"/>
                <a:gd name="connsiteY295" fmla="*/ 49936 h 3176522"/>
                <a:gd name="connsiteX296" fmla="*/ 2386933 w 4025395"/>
                <a:gd name="connsiteY296" fmla="*/ 49936 h 3176522"/>
                <a:gd name="connsiteX297" fmla="*/ 2386276 w 4025395"/>
                <a:gd name="connsiteY297" fmla="*/ 49936 h 3176522"/>
                <a:gd name="connsiteX298" fmla="*/ 2366535 w 4025395"/>
                <a:gd name="connsiteY298" fmla="*/ 62000 h 3176522"/>
                <a:gd name="connsiteX299" fmla="*/ 2393514 w 4025395"/>
                <a:gd name="connsiteY299" fmla="*/ 34948 h 3176522"/>
                <a:gd name="connsiteX300" fmla="*/ 2393879 w 4025395"/>
                <a:gd name="connsiteY300" fmla="*/ 33851 h 3176522"/>
                <a:gd name="connsiteX301" fmla="*/ 2387957 w 4025395"/>
                <a:gd name="connsiteY301" fmla="*/ 15281 h 3176522"/>
                <a:gd name="connsiteX302" fmla="*/ 2387299 w 4025395"/>
                <a:gd name="connsiteY302" fmla="*/ 14623 h 3176522"/>
                <a:gd name="connsiteX303" fmla="*/ 2355933 w 4025395"/>
                <a:gd name="connsiteY303" fmla="*/ 0 h 3176522"/>
                <a:gd name="connsiteX304" fmla="*/ 2355056 w 4025395"/>
                <a:gd name="connsiteY304" fmla="*/ 0 h 3176522"/>
                <a:gd name="connsiteX305" fmla="*/ 2333122 w 4025395"/>
                <a:gd name="connsiteY305" fmla="*/ 8335 h 3176522"/>
                <a:gd name="connsiteX306" fmla="*/ 2300587 w 4025395"/>
                <a:gd name="connsiteY306" fmla="*/ 55639 h 3176522"/>
                <a:gd name="connsiteX307" fmla="*/ 2291886 w 4025395"/>
                <a:gd name="connsiteY307" fmla="*/ 78231 h 3176522"/>
                <a:gd name="connsiteX308" fmla="*/ 2291886 w 4025395"/>
                <a:gd name="connsiteY308" fmla="*/ 79181 h 3176522"/>
                <a:gd name="connsiteX309" fmla="*/ 2299344 w 4025395"/>
                <a:gd name="connsiteY309" fmla="*/ 89710 h 3176522"/>
                <a:gd name="connsiteX310" fmla="*/ 2297589 w 4025395"/>
                <a:gd name="connsiteY310" fmla="*/ 89052 h 3176522"/>
                <a:gd name="connsiteX311" fmla="*/ 2297224 w 4025395"/>
                <a:gd name="connsiteY311" fmla="*/ 89052 h 3176522"/>
                <a:gd name="connsiteX312" fmla="*/ 2296493 w 4025395"/>
                <a:gd name="connsiteY312" fmla="*/ 89052 h 3176522"/>
                <a:gd name="connsiteX313" fmla="*/ 2296127 w 4025395"/>
                <a:gd name="connsiteY313" fmla="*/ 90002 h 3176522"/>
                <a:gd name="connsiteX314" fmla="*/ 2296127 w 4025395"/>
                <a:gd name="connsiteY314" fmla="*/ 98849 h 3176522"/>
                <a:gd name="connsiteX315" fmla="*/ 2252844 w 4025395"/>
                <a:gd name="connsiteY315" fmla="*/ 105575 h 3176522"/>
                <a:gd name="connsiteX316" fmla="*/ 2252040 w 4025395"/>
                <a:gd name="connsiteY316" fmla="*/ 106379 h 3176522"/>
                <a:gd name="connsiteX317" fmla="*/ 2252040 w 4025395"/>
                <a:gd name="connsiteY317" fmla="*/ 107403 h 3176522"/>
                <a:gd name="connsiteX318" fmla="*/ 2270245 w 4025395"/>
                <a:gd name="connsiteY318" fmla="*/ 125681 h 3176522"/>
                <a:gd name="connsiteX319" fmla="*/ 2267686 w 4025395"/>
                <a:gd name="connsiteY319" fmla="*/ 140669 h 3176522"/>
                <a:gd name="connsiteX320" fmla="*/ 2249700 w 4025395"/>
                <a:gd name="connsiteY320" fmla="*/ 122611 h 3176522"/>
                <a:gd name="connsiteX321" fmla="*/ 2248896 w 4025395"/>
                <a:gd name="connsiteY321" fmla="*/ 122245 h 3176522"/>
                <a:gd name="connsiteX322" fmla="*/ 2248165 w 4025395"/>
                <a:gd name="connsiteY322" fmla="*/ 122245 h 3176522"/>
                <a:gd name="connsiteX323" fmla="*/ 2228498 w 4025395"/>
                <a:gd name="connsiteY323" fmla="*/ 136868 h 3176522"/>
                <a:gd name="connsiteX324" fmla="*/ 2228498 w 4025395"/>
                <a:gd name="connsiteY324" fmla="*/ 138110 h 3176522"/>
                <a:gd name="connsiteX325" fmla="*/ 2231056 w 4025395"/>
                <a:gd name="connsiteY325" fmla="*/ 145934 h 3176522"/>
                <a:gd name="connsiteX326" fmla="*/ 2209122 w 4025395"/>
                <a:gd name="connsiteY326" fmla="*/ 153757 h 3176522"/>
                <a:gd name="connsiteX327" fmla="*/ 2210731 w 4025395"/>
                <a:gd name="connsiteY327" fmla="*/ 146884 h 3176522"/>
                <a:gd name="connsiteX328" fmla="*/ 2210000 w 4025395"/>
                <a:gd name="connsiteY328" fmla="*/ 145568 h 3176522"/>
                <a:gd name="connsiteX329" fmla="*/ 2205174 w 4025395"/>
                <a:gd name="connsiteY329" fmla="*/ 143667 h 3176522"/>
                <a:gd name="connsiteX330" fmla="*/ 2204663 w 4025395"/>
                <a:gd name="connsiteY330" fmla="*/ 143667 h 3176522"/>
                <a:gd name="connsiteX331" fmla="*/ 2204005 w 4025395"/>
                <a:gd name="connsiteY331" fmla="*/ 143667 h 3176522"/>
                <a:gd name="connsiteX332" fmla="*/ 2194427 w 4025395"/>
                <a:gd name="connsiteY332" fmla="*/ 151783 h 3176522"/>
                <a:gd name="connsiteX333" fmla="*/ 2199911 w 4025395"/>
                <a:gd name="connsiteY333" fmla="*/ 137160 h 3176522"/>
                <a:gd name="connsiteX334" fmla="*/ 2199399 w 4025395"/>
                <a:gd name="connsiteY334" fmla="*/ 135917 h 3176522"/>
                <a:gd name="connsiteX335" fmla="*/ 2193622 w 4025395"/>
                <a:gd name="connsiteY335" fmla="*/ 131969 h 3176522"/>
                <a:gd name="connsiteX336" fmla="*/ 2192965 w 4025395"/>
                <a:gd name="connsiteY336" fmla="*/ 131969 h 3176522"/>
                <a:gd name="connsiteX337" fmla="*/ 2136814 w 4025395"/>
                <a:gd name="connsiteY337" fmla="*/ 139865 h 3176522"/>
                <a:gd name="connsiteX338" fmla="*/ 2135937 w 4025395"/>
                <a:gd name="connsiteY338" fmla="*/ 140962 h 3176522"/>
                <a:gd name="connsiteX339" fmla="*/ 2135937 w 4025395"/>
                <a:gd name="connsiteY339" fmla="*/ 148785 h 3176522"/>
                <a:gd name="connsiteX340" fmla="*/ 2137033 w 4025395"/>
                <a:gd name="connsiteY340" fmla="*/ 149882 h 3176522"/>
                <a:gd name="connsiteX341" fmla="*/ 2137106 w 4025395"/>
                <a:gd name="connsiteY341" fmla="*/ 149882 h 3176522"/>
                <a:gd name="connsiteX342" fmla="*/ 2147415 w 4025395"/>
                <a:gd name="connsiteY342" fmla="*/ 149004 h 3176522"/>
                <a:gd name="connsiteX343" fmla="*/ 2145880 w 4025395"/>
                <a:gd name="connsiteY343" fmla="*/ 155804 h 3176522"/>
                <a:gd name="connsiteX344" fmla="*/ 2065382 w 4025395"/>
                <a:gd name="connsiteY344" fmla="*/ 184757 h 3176522"/>
                <a:gd name="connsiteX345" fmla="*/ 2042132 w 4025395"/>
                <a:gd name="connsiteY345" fmla="*/ 212832 h 3176522"/>
                <a:gd name="connsiteX346" fmla="*/ 2022026 w 4025395"/>
                <a:gd name="connsiteY346" fmla="*/ 212832 h 3176522"/>
                <a:gd name="connsiteX347" fmla="*/ 2020930 w 4025395"/>
                <a:gd name="connsiteY347" fmla="*/ 213636 h 3176522"/>
                <a:gd name="connsiteX348" fmla="*/ 2021515 w 4025395"/>
                <a:gd name="connsiteY348" fmla="*/ 214879 h 3176522"/>
                <a:gd name="connsiteX349" fmla="*/ 2034090 w 4025395"/>
                <a:gd name="connsiteY349" fmla="*/ 220801 h 3176522"/>
                <a:gd name="connsiteX350" fmla="*/ 2025462 w 4025395"/>
                <a:gd name="connsiteY350" fmla="*/ 224749 h 3176522"/>
                <a:gd name="connsiteX351" fmla="*/ 2024878 w 4025395"/>
                <a:gd name="connsiteY351" fmla="*/ 225407 h 3176522"/>
                <a:gd name="connsiteX352" fmla="*/ 2018517 w 4025395"/>
                <a:gd name="connsiteY352" fmla="*/ 245513 h 3176522"/>
                <a:gd name="connsiteX353" fmla="*/ 2003017 w 4025395"/>
                <a:gd name="connsiteY353" fmla="*/ 233669 h 3176522"/>
                <a:gd name="connsiteX354" fmla="*/ 2002432 w 4025395"/>
                <a:gd name="connsiteY354" fmla="*/ 233669 h 3176522"/>
                <a:gd name="connsiteX355" fmla="*/ 2002432 w 4025395"/>
                <a:gd name="connsiteY355" fmla="*/ 233669 h 3176522"/>
                <a:gd name="connsiteX356" fmla="*/ 2001701 w 4025395"/>
                <a:gd name="connsiteY356" fmla="*/ 234327 h 3176522"/>
                <a:gd name="connsiteX357" fmla="*/ 1997826 w 4025395"/>
                <a:gd name="connsiteY357" fmla="*/ 246098 h 3176522"/>
                <a:gd name="connsiteX358" fmla="*/ 1998265 w 4025395"/>
                <a:gd name="connsiteY358" fmla="*/ 247415 h 3176522"/>
                <a:gd name="connsiteX359" fmla="*/ 2014642 w 4025395"/>
                <a:gd name="connsiteY359" fmla="*/ 255530 h 3176522"/>
                <a:gd name="connsiteX360" fmla="*/ 2000970 w 4025395"/>
                <a:gd name="connsiteY360" fmla="*/ 268252 h 3176522"/>
                <a:gd name="connsiteX361" fmla="*/ 2000970 w 4025395"/>
                <a:gd name="connsiteY361" fmla="*/ 269202 h 3176522"/>
                <a:gd name="connsiteX362" fmla="*/ 2001701 w 4025395"/>
                <a:gd name="connsiteY362" fmla="*/ 270006 h 3176522"/>
                <a:gd name="connsiteX363" fmla="*/ 2016982 w 4025395"/>
                <a:gd name="connsiteY363" fmla="*/ 277318 h 3176522"/>
                <a:gd name="connsiteX364" fmla="*/ 2021295 w 4025395"/>
                <a:gd name="connsiteY364" fmla="*/ 289674 h 3176522"/>
                <a:gd name="connsiteX365" fmla="*/ 2016470 w 4025395"/>
                <a:gd name="connsiteY365" fmla="*/ 291209 h 3176522"/>
                <a:gd name="connsiteX366" fmla="*/ 2015812 w 4025395"/>
                <a:gd name="connsiteY366" fmla="*/ 292379 h 3176522"/>
                <a:gd name="connsiteX367" fmla="*/ 2016689 w 4025395"/>
                <a:gd name="connsiteY367" fmla="*/ 301153 h 3176522"/>
                <a:gd name="connsiteX368" fmla="*/ 1908482 w 4025395"/>
                <a:gd name="connsiteY368" fmla="*/ 320747 h 3176522"/>
                <a:gd name="connsiteX369" fmla="*/ 1899635 w 4025395"/>
                <a:gd name="connsiteY369" fmla="*/ 324622 h 3176522"/>
                <a:gd name="connsiteX370" fmla="*/ 1898977 w 4025395"/>
                <a:gd name="connsiteY370" fmla="*/ 325353 h 3176522"/>
                <a:gd name="connsiteX371" fmla="*/ 1899343 w 4025395"/>
                <a:gd name="connsiteY371" fmla="*/ 326303 h 3176522"/>
                <a:gd name="connsiteX372" fmla="*/ 1903510 w 4025395"/>
                <a:gd name="connsiteY372" fmla="*/ 331421 h 3176522"/>
                <a:gd name="connsiteX373" fmla="*/ 1894371 w 4025395"/>
                <a:gd name="connsiteY373" fmla="*/ 340560 h 3176522"/>
                <a:gd name="connsiteX374" fmla="*/ 1894371 w 4025395"/>
                <a:gd name="connsiteY374" fmla="*/ 341438 h 3176522"/>
                <a:gd name="connsiteX375" fmla="*/ 1894883 w 4025395"/>
                <a:gd name="connsiteY375" fmla="*/ 342242 h 3176522"/>
                <a:gd name="connsiteX376" fmla="*/ 1898831 w 4025395"/>
                <a:gd name="connsiteY376" fmla="*/ 344655 h 3176522"/>
                <a:gd name="connsiteX377" fmla="*/ 1894590 w 4025395"/>
                <a:gd name="connsiteY377" fmla="*/ 350504 h 3176522"/>
                <a:gd name="connsiteX378" fmla="*/ 1894590 w 4025395"/>
                <a:gd name="connsiteY378" fmla="*/ 351820 h 3176522"/>
                <a:gd name="connsiteX379" fmla="*/ 1907897 w 4025395"/>
                <a:gd name="connsiteY379" fmla="*/ 369075 h 3176522"/>
                <a:gd name="connsiteX380" fmla="*/ 1904095 w 4025395"/>
                <a:gd name="connsiteY380" fmla="*/ 381796 h 3176522"/>
                <a:gd name="connsiteX381" fmla="*/ 1907020 w 4025395"/>
                <a:gd name="connsiteY381" fmla="*/ 398466 h 3176522"/>
                <a:gd name="connsiteX382" fmla="*/ 1907678 w 4025395"/>
                <a:gd name="connsiteY382" fmla="*/ 399270 h 3176522"/>
                <a:gd name="connsiteX383" fmla="*/ 1933706 w 4025395"/>
                <a:gd name="connsiteY383" fmla="*/ 412723 h 3176522"/>
                <a:gd name="connsiteX384" fmla="*/ 1934510 w 4025395"/>
                <a:gd name="connsiteY384" fmla="*/ 416598 h 3176522"/>
                <a:gd name="connsiteX385" fmla="*/ 1932609 w 4025395"/>
                <a:gd name="connsiteY385" fmla="*/ 422447 h 3176522"/>
                <a:gd name="connsiteX386" fmla="*/ 1933048 w 4025395"/>
                <a:gd name="connsiteY386" fmla="*/ 423763 h 3176522"/>
                <a:gd name="connsiteX387" fmla="*/ 1956225 w 4025395"/>
                <a:gd name="connsiteY387" fmla="*/ 437216 h 3176522"/>
                <a:gd name="connsiteX388" fmla="*/ 1959076 w 4025395"/>
                <a:gd name="connsiteY388" fmla="*/ 450888 h 3176522"/>
                <a:gd name="connsiteX389" fmla="*/ 1952277 w 4025395"/>
                <a:gd name="connsiteY389" fmla="*/ 472822 h 3176522"/>
                <a:gd name="connsiteX390" fmla="*/ 1960027 w 4025395"/>
                <a:gd name="connsiteY390" fmla="*/ 507843 h 3176522"/>
                <a:gd name="connsiteX391" fmla="*/ 1960027 w 4025395"/>
                <a:gd name="connsiteY391" fmla="*/ 523855 h 3176522"/>
                <a:gd name="connsiteX392" fmla="*/ 1949864 w 4025395"/>
                <a:gd name="connsiteY392" fmla="*/ 528461 h 3176522"/>
                <a:gd name="connsiteX393" fmla="*/ 1949206 w 4025395"/>
                <a:gd name="connsiteY393" fmla="*/ 529558 h 3176522"/>
                <a:gd name="connsiteX394" fmla="*/ 1950010 w 4025395"/>
                <a:gd name="connsiteY394" fmla="*/ 539062 h 3176522"/>
                <a:gd name="connsiteX395" fmla="*/ 1933779 w 4025395"/>
                <a:gd name="connsiteY395" fmla="*/ 529265 h 3176522"/>
                <a:gd name="connsiteX396" fmla="*/ 1935680 w 4025395"/>
                <a:gd name="connsiteY396" fmla="*/ 504187 h 3176522"/>
                <a:gd name="connsiteX397" fmla="*/ 1933779 w 4025395"/>
                <a:gd name="connsiteY397" fmla="*/ 477209 h 3176522"/>
                <a:gd name="connsiteX398" fmla="*/ 1948402 w 4025395"/>
                <a:gd name="connsiteY398" fmla="*/ 465218 h 3176522"/>
                <a:gd name="connsiteX399" fmla="*/ 1953300 w 4025395"/>
                <a:gd name="connsiteY399" fmla="*/ 447525 h 3176522"/>
                <a:gd name="connsiteX400" fmla="*/ 1953300 w 4025395"/>
                <a:gd name="connsiteY400" fmla="*/ 446647 h 3176522"/>
                <a:gd name="connsiteX401" fmla="*/ 1952569 w 4025395"/>
                <a:gd name="connsiteY401" fmla="*/ 446209 h 3176522"/>
                <a:gd name="connsiteX402" fmla="*/ 1918644 w 4025395"/>
                <a:gd name="connsiteY402" fmla="*/ 442334 h 3176522"/>
                <a:gd name="connsiteX403" fmla="*/ 1904899 w 4025395"/>
                <a:gd name="connsiteY403" fmla="*/ 422813 h 3176522"/>
                <a:gd name="connsiteX404" fmla="*/ 1875654 w 4025395"/>
                <a:gd name="connsiteY404" fmla="*/ 403145 h 3176522"/>
                <a:gd name="connsiteX405" fmla="*/ 1875069 w 4025395"/>
                <a:gd name="connsiteY405" fmla="*/ 403145 h 3176522"/>
                <a:gd name="connsiteX406" fmla="*/ 1875069 w 4025395"/>
                <a:gd name="connsiteY406" fmla="*/ 403145 h 3176522"/>
                <a:gd name="connsiteX407" fmla="*/ 1839756 w 4025395"/>
                <a:gd name="connsiteY407" fmla="*/ 414843 h 3176522"/>
                <a:gd name="connsiteX408" fmla="*/ 1839024 w 4025395"/>
                <a:gd name="connsiteY408" fmla="*/ 415794 h 3176522"/>
                <a:gd name="connsiteX409" fmla="*/ 1838001 w 4025395"/>
                <a:gd name="connsiteY409" fmla="*/ 422666 h 3176522"/>
                <a:gd name="connsiteX410" fmla="*/ 1838659 w 4025395"/>
                <a:gd name="connsiteY410" fmla="*/ 423836 h 3176522"/>
                <a:gd name="connsiteX411" fmla="*/ 1849845 w 4025395"/>
                <a:gd name="connsiteY411" fmla="*/ 428150 h 3176522"/>
                <a:gd name="connsiteX412" fmla="*/ 1834857 w 4025395"/>
                <a:gd name="connsiteY412" fmla="*/ 442334 h 3176522"/>
                <a:gd name="connsiteX413" fmla="*/ 1827911 w 4025395"/>
                <a:gd name="connsiteY413" fmla="*/ 444088 h 3176522"/>
                <a:gd name="connsiteX414" fmla="*/ 1820600 w 4025395"/>
                <a:gd name="connsiteY414" fmla="*/ 429466 h 3176522"/>
                <a:gd name="connsiteX415" fmla="*/ 1819869 w 4025395"/>
                <a:gd name="connsiteY415" fmla="*/ 428881 h 3176522"/>
                <a:gd name="connsiteX416" fmla="*/ 1819065 w 4025395"/>
                <a:gd name="connsiteY416" fmla="*/ 428881 h 3176522"/>
                <a:gd name="connsiteX417" fmla="*/ 1811315 w 4025395"/>
                <a:gd name="connsiteY417" fmla="*/ 432829 h 3176522"/>
                <a:gd name="connsiteX418" fmla="*/ 1810656 w 4025395"/>
                <a:gd name="connsiteY418" fmla="*/ 434072 h 3176522"/>
                <a:gd name="connsiteX419" fmla="*/ 1816944 w 4025395"/>
                <a:gd name="connsiteY419" fmla="*/ 454324 h 3176522"/>
                <a:gd name="connsiteX420" fmla="*/ 1840560 w 4025395"/>
                <a:gd name="connsiteY420" fmla="*/ 471944 h 3176522"/>
                <a:gd name="connsiteX421" fmla="*/ 1841145 w 4025395"/>
                <a:gd name="connsiteY421" fmla="*/ 471944 h 3176522"/>
                <a:gd name="connsiteX422" fmla="*/ 1841803 w 4025395"/>
                <a:gd name="connsiteY422" fmla="*/ 471944 h 3176522"/>
                <a:gd name="connsiteX423" fmla="*/ 1848529 w 4025395"/>
                <a:gd name="connsiteY423" fmla="*/ 466973 h 3176522"/>
                <a:gd name="connsiteX424" fmla="*/ 1856937 w 4025395"/>
                <a:gd name="connsiteY424" fmla="*/ 488907 h 3176522"/>
                <a:gd name="connsiteX425" fmla="*/ 1800860 w 4025395"/>
                <a:gd name="connsiteY425" fmla="*/ 466607 h 3176522"/>
                <a:gd name="connsiteX426" fmla="*/ 1797862 w 4025395"/>
                <a:gd name="connsiteY426" fmla="*/ 462878 h 3176522"/>
                <a:gd name="connsiteX427" fmla="*/ 1802249 w 4025395"/>
                <a:gd name="connsiteY427" fmla="*/ 461416 h 3176522"/>
                <a:gd name="connsiteX428" fmla="*/ 1803053 w 4025395"/>
                <a:gd name="connsiteY428" fmla="*/ 460393 h 3176522"/>
                <a:gd name="connsiteX429" fmla="*/ 1803053 w 4025395"/>
                <a:gd name="connsiteY429" fmla="*/ 450303 h 3176522"/>
                <a:gd name="connsiteX430" fmla="*/ 1796984 w 4025395"/>
                <a:gd name="connsiteY430" fmla="*/ 427492 h 3176522"/>
                <a:gd name="connsiteX431" fmla="*/ 1804881 w 4025395"/>
                <a:gd name="connsiteY431" fmla="*/ 410091 h 3176522"/>
                <a:gd name="connsiteX432" fmla="*/ 1802176 w 4025395"/>
                <a:gd name="connsiteY432" fmla="*/ 395468 h 3176522"/>
                <a:gd name="connsiteX433" fmla="*/ 1804515 w 4025395"/>
                <a:gd name="connsiteY433" fmla="*/ 393860 h 3176522"/>
                <a:gd name="connsiteX434" fmla="*/ 1804515 w 4025395"/>
                <a:gd name="connsiteY434" fmla="*/ 392471 h 3176522"/>
                <a:gd name="connsiteX435" fmla="*/ 1793841 w 4025395"/>
                <a:gd name="connsiteY435" fmla="*/ 371853 h 3176522"/>
                <a:gd name="connsiteX436" fmla="*/ 1792817 w 4025395"/>
                <a:gd name="connsiteY436" fmla="*/ 371195 h 3176522"/>
                <a:gd name="connsiteX437" fmla="*/ 1792817 w 4025395"/>
                <a:gd name="connsiteY437" fmla="*/ 371195 h 3176522"/>
                <a:gd name="connsiteX438" fmla="*/ 1786895 w 4025395"/>
                <a:gd name="connsiteY438" fmla="*/ 373096 h 3176522"/>
                <a:gd name="connsiteX439" fmla="*/ 1786164 w 4025395"/>
                <a:gd name="connsiteY439" fmla="*/ 374339 h 3176522"/>
                <a:gd name="connsiteX440" fmla="*/ 1790916 w 4025395"/>
                <a:gd name="connsiteY440" fmla="*/ 410091 h 3176522"/>
                <a:gd name="connsiteX441" fmla="*/ 1759697 w 4025395"/>
                <a:gd name="connsiteY441" fmla="*/ 436631 h 3176522"/>
                <a:gd name="connsiteX442" fmla="*/ 1752824 w 4025395"/>
                <a:gd name="connsiteY442" fmla="*/ 455275 h 3176522"/>
                <a:gd name="connsiteX443" fmla="*/ 1752824 w 4025395"/>
                <a:gd name="connsiteY443" fmla="*/ 456079 h 3176522"/>
                <a:gd name="connsiteX444" fmla="*/ 1777171 w 4025395"/>
                <a:gd name="connsiteY444" fmla="*/ 506746 h 3176522"/>
                <a:gd name="connsiteX445" fmla="*/ 1763572 w 4025395"/>
                <a:gd name="connsiteY445" fmla="*/ 554124 h 3176522"/>
                <a:gd name="connsiteX446" fmla="*/ 1770372 w 4025395"/>
                <a:gd name="connsiteY446" fmla="*/ 575107 h 3176522"/>
                <a:gd name="connsiteX447" fmla="*/ 1767447 w 4025395"/>
                <a:gd name="connsiteY447" fmla="*/ 589730 h 3176522"/>
                <a:gd name="connsiteX448" fmla="*/ 1768251 w 4025395"/>
                <a:gd name="connsiteY448" fmla="*/ 590972 h 3176522"/>
                <a:gd name="connsiteX449" fmla="*/ 1793695 w 4025395"/>
                <a:gd name="connsiteY449" fmla="*/ 598796 h 3176522"/>
                <a:gd name="connsiteX450" fmla="*/ 1794426 w 4025395"/>
                <a:gd name="connsiteY450" fmla="*/ 598796 h 3176522"/>
                <a:gd name="connsiteX451" fmla="*/ 1812631 w 4025395"/>
                <a:gd name="connsiteY451" fmla="*/ 590168 h 3176522"/>
                <a:gd name="connsiteX452" fmla="*/ 1841876 w 4025395"/>
                <a:gd name="connsiteY452" fmla="*/ 608885 h 3176522"/>
                <a:gd name="connsiteX453" fmla="*/ 1851380 w 4025395"/>
                <a:gd name="connsiteY453" fmla="*/ 638569 h 3176522"/>
                <a:gd name="connsiteX454" fmla="*/ 1841291 w 4025395"/>
                <a:gd name="connsiteY454" fmla="*/ 645880 h 3176522"/>
                <a:gd name="connsiteX455" fmla="*/ 1840779 w 4025395"/>
                <a:gd name="connsiteY455" fmla="*/ 646685 h 3176522"/>
                <a:gd name="connsiteX456" fmla="*/ 1839756 w 4025395"/>
                <a:gd name="connsiteY456" fmla="*/ 665401 h 3176522"/>
                <a:gd name="connsiteX457" fmla="*/ 1840487 w 4025395"/>
                <a:gd name="connsiteY457" fmla="*/ 666425 h 3176522"/>
                <a:gd name="connsiteX458" fmla="*/ 1861616 w 4025395"/>
                <a:gd name="connsiteY458" fmla="*/ 674541 h 3176522"/>
                <a:gd name="connsiteX459" fmla="*/ 1845239 w 4025395"/>
                <a:gd name="connsiteY459" fmla="*/ 676003 h 3176522"/>
                <a:gd name="connsiteX460" fmla="*/ 1836246 w 4025395"/>
                <a:gd name="connsiteY460" fmla="*/ 667010 h 3176522"/>
                <a:gd name="connsiteX461" fmla="*/ 1840048 w 4025395"/>
                <a:gd name="connsiteY461" fmla="*/ 644053 h 3176522"/>
                <a:gd name="connsiteX462" fmla="*/ 1840048 w 4025395"/>
                <a:gd name="connsiteY462" fmla="*/ 643102 h 3176522"/>
                <a:gd name="connsiteX463" fmla="*/ 1836539 w 4025395"/>
                <a:gd name="connsiteY463" fmla="*/ 638569 h 3176522"/>
                <a:gd name="connsiteX464" fmla="*/ 1838367 w 4025395"/>
                <a:gd name="connsiteY464" fmla="*/ 628260 h 3176522"/>
                <a:gd name="connsiteX465" fmla="*/ 1838367 w 4025395"/>
                <a:gd name="connsiteY465" fmla="*/ 627383 h 3176522"/>
                <a:gd name="connsiteX466" fmla="*/ 1826961 w 4025395"/>
                <a:gd name="connsiteY466" fmla="*/ 616123 h 3176522"/>
                <a:gd name="connsiteX467" fmla="*/ 1823013 w 4025395"/>
                <a:gd name="connsiteY467" fmla="*/ 602378 h 3176522"/>
                <a:gd name="connsiteX468" fmla="*/ 1822501 w 4025395"/>
                <a:gd name="connsiteY468" fmla="*/ 601720 h 3176522"/>
                <a:gd name="connsiteX469" fmla="*/ 1821916 w 4025395"/>
                <a:gd name="connsiteY469" fmla="*/ 601720 h 3176522"/>
                <a:gd name="connsiteX470" fmla="*/ 1821916 w 4025395"/>
                <a:gd name="connsiteY470" fmla="*/ 601720 h 3176522"/>
                <a:gd name="connsiteX471" fmla="*/ 1782654 w 4025395"/>
                <a:gd name="connsiteY471" fmla="*/ 613491 h 3176522"/>
                <a:gd name="connsiteX472" fmla="*/ 1781923 w 4025395"/>
                <a:gd name="connsiteY472" fmla="*/ 614222 h 3176522"/>
                <a:gd name="connsiteX473" fmla="*/ 1777098 w 4025395"/>
                <a:gd name="connsiteY473" fmla="*/ 633597 h 3176522"/>
                <a:gd name="connsiteX474" fmla="*/ 1785798 w 4025395"/>
                <a:gd name="connsiteY474" fmla="*/ 653704 h 3176522"/>
                <a:gd name="connsiteX475" fmla="*/ 1785067 w 4025395"/>
                <a:gd name="connsiteY475" fmla="*/ 668765 h 3176522"/>
                <a:gd name="connsiteX476" fmla="*/ 1770444 w 4025395"/>
                <a:gd name="connsiteY476" fmla="*/ 686751 h 3176522"/>
                <a:gd name="connsiteX477" fmla="*/ 1762110 w 4025395"/>
                <a:gd name="connsiteY477" fmla="*/ 709708 h 3176522"/>
                <a:gd name="connsiteX478" fmla="*/ 1740176 w 4025395"/>
                <a:gd name="connsiteY478" fmla="*/ 723526 h 3176522"/>
                <a:gd name="connsiteX479" fmla="*/ 1739737 w 4025395"/>
                <a:gd name="connsiteY479" fmla="*/ 724331 h 3176522"/>
                <a:gd name="connsiteX480" fmla="*/ 1737836 w 4025395"/>
                <a:gd name="connsiteY480" fmla="*/ 738953 h 3176522"/>
                <a:gd name="connsiteX481" fmla="*/ 1735058 w 4025395"/>
                <a:gd name="connsiteY481" fmla="*/ 739757 h 3176522"/>
                <a:gd name="connsiteX482" fmla="*/ 1698501 w 4025395"/>
                <a:gd name="connsiteY482" fmla="*/ 733981 h 3176522"/>
                <a:gd name="connsiteX483" fmla="*/ 1696308 w 4025395"/>
                <a:gd name="connsiteY483" fmla="*/ 717458 h 3176522"/>
                <a:gd name="connsiteX484" fmla="*/ 1694992 w 4025395"/>
                <a:gd name="connsiteY484" fmla="*/ 716215 h 3176522"/>
                <a:gd name="connsiteX485" fmla="*/ 1704716 w 4025395"/>
                <a:gd name="connsiteY485" fmla="*/ 718262 h 3176522"/>
                <a:gd name="connsiteX486" fmla="*/ 1733230 w 4025395"/>
                <a:gd name="connsiteY486" fmla="*/ 706491 h 3176522"/>
                <a:gd name="connsiteX487" fmla="*/ 1733961 w 4025395"/>
                <a:gd name="connsiteY487" fmla="*/ 705687 h 3176522"/>
                <a:gd name="connsiteX488" fmla="*/ 1733961 w 4025395"/>
                <a:gd name="connsiteY488" fmla="*/ 704736 h 3176522"/>
                <a:gd name="connsiteX489" fmla="*/ 1724895 w 4025395"/>
                <a:gd name="connsiteY489" fmla="*/ 696548 h 3176522"/>
                <a:gd name="connsiteX490" fmla="*/ 1736520 w 4025395"/>
                <a:gd name="connsiteY490" fmla="*/ 698010 h 3176522"/>
                <a:gd name="connsiteX491" fmla="*/ 1737543 w 4025395"/>
                <a:gd name="connsiteY491" fmla="*/ 697425 h 3176522"/>
                <a:gd name="connsiteX492" fmla="*/ 1747121 w 4025395"/>
                <a:gd name="connsiteY492" fmla="*/ 676149 h 3176522"/>
                <a:gd name="connsiteX493" fmla="*/ 1754944 w 4025395"/>
                <a:gd name="connsiteY493" fmla="*/ 669350 h 3176522"/>
                <a:gd name="connsiteX494" fmla="*/ 1755383 w 4025395"/>
                <a:gd name="connsiteY494" fmla="*/ 668472 h 3176522"/>
                <a:gd name="connsiteX495" fmla="*/ 1755383 w 4025395"/>
                <a:gd name="connsiteY495" fmla="*/ 647416 h 3176522"/>
                <a:gd name="connsiteX496" fmla="*/ 1762694 w 4025395"/>
                <a:gd name="connsiteY496" fmla="*/ 632208 h 3176522"/>
                <a:gd name="connsiteX497" fmla="*/ 1762694 w 4025395"/>
                <a:gd name="connsiteY497" fmla="*/ 621680 h 3176522"/>
                <a:gd name="connsiteX498" fmla="*/ 1744270 w 4025395"/>
                <a:gd name="connsiteY498" fmla="*/ 599746 h 3176522"/>
                <a:gd name="connsiteX499" fmla="*/ 1748218 w 4025395"/>
                <a:gd name="connsiteY499" fmla="*/ 554782 h 3176522"/>
                <a:gd name="connsiteX500" fmla="*/ 1743393 w 4025395"/>
                <a:gd name="connsiteY500" fmla="*/ 530727 h 3176522"/>
                <a:gd name="connsiteX501" fmla="*/ 1749169 w 4025395"/>
                <a:gd name="connsiteY501" fmla="*/ 522612 h 3176522"/>
                <a:gd name="connsiteX502" fmla="*/ 1750192 w 4025395"/>
                <a:gd name="connsiteY502" fmla="*/ 495852 h 3176522"/>
                <a:gd name="connsiteX503" fmla="*/ 1746025 w 4025395"/>
                <a:gd name="connsiteY503" fmla="*/ 475746 h 3176522"/>
                <a:gd name="connsiteX504" fmla="*/ 1730744 w 4025395"/>
                <a:gd name="connsiteY504" fmla="*/ 457614 h 3176522"/>
                <a:gd name="connsiteX505" fmla="*/ 1748218 w 4025395"/>
                <a:gd name="connsiteY505" fmla="*/ 413747 h 3176522"/>
                <a:gd name="connsiteX506" fmla="*/ 1746171 w 4025395"/>
                <a:gd name="connsiteY506" fmla="*/ 381357 h 3176522"/>
                <a:gd name="connsiteX507" fmla="*/ 1745454 w 4025395"/>
                <a:gd name="connsiteY507" fmla="*/ 380341 h 3176522"/>
                <a:gd name="connsiteX508" fmla="*/ 1745367 w 4025395"/>
                <a:gd name="connsiteY508" fmla="*/ 380334 h 3176522"/>
                <a:gd name="connsiteX509" fmla="*/ 1683586 w 4025395"/>
                <a:gd name="connsiteY509" fmla="*/ 366589 h 3176522"/>
                <a:gd name="connsiteX510" fmla="*/ 1683586 w 4025395"/>
                <a:gd name="connsiteY510" fmla="*/ 366589 h 3176522"/>
                <a:gd name="connsiteX511" fmla="*/ 1682563 w 4025395"/>
                <a:gd name="connsiteY511" fmla="*/ 367247 h 3176522"/>
                <a:gd name="connsiteX512" fmla="*/ 1673716 w 4025395"/>
                <a:gd name="connsiteY512" fmla="*/ 389181 h 3176522"/>
                <a:gd name="connsiteX513" fmla="*/ 1664211 w 4025395"/>
                <a:gd name="connsiteY513" fmla="*/ 439629 h 3176522"/>
                <a:gd name="connsiteX514" fmla="*/ 1633577 w 4025395"/>
                <a:gd name="connsiteY514" fmla="*/ 471579 h 3176522"/>
                <a:gd name="connsiteX515" fmla="*/ 1630580 w 4025395"/>
                <a:gd name="connsiteY515" fmla="*/ 485397 h 3176522"/>
                <a:gd name="connsiteX516" fmla="*/ 1630580 w 4025395"/>
                <a:gd name="connsiteY516" fmla="*/ 486275 h 3176522"/>
                <a:gd name="connsiteX517" fmla="*/ 1631530 w 4025395"/>
                <a:gd name="connsiteY517" fmla="*/ 486275 h 3176522"/>
                <a:gd name="connsiteX518" fmla="*/ 1637233 w 4025395"/>
                <a:gd name="connsiteY518" fmla="*/ 486275 h 3176522"/>
                <a:gd name="connsiteX519" fmla="*/ 1628605 w 4025395"/>
                <a:gd name="connsiteY519" fmla="*/ 499289 h 3176522"/>
                <a:gd name="connsiteX520" fmla="*/ 1628605 w 4025395"/>
                <a:gd name="connsiteY520" fmla="*/ 500312 h 3176522"/>
                <a:gd name="connsiteX521" fmla="*/ 1629336 w 4025395"/>
                <a:gd name="connsiteY521" fmla="*/ 500970 h 3176522"/>
                <a:gd name="connsiteX522" fmla="*/ 1645129 w 4025395"/>
                <a:gd name="connsiteY522" fmla="*/ 506527 h 3176522"/>
                <a:gd name="connsiteX523" fmla="*/ 1640450 w 4025395"/>
                <a:gd name="connsiteY523" fmla="*/ 529631 h 3176522"/>
                <a:gd name="connsiteX524" fmla="*/ 1643155 w 4025395"/>
                <a:gd name="connsiteY524" fmla="*/ 540451 h 3176522"/>
                <a:gd name="connsiteX525" fmla="*/ 1635843 w 4025395"/>
                <a:gd name="connsiteY525" fmla="*/ 543083 h 3176522"/>
                <a:gd name="connsiteX526" fmla="*/ 1635112 w 4025395"/>
                <a:gd name="connsiteY526" fmla="*/ 544034 h 3176522"/>
                <a:gd name="connsiteX527" fmla="*/ 1634089 w 4025395"/>
                <a:gd name="connsiteY527" fmla="*/ 567576 h 3176522"/>
                <a:gd name="connsiteX528" fmla="*/ 1635039 w 4025395"/>
                <a:gd name="connsiteY528" fmla="*/ 568746 h 3176522"/>
                <a:gd name="connsiteX529" fmla="*/ 1658581 w 4025395"/>
                <a:gd name="connsiteY529" fmla="*/ 574376 h 3176522"/>
                <a:gd name="connsiteX530" fmla="*/ 1657777 w 4025395"/>
                <a:gd name="connsiteY530" fmla="*/ 580737 h 3176522"/>
                <a:gd name="connsiteX531" fmla="*/ 1666112 w 4025395"/>
                <a:gd name="connsiteY531" fmla="*/ 601939 h 3176522"/>
                <a:gd name="connsiteX532" fmla="*/ 1677152 w 4025395"/>
                <a:gd name="connsiteY532" fmla="*/ 609251 h 3176522"/>
                <a:gd name="connsiteX533" fmla="*/ 1662530 w 4025395"/>
                <a:gd name="connsiteY533" fmla="*/ 641055 h 3176522"/>
                <a:gd name="connsiteX534" fmla="*/ 1639791 w 4025395"/>
                <a:gd name="connsiteY534" fmla="*/ 609909 h 3176522"/>
                <a:gd name="connsiteX535" fmla="*/ 1582617 w 4025395"/>
                <a:gd name="connsiteY535" fmla="*/ 570501 h 3176522"/>
                <a:gd name="connsiteX536" fmla="*/ 1525662 w 4025395"/>
                <a:gd name="connsiteY536" fmla="*/ 553831 h 3176522"/>
                <a:gd name="connsiteX537" fmla="*/ 1525662 w 4025395"/>
                <a:gd name="connsiteY537" fmla="*/ 553831 h 3176522"/>
                <a:gd name="connsiteX538" fmla="*/ 1525004 w 4025395"/>
                <a:gd name="connsiteY538" fmla="*/ 553831 h 3176522"/>
                <a:gd name="connsiteX539" fmla="*/ 1508261 w 4025395"/>
                <a:gd name="connsiteY539" fmla="*/ 566626 h 3176522"/>
                <a:gd name="connsiteX540" fmla="*/ 1508261 w 4025395"/>
                <a:gd name="connsiteY540" fmla="*/ 567942 h 3176522"/>
                <a:gd name="connsiteX541" fmla="*/ 1520910 w 4025395"/>
                <a:gd name="connsiteY541" fmla="*/ 593751 h 3176522"/>
                <a:gd name="connsiteX542" fmla="*/ 1518058 w 4025395"/>
                <a:gd name="connsiteY542" fmla="*/ 606034 h 3176522"/>
                <a:gd name="connsiteX543" fmla="*/ 1499780 w 4025395"/>
                <a:gd name="connsiteY543" fmla="*/ 616562 h 3176522"/>
                <a:gd name="connsiteX544" fmla="*/ 1499268 w 4025395"/>
                <a:gd name="connsiteY544" fmla="*/ 617732 h 3176522"/>
                <a:gd name="connsiteX545" fmla="*/ 1501169 w 4025395"/>
                <a:gd name="connsiteY545" fmla="*/ 628918 h 3176522"/>
                <a:gd name="connsiteX546" fmla="*/ 1494443 w 4025395"/>
                <a:gd name="connsiteY546" fmla="*/ 635645 h 3176522"/>
                <a:gd name="connsiteX547" fmla="*/ 1488009 w 4025395"/>
                <a:gd name="connsiteY547" fmla="*/ 630015 h 3176522"/>
                <a:gd name="connsiteX548" fmla="*/ 1493565 w 4025395"/>
                <a:gd name="connsiteY548" fmla="*/ 617001 h 3176522"/>
                <a:gd name="connsiteX549" fmla="*/ 1493565 w 4025395"/>
                <a:gd name="connsiteY549" fmla="*/ 615904 h 3176522"/>
                <a:gd name="connsiteX550" fmla="*/ 1480478 w 4025395"/>
                <a:gd name="connsiteY550" fmla="*/ 598796 h 3176522"/>
                <a:gd name="connsiteX551" fmla="*/ 1479747 w 4025395"/>
                <a:gd name="connsiteY551" fmla="*/ 598357 h 3176522"/>
                <a:gd name="connsiteX552" fmla="*/ 1479747 w 4025395"/>
                <a:gd name="connsiteY552" fmla="*/ 598357 h 3176522"/>
                <a:gd name="connsiteX553" fmla="*/ 1479089 w 4025395"/>
                <a:gd name="connsiteY553" fmla="*/ 598357 h 3176522"/>
                <a:gd name="connsiteX554" fmla="*/ 1449844 w 4025395"/>
                <a:gd name="connsiteY554" fmla="*/ 624531 h 3176522"/>
                <a:gd name="connsiteX555" fmla="*/ 1413946 w 4025395"/>
                <a:gd name="connsiteY555" fmla="*/ 622631 h 3176522"/>
                <a:gd name="connsiteX556" fmla="*/ 1413068 w 4025395"/>
                <a:gd name="connsiteY556" fmla="*/ 623069 h 3176522"/>
                <a:gd name="connsiteX557" fmla="*/ 1398957 w 4025395"/>
                <a:gd name="connsiteY557" fmla="*/ 643760 h 3176522"/>
                <a:gd name="connsiteX558" fmla="*/ 1386455 w 4025395"/>
                <a:gd name="connsiteY558" fmla="*/ 635791 h 3176522"/>
                <a:gd name="connsiteX559" fmla="*/ 1384554 w 4025395"/>
                <a:gd name="connsiteY559" fmla="*/ 623069 h 3176522"/>
                <a:gd name="connsiteX560" fmla="*/ 1388502 w 4025395"/>
                <a:gd name="connsiteY560" fmla="*/ 612248 h 3176522"/>
                <a:gd name="connsiteX561" fmla="*/ 1387917 w 4025395"/>
                <a:gd name="connsiteY561" fmla="*/ 610932 h 3176522"/>
                <a:gd name="connsiteX562" fmla="*/ 1383238 w 4025395"/>
                <a:gd name="connsiteY562" fmla="*/ 608885 h 3176522"/>
                <a:gd name="connsiteX563" fmla="*/ 1395740 w 4025395"/>
                <a:gd name="connsiteY563" fmla="*/ 603036 h 3176522"/>
                <a:gd name="connsiteX564" fmla="*/ 1396289 w 4025395"/>
                <a:gd name="connsiteY564" fmla="*/ 601808 h 3176522"/>
                <a:gd name="connsiteX565" fmla="*/ 1396252 w 4025395"/>
                <a:gd name="connsiteY565" fmla="*/ 601720 h 3176522"/>
                <a:gd name="connsiteX566" fmla="*/ 1395301 w 4025395"/>
                <a:gd name="connsiteY566" fmla="*/ 600989 h 3176522"/>
                <a:gd name="connsiteX567" fmla="*/ 1395301 w 4025395"/>
                <a:gd name="connsiteY567" fmla="*/ 600989 h 3176522"/>
                <a:gd name="connsiteX568" fmla="*/ 1373368 w 4025395"/>
                <a:gd name="connsiteY568" fmla="*/ 605814 h 3176522"/>
                <a:gd name="connsiteX569" fmla="*/ 1372637 w 4025395"/>
                <a:gd name="connsiteY569" fmla="*/ 606472 h 3176522"/>
                <a:gd name="connsiteX570" fmla="*/ 1369566 w 4025395"/>
                <a:gd name="connsiteY570" fmla="*/ 612980 h 3176522"/>
                <a:gd name="connsiteX571" fmla="*/ 1370443 w 4025395"/>
                <a:gd name="connsiteY571" fmla="*/ 619048 h 3176522"/>
                <a:gd name="connsiteX572" fmla="*/ 1368104 w 4025395"/>
                <a:gd name="connsiteY572" fmla="*/ 620218 h 3176522"/>
                <a:gd name="connsiteX573" fmla="*/ 1362767 w 4025395"/>
                <a:gd name="connsiteY573" fmla="*/ 612906 h 3176522"/>
                <a:gd name="connsiteX574" fmla="*/ 1361816 w 4025395"/>
                <a:gd name="connsiteY574" fmla="*/ 612468 h 3176522"/>
                <a:gd name="connsiteX575" fmla="*/ 1361011 w 4025395"/>
                <a:gd name="connsiteY575" fmla="*/ 612906 h 3176522"/>
                <a:gd name="connsiteX576" fmla="*/ 1354139 w 4025395"/>
                <a:gd name="connsiteY576" fmla="*/ 621680 h 3176522"/>
                <a:gd name="connsiteX577" fmla="*/ 1354139 w 4025395"/>
                <a:gd name="connsiteY577" fmla="*/ 622557 h 3176522"/>
                <a:gd name="connsiteX578" fmla="*/ 1354505 w 4025395"/>
                <a:gd name="connsiteY578" fmla="*/ 623289 h 3176522"/>
                <a:gd name="connsiteX579" fmla="*/ 1357794 w 4025395"/>
                <a:gd name="connsiteY579" fmla="*/ 625701 h 3176522"/>
                <a:gd name="connsiteX580" fmla="*/ 1355017 w 4025395"/>
                <a:gd name="connsiteY580" fmla="*/ 633012 h 3176522"/>
                <a:gd name="connsiteX581" fmla="*/ 1350264 w 4025395"/>
                <a:gd name="connsiteY581" fmla="*/ 625701 h 3176522"/>
                <a:gd name="connsiteX582" fmla="*/ 1349387 w 4025395"/>
                <a:gd name="connsiteY582" fmla="*/ 625262 h 3176522"/>
                <a:gd name="connsiteX583" fmla="*/ 1349387 w 4025395"/>
                <a:gd name="connsiteY583" fmla="*/ 625262 h 3176522"/>
                <a:gd name="connsiteX584" fmla="*/ 1340174 w 4025395"/>
                <a:gd name="connsiteY584" fmla="*/ 627383 h 3176522"/>
                <a:gd name="connsiteX585" fmla="*/ 1269328 w 4025395"/>
                <a:gd name="connsiteY585" fmla="*/ 674614 h 3176522"/>
                <a:gd name="connsiteX586" fmla="*/ 1262528 w 4025395"/>
                <a:gd name="connsiteY586" fmla="*/ 694574 h 3176522"/>
                <a:gd name="connsiteX587" fmla="*/ 1262528 w 4025395"/>
                <a:gd name="connsiteY587" fmla="*/ 703859 h 3176522"/>
                <a:gd name="connsiteX588" fmla="*/ 1243665 w 4025395"/>
                <a:gd name="connsiteY588" fmla="*/ 719140 h 3176522"/>
                <a:gd name="connsiteX589" fmla="*/ 1242057 w 4025395"/>
                <a:gd name="connsiteY589" fmla="*/ 710147 h 3176522"/>
                <a:gd name="connsiteX590" fmla="*/ 1241033 w 4025395"/>
                <a:gd name="connsiteY590" fmla="*/ 709196 h 3176522"/>
                <a:gd name="connsiteX591" fmla="*/ 1230724 w 4025395"/>
                <a:gd name="connsiteY591" fmla="*/ 710147 h 3176522"/>
                <a:gd name="connsiteX592" fmla="*/ 1212812 w 4025395"/>
                <a:gd name="connsiteY592" fmla="*/ 681925 h 3176522"/>
                <a:gd name="connsiteX593" fmla="*/ 1219172 w 4025395"/>
                <a:gd name="connsiteY593" fmla="*/ 669203 h 3176522"/>
                <a:gd name="connsiteX594" fmla="*/ 1243153 w 4025395"/>
                <a:gd name="connsiteY594" fmla="*/ 663427 h 3176522"/>
                <a:gd name="connsiteX595" fmla="*/ 1243812 w 4025395"/>
                <a:gd name="connsiteY595" fmla="*/ 662989 h 3176522"/>
                <a:gd name="connsiteX596" fmla="*/ 1243812 w 4025395"/>
                <a:gd name="connsiteY596" fmla="*/ 662112 h 3176522"/>
                <a:gd name="connsiteX597" fmla="*/ 1238767 w 4025395"/>
                <a:gd name="connsiteY597" fmla="*/ 643029 h 3176522"/>
                <a:gd name="connsiteX598" fmla="*/ 1226337 w 4025395"/>
                <a:gd name="connsiteY598" fmla="*/ 627968 h 3176522"/>
                <a:gd name="connsiteX599" fmla="*/ 1178302 w 4025395"/>
                <a:gd name="connsiteY599" fmla="*/ 617220 h 3176522"/>
                <a:gd name="connsiteX600" fmla="*/ 1178302 w 4025395"/>
                <a:gd name="connsiteY600" fmla="*/ 617220 h 3176522"/>
                <a:gd name="connsiteX601" fmla="*/ 1177352 w 4025395"/>
                <a:gd name="connsiteY601" fmla="*/ 617732 h 3176522"/>
                <a:gd name="connsiteX602" fmla="*/ 1177352 w 4025395"/>
                <a:gd name="connsiteY602" fmla="*/ 618975 h 3176522"/>
                <a:gd name="connsiteX603" fmla="*/ 1193729 w 4025395"/>
                <a:gd name="connsiteY603" fmla="*/ 637399 h 3176522"/>
                <a:gd name="connsiteX604" fmla="*/ 1192852 w 4025395"/>
                <a:gd name="connsiteY604" fmla="*/ 666133 h 3176522"/>
                <a:gd name="connsiteX605" fmla="*/ 1187880 w 4025395"/>
                <a:gd name="connsiteY605" fmla="*/ 688067 h 3176522"/>
                <a:gd name="connsiteX606" fmla="*/ 1187880 w 4025395"/>
                <a:gd name="connsiteY606" fmla="*/ 688944 h 3176522"/>
                <a:gd name="connsiteX607" fmla="*/ 1201260 w 4025395"/>
                <a:gd name="connsiteY607" fmla="*/ 706125 h 3176522"/>
                <a:gd name="connsiteX608" fmla="*/ 1192559 w 4025395"/>
                <a:gd name="connsiteY608" fmla="*/ 738368 h 3176522"/>
                <a:gd name="connsiteX609" fmla="*/ 1193363 w 4025395"/>
                <a:gd name="connsiteY609" fmla="*/ 753503 h 3176522"/>
                <a:gd name="connsiteX610" fmla="*/ 1188684 w 4025395"/>
                <a:gd name="connsiteY610" fmla="*/ 745606 h 3176522"/>
                <a:gd name="connsiteX611" fmla="*/ 1187661 w 4025395"/>
                <a:gd name="connsiteY611" fmla="*/ 745095 h 3176522"/>
                <a:gd name="connsiteX612" fmla="*/ 1187222 w 4025395"/>
                <a:gd name="connsiteY612" fmla="*/ 745095 h 3176522"/>
                <a:gd name="connsiteX613" fmla="*/ 1182616 w 4025395"/>
                <a:gd name="connsiteY613" fmla="*/ 747654 h 3176522"/>
                <a:gd name="connsiteX614" fmla="*/ 1184809 w 4025395"/>
                <a:gd name="connsiteY614" fmla="*/ 740342 h 3176522"/>
                <a:gd name="connsiteX615" fmla="*/ 1184297 w 4025395"/>
                <a:gd name="connsiteY615" fmla="*/ 739099 h 3176522"/>
                <a:gd name="connsiteX616" fmla="*/ 1159951 w 4025395"/>
                <a:gd name="connsiteY616" fmla="*/ 725793 h 3176522"/>
                <a:gd name="connsiteX617" fmla="*/ 1159951 w 4025395"/>
                <a:gd name="connsiteY617" fmla="*/ 725793 h 3176522"/>
                <a:gd name="connsiteX618" fmla="*/ 1159073 w 4025395"/>
                <a:gd name="connsiteY618" fmla="*/ 726158 h 3176522"/>
                <a:gd name="connsiteX619" fmla="*/ 1142623 w 4025395"/>
                <a:gd name="connsiteY619" fmla="*/ 748531 h 3176522"/>
                <a:gd name="connsiteX620" fmla="*/ 1111843 w 4025395"/>
                <a:gd name="connsiteY620" fmla="*/ 769661 h 3176522"/>
                <a:gd name="connsiteX621" fmla="*/ 1111331 w 4025395"/>
                <a:gd name="connsiteY621" fmla="*/ 770611 h 3176522"/>
                <a:gd name="connsiteX622" fmla="*/ 1112427 w 4025395"/>
                <a:gd name="connsiteY622" fmla="*/ 784795 h 3176522"/>
                <a:gd name="connsiteX623" fmla="*/ 1129975 w 4025395"/>
                <a:gd name="connsiteY623" fmla="*/ 821790 h 3176522"/>
                <a:gd name="connsiteX624" fmla="*/ 1086107 w 4025395"/>
                <a:gd name="connsiteY624" fmla="*/ 807826 h 3176522"/>
                <a:gd name="connsiteX625" fmla="*/ 1085741 w 4025395"/>
                <a:gd name="connsiteY625" fmla="*/ 807826 h 3176522"/>
                <a:gd name="connsiteX626" fmla="*/ 1084937 w 4025395"/>
                <a:gd name="connsiteY626" fmla="*/ 808264 h 3176522"/>
                <a:gd name="connsiteX627" fmla="*/ 1079307 w 4025395"/>
                <a:gd name="connsiteY627" fmla="*/ 814625 h 3176522"/>
                <a:gd name="connsiteX628" fmla="*/ 1078284 w 4025395"/>
                <a:gd name="connsiteY628" fmla="*/ 810531 h 3176522"/>
                <a:gd name="connsiteX629" fmla="*/ 1083328 w 4025395"/>
                <a:gd name="connsiteY629" fmla="*/ 807972 h 3176522"/>
                <a:gd name="connsiteX630" fmla="*/ 1083913 w 4025395"/>
                <a:gd name="connsiteY630" fmla="*/ 807095 h 3176522"/>
                <a:gd name="connsiteX631" fmla="*/ 1083328 w 4025395"/>
                <a:gd name="connsiteY631" fmla="*/ 806071 h 3176522"/>
                <a:gd name="connsiteX632" fmla="*/ 1056423 w 4025395"/>
                <a:gd name="connsiteY632" fmla="*/ 789840 h 3176522"/>
                <a:gd name="connsiteX633" fmla="*/ 1055911 w 4025395"/>
                <a:gd name="connsiteY633" fmla="*/ 789840 h 3176522"/>
                <a:gd name="connsiteX634" fmla="*/ 1054887 w 4025395"/>
                <a:gd name="connsiteY634" fmla="*/ 790352 h 3176522"/>
                <a:gd name="connsiteX635" fmla="*/ 1047064 w 4025395"/>
                <a:gd name="connsiteY635" fmla="*/ 803146 h 3176522"/>
                <a:gd name="connsiteX636" fmla="*/ 1047064 w 4025395"/>
                <a:gd name="connsiteY636" fmla="*/ 804024 h 3176522"/>
                <a:gd name="connsiteX637" fmla="*/ 1050135 w 4025395"/>
                <a:gd name="connsiteY637" fmla="*/ 813236 h 3176522"/>
                <a:gd name="connsiteX638" fmla="*/ 1062857 w 4025395"/>
                <a:gd name="connsiteY638" fmla="*/ 828955 h 3176522"/>
                <a:gd name="connsiteX639" fmla="*/ 1063734 w 4025395"/>
                <a:gd name="connsiteY639" fmla="*/ 829321 h 3176522"/>
                <a:gd name="connsiteX640" fmla="*/ 1063734 w 4025395"/>
                <a:gd name="connsiteY640" fmla="*/ 829321 h 3176522"/>
                <a:gd name="connsiteX641" fmla="*/ 1073531 w 4025395"/>
                <a:gd name="connsiteY641" fmla="*/ 825811 h 3176522"/>
                <a:gd name="connsiteX642" fmla="*/ 1079746 w 4025395"/>
                <a:gd name="connsiteY642" fmla="*/ 848257 h 3176522"/>
                <a:gd name="connsiteX643" fmla="*/ 1067463 w 4025395"/>
                <a:gd name="connsiteY643" fmla="*/ 852644 h 3176522"/>
                <a:gd name="connsiteX644" fmla="*/ 1042751 w 4025395"/>
                <a:gd name="connsiteY644" fmla="*/ 842335 h 3176522"/>
                <a:gd name="connsiteX645" fmla="*/ 1030321 w 4025395"/>
                <a:gd name="connsiteY645" fmla="*/ 827201 h 3176522"/>
                <a:gd name="connsiteX646" fmla="*/ 1013213 w 4025395"/>
                <a:gd name="connsiteY646" fmla="*/ 823618 h 3176522"/>
                <a:gd name="connsiteX647" fmla="*/ 1017527 w 4025395"/>
                <a:gd name="connsiteY647" fmla="*/ 816307 h 3176522"/>
                <a:gd name="connsiteX648" fmla="*/ 1016430 w 4025395"/>
                <a:gd name="connsiteY648" fmla="*/ 804170 h 3176522"/>
                <a:gd name="connsiteX649" fmla="*/ 1006779 w 4025395"/>
                <a:gd name="connsiteY649" fmla="*/ 784283 h 3176522"/>
                <a:gd name="connsiteX650" fmla="*/ 1012920 w 4025395"/>
                <a:gd name="connsiteY650" fmla="*/ 779970 h 3176522"/>
                <a:gd name="connsiteX651" fmla="*/ 1013432 w 4025395"/>
                <a:gd name="connsiteY651" fmla="*/ 779092 h 3176522"/>
                <a:gd name="connsiteX652" fmla="*/ 1015407 w 4025395"/>
                <a:gd name="connsiteY652" fmla="*/ 757158 h 3176522"/>
                <a:gd name="connsiteX653" fmla="*/ 1015407 w 4025395"/>
                <a:gd name="connsiteY653" fmla="*/ 756281 h 3176522"/>
                <a:gd name="connsiteX654" fmla="*/ 961376 w 4025395"/>
                <a:gd name="connsiteY654" fmla="*/ 700861 h 3176522"/>
                <a:gd name="connsiteX655" fmla="*/ 968102 w 4025395"/>
                <a:gd name="connsiteY655" fmla="*/ 697937 h 3176522"/>
                <a:gd name="connsiteX656" fmla="*/ 988208 w 4025395"/>
                <a:gd name="connsiteY656" fmla="*/ 716946 h 3176522"/>
                <a:gd name="connsiteX657" fmla="*/ 988866 w 4025395"/>
                <a:gd name="connsiteY657" fmla="*/ 716946 h 3176522"/>
                <a:gd name="connsiteX658" fmla="*/ 1005682 w 4025395"/>
                <a:gd name="connsiteY658" fmla="*/ 717897 h 3176522"/>
                <a:gd name="connsiteX659" fmla="*/ 1006486 w 4025395"/>
                <a:gd name="connsiteY659" fmla="*/ 725793 h 3176522"/>
                <a:gd name="connsiteX660" fmla="*/ 1007291 w 4025395"/>
                <a:gd name="connsiteY660" fmla="*/ 726743 h 3176522"/>
                <a:gd name="connsiteX661" fmla="*/ 1092979 w 4025395"/>
                <a:gd name="connsiteY661" fmla="*/ 748604 h 3176522"/>
                <a:gd name="connsiteX662" fmla="*/ 1115791 w 4025395"/>
                <a:gd name="connsiteY662" fmla="*/ 738588 h 3176522"/>
                <a:gd name="connsiteX663" fmla="*/ 1138675 w 4025395"/>
                <a:gd name="connsiteY663" fmla="*/ 714533 h 3176522"/>
                <a:gd name="connsiteX664" fmla="*/ 1142623 w 4025395"/>
                <a:gd name="connsiteY664" fmla="*/ 696840 h 3176522"/>
                <a:gd name="connsiteX665" fmla="*/ 1142184 w 4025395"/>
                <a:gd name="connsiteY665" fmla="*/ 695744 h 3176522"/>
                <a:gd name="connsiteX666" fmla="*/ 1136774 w 4025395"/>
                <a:gd name="connsiteY666" fmla="*/ 692015 h 3176522"/>
                <a:gd name="connsiteX667" fmla="*/ 1134581 w 4025395"/>
                <a:gd name="connsiteY667" fmla="*/ 671324 h 3176522"/>
                <a:gd name="connsiteX668" fmla="*/ 1113524 w 4025395"/>
                <a:gd name="connsiteY668" fmla="*/ 647489 h 3176522"/>
                <a:gd name="connsiteX669" fmla="*/ 1085668 w 4025395"/>
                <a:gd name="connsiteY669" fmla="*/ 638057 h 3176522"/>
                <a:gd name="connsiteX670" fmla="*/ 1035659 w 4025395"/>
                <a:gd name="connsiteY670" fmla="*/ 590022 h 3176522"/>
                <a:gd name="connsiteX671" fmla="*/ 1034781 w 4025395"/>
                <a:gd name="connsiteY671" fmla="*/ 589656 h 3176522"/>
                <a:gd name="connsiteX672" fmla="*/ 987477 w 4025395"/>
                <a:gd name="connsiteY672" fmla="*/ 587755 h 3176522"/>
                <a:gd name="connsiteX673" fmla="*/ 983822 w 4025395"/>
                <a:gd name="connsiteY673" fmla="*/ 578543 h 3176522"/>
                <a:gd name="connsiteX674" fmla="*/ 983090 w 4025395"/>
                <a:gd name="connsiteY674" fmla="*/ 577958 h 3176522"/>
                <a:gd name="connsiteX675" fmla="*/ 983090 w 4025395"/>
                <a:gd name="connsiteY675" fmla="*/ 577958 h 3176522"/>
                <a:gd name="connsiteX676" fmla="*/ 982286 w 4025395"/>
                <a:gd name="connsiteY676" fmla="*/ 577958 h 3176522"/>
                <a:gd name="connsiteX677" fmla="*/ 978777 w 4025395"/>
                <a:gd name="connsiteY677" fmla="*/ 580956 h 3176522"/>
                <a:gd name="connsiteX678" fmla="*/ 979289 w 4025395"/>
                <a:gd name="connsiteY678" fmla="*/ 577958 h 3176522"/>
                <a:gd name="connsiteX679" fmla="*/ 978557 w 4025395"/>
                <a:gd name="connsiteY679" fmla="*/ 576789 h 3176522"/>
                <a:gd name="connsiteX680" fmla="*/ 960791 w 4025395"/>
                <a:gd name="connsiteY680" fmla="*/ 569477 h 3176522"/>
                <a:gd name="connsiteX681" fmla="*/ 963057 w 4025395"/>
                <a:gd name="connsiteY681" fmla="*/ 562166 h 3176522"/>
                <a:gd name="connsiteX682" fmla="*/ 976584 w 4025395"/>
                <a:gd name="connsiteY682" fmla="*/ 570281 h 3176522"/>
                <a:gd name="connsiteX683" fmla="*/ 977534 w 4025395"/>
                <a:gd name="connsiteY683" fmla="*/ 570281 h 3176522"/>
                <a:gd name="connsiteX684" fmla="*/ 978192 w 4025395"/>
                <a:gd name="connsiteY684" fmla="*/ 569623 h 3176522"/>
                <a:gd name="connsiteX685" fmla="*/ 982140 w 4025395"/>
                <a:gd name="connsiteY685" fmla="*/ 560850 h 3176522"/>
                <a:gd name="connsiteX686" fmla="*/ 981555 w 4025395"/>
                <a:gd name="connsiteY686" fmla="*/ 559388 h 3176522"/>
                <a:gd name="connsiteX687" fmla="*/ 958013 w 4025395"/>
                <a:gd name="connsiteY687" fmla="*/ 548640 h 3176522"/>
                <a:gd name="connsiteX688" fmla="*/ 957501 w 4025395"/>
                <a:gd name="connsiteY688" fmla="*/ 548640 h 3176522"/>
                <a:gd name="connsiteX689" fmla="*/ 956916 w 4025395"/>
                <a:gd name="connsiteY689" fmla="*/ 548640 h 3176522"/>
                <a:gd name="connsiteX690" fmla="*/ 956404 w 4025395"/>
                <a:gd name="connsiteY690" fmla="*/ 549590 h 3176522"/>
                <a:gd name="connsiteX691" fmla="*/ 957208 w 4025395"/>
                <a:gd name="connsiteY691" fmla="*/ 556902 h 3176522"/>
                <a:gd name="connsiteX692" fmla="*/ 955892 w 4025395"/>
                <a:gd name="connsiteY692" fmla="*/ 556536 h 3176522"/>
                <a:gd name="connsiteX693" fmla="*/ 955527 w 4025395"/>
                <a:gd name="connsiteY693" fmla="*/ 556536 h 3176522"/>
                <a:gd name="connsiteX694" fmla="*/ 954503 w 4025395"/>
                <a:gd name="connsiteY694" fmla="*/ 557194 h 3176522"/>
                <a:gd name="connsiteX695" fmla="*/ 952090 w 4025395"/>
                <a:gd name="connsiteY695" fmla="*/ 563921 h 3176522"/>
                <a:gd name="connsiteX696" fmla="*/ 938345 w 4025395"/>
                <a:gd name="connsiteY696" fmla="*/ 557633 h 3176522"/>
                <a:gd name="connsiteX697" fmla="*/ 937906 w 4025395"/>
                <a:gd name="connsiteY697" fmla="*/ 557633 h 3176522"/>
                <a:gd name="connsiteX698" fmla="*/ 915315 w 4025395"/>
                <a:gd name="connsiteY698" fmla="*/ 562093 h 3176522"/>
                <a:gd name="connsiteX699" fmla="*/ 920286 w 4025395"/>
                <a:gd name="connsiteY699" fmla="*/ 552369 h 3176522"/>
                <a:gd name="connsiteX700" fmla="*/ 919921 w 4025395"/>
                <a:gd name="connsiteY700" fmla="*/ 550907 h 3176522"/>
                <a:gd name="connsiteX701" fmla="*/ 899522 w 4025395"/>
                <a:gd name="connsiteY701" fmla="*/ 538039 h 3176522"/>
                <a:gd name="connsiteX702" fmla="*/ 922187 w 4025395"/>
                <a:gd name="connsiteY702" fmla="*/ 541183 h 3176522"/>
                <a:gd name="connsiteX703" fmla="*/ 923065 w 4025395"/>
                <a:gd name="connsiteY703" fmla="*/ 540817 h 3176522"/>
                <a:gd name="connsiteX704" fmla="*/ 940758 w 4025395"/>
                <a:gd name="connsiteY704" fmla="*/ 521150 h 3176522"/>
                <a:gd name="connsiteX705" fmla="*/ 940758 w 4025395"/>
                <a:gd name="connsiteY705" fmla="*/ 520345 h 3176522"/>
                <a:gd name="connsiteX706" fmla="*/ 940319 w 4025395"/>
                <a:gd name="connsiteY706" fmla="*/ 519687 h 3176522"/>
                <a:gd name="connsiteX707" fmla="*/ 920725 w 4025395"/>
                <a:gd name="connsiteY707" fmla="*/ 501921 h 3176522"/>
                <a:gd name="connsiteX708" fmla="*/ 919994 w 4025395"/>
                <a:gd name="connsiteY708" fmla="*/ 501921 h 3176522"/>
                <a:gd name="connsiteX709" fmla="*/ 919994 w 4025395"/>
                <a:gd name="connsiteY709" fmla="*/ 501921 h 3176522"/>
                <a:gd name="connsiteX710" fmla="*/ 909393 w 4025395"/>
                <a:gd name="connsiteY710" fmla="*/ 504626 h 3176522"/>
                <a:gd name="connsiteX711" fmla="*/ 907565 w 4025395"/>
                <a:gd name="connsiteY711" fmla="*/ 494975 h 3176522"/>
                <a:gd name="connsiteX712" fmla="*/ 906980 w 4025395"/>
                <a:gd name="connsiteY712" fmla="*/ 494244 h 3176522"/>
                <a:gd name="connsiteX713" fmla="*/ 906468 w 4025395"/>
                <a:gd name="connsiteY713" fmla="*/ 494244 h 3176522"/>
                <a:gd name="connsiteX714" fmla="*/ 906102 w 4025395"/>
                <a:gd name="connsiteY714" fmla="*/ 494244 h 3176522"/>
                <a:gd name="connsiteX715" fmla="*/ 893308 w 4025395"/>
                <a:gd name="connsiteY715" fmla="*/ 500166 h 3176522"/>
                <a:gd name="connsiteX716" fmla="*/ 892649 w 4025395"/>
                <a:gd name="connsiteY716" fmla="*/ 501117 h 3176522"/>
                <a:gd name="connsiteX717" fmla="*/ 892649 w 4025395"/>
                <a:gd name="connsiteY717" fmla="*/ 517713 h 3176522"/>
                <a:gd name="connsiteX718" fmla="*/ 884973 w 4025395"/>
                <a:gd name="connsiteY718" fmla="*/ 517713 h 3176522"/>
                <a:gd name="connsiteX719" fmla="*/ 889798 w 4025395"/>
                <a:gd name="connsiteY719" fmla="*/ 509525 h 3176522"/>
                <a:gd name="connsiteX720" fmla="*/ 889337 w 4025395"/>
                <a:gd name="connsiteY720" fmla="*/ 508040 h 3176522"/>
                <a:gd name="connsiteX721" fmla="*/ 888848 w 4025395"/>
                <a:gd name="connsiteY721" fmla="*/ 507916 h 3176522"/>
                <a:gd name="connsiteX722" fmla="*/ 881537 w 4025395"/>
                <a:gd name="connsiteY722" fmla="*/ 508574 h 3176522"/>
                <a:gd name="connsiteX723" fmla="*/ 884754 w 4025395"/>
                <a:gd name="connsiteY723" fmla="*/ 505869 h 3176522"/>
                <a:gd name="connsiteX724" fmla="*/ 885192 w 4025395"/>
                <a:gd name="connsiteY724" fmla="*/ 505138 h 3176522"/>
                <a:gd name="connsiteX725" fmla="*/ 885192 w 4025395"/>
                <a:gd name="connsiteY725" fmla="*/ 504260 h 3176522"/>
                <a:gd name="connsiteX726" fmla="*/ 882633 w 4025395"/>
                <a:gd name="connsiteY726" fmla="*/ 501775 h 3176522"/>
                <a:gd name="connsiteX727" fmla="*/ 889944 w 4025395"/>
                <a:gd name="connsiteY727" fmla="*/ 500239 h 3176522"/>
                <a:gd name="connsiteX728" fmla="*/ 890749 w 4025395"/>
                <a:gd name="connsiteY728" fmla="*/ 499362 h 3176522"/>
                <a:gd name="connsiteX729" fmla="*/ 892723 w 4025395"/>
                <a:gd name="connsiteY729" fmla="*/ 489565 h 3176522"/>
                <a:gd name="connsiteX730" fmla="*/ 892138 w 4025395"/>
                <a:gd name="connsiteY730" fmla="*/ 488395 h 3176522"/>
                <a:gd name="connsiteX731" fmla="*/ 876419 w 4025395"/>
                <a:gd name="connsiteY731" fmla="*/ 480572 h 3176522"/>
                <a:gd name="connsiteX732" fmla="*/ 875907 w 4025395"/>
                <a:gd name="connsiteY732" fmla="*/ 480572 h 3176522"/>
                <a:gd name="connsiteX733" fmla="*/ 875468 w 4025395"/>
                <a:gd name="connsiteY733" fmla="*/ 480572 h 3176522"/>
                <a:gd name="connsiteX734" fmla="*/ 874810 w 4025395"/>
                <a:gd name="connsiteY734" fmla="*/ 481303 h 3176522"/>
                <a:gd name="connsiteX735" fmla="*/ 864209 w 4025395"/>
                <a:gd name="connsiteY735" fmla="*/ 517859 h 3176522"/>
                <a:gd name="connsiteX736" fmla="*/ 857336 w 4025395"/>
                <a:gd name="connsiteY736" fmla="*/ 520930 h 3176522"/>
                <a:gd name="connsiteX737" fmla="*/ 857336 w 4025395"/>
                <a:gd name="connsiteY737" fmla="*/ 491173 h 3176522"/>
                <a:gd name="connsiteX738" fmla="*/ 856605 w 4025395"/>
                <a:gd name="connsiteY738" fmla="*/ 490076 h 3176522"/>
                <a:gd name="connsiteX739" fmla="*/ 856605 w 4025395"/>
                <a:gd name="connsiteY739" fmla="*/ 490076 h 3176522"/>
                <a:gd name="connsiteX740" fmla="*/ 855654 w 4025395"/>
                <a:gd name="connsiteY740" fmla="*/ 490735 h 3176522"/>
                <a:gd name="connsiteX741" fmla="*/ 826409 w 4025395"/>
                <a:gd name="connsiteY741" fmla="*/ 539720 h 3176522"/>
                <a:gd name="connsiteX742" fmla="*/ 824143 w 4025395"/>
                <a:gd name="connsiteY742" fmla="*/ 537892 h 3176522"/>
                <a:gd name="connsiteX743" fmla="*/ 829699 w 4025395"/>
                <a:gd name="connsiteY743" fmla="*/ 519249 h 3176522"/>
                <a:gd name="connsiteX744" fmla="*/ 842421 w 4025395"/>
                <a:gd name="connsiteY744" fmla="*/ 496730 h 3176522"/>
                <a:gd name="connsiteX745" fmla="*/ 842421 w 4025395"/>
                <a:gd name="connsiteY745" fmla="*/ 495414 h 3176522"/>
                <a:gd name="connsiteX746" fmla="*/ 841398 w 4025395"/>
                <a:gd name="connsiteY746" fmla="*/ 495414 h 3176522"/>
                <a:gd name="connsiteX747" fmla="*/ 841398 w 4025395"/>
                <a:gd name="connsiteY747" fmla="*/ 495414 h 3176522"/>
                <a:gd name="connsiteX748" fmla="*/ 830577 w 4025395"/>
                <a:gd name="connsiteY748" fmla="*/ 498996 h 3176522"/>
                <a:gd name="connsiteX749" fmla="*/ 826117 w 4025395"/>
                <a:gd name="connsiteY749" fmla="*/ 489126 h 3176522"/>
                <a:gd name="connsiteX750" fmla="*/ 825386 w 4025395"/>
                <a:gd name="connsiteY750" fmla="*/ 488541 h 3176522"/>
                <a:gd name="connsiteX751" fmla="*/ 825386 w 4025395"/>
                <a:gd name="connsiteY751" fmla="*/ 488541 h 3176522"/>
                <a:gd name="connsiteX752" fmla="*/ 824874 w 4025395"/>
                <a:gd name="connsiteY752" fmla="*/ 488541 h 3176522"/>
                <a:gd name="connsiteX753" fmla="*/ 812079 w 4025395"/>
                <a:gd name="connsiteY753" fmla="*/ 496437 h 3176522"/>
                <a:gd name="connsiteX754" fmla="*/ 812079 w 4025395"/>
                <a:gd name="connsiteY754" fmla="*/ 497168 h 3176522"/>
                <a:gd name="connsiteX755" fmla="*/ 812079 w 4025395"/>
                <a:gd name="connsiteY755" fmla="*/ 497973 h 3176522"/>
                <a:gd name="connsiteX756" fmla="*/ 818440 w 4025395"/>
                <a:gd name="connsiteY756" fmla="*/ 507039 h 3176522"/>
                <a:gd name="connsiteX757" fmla="*/ 792631 w 4025395"/>
                <a:gd name="connsiteY757" fmla="*/ 531897 h 3176522"/>
                <a:gd name="connsiteX758" fmla="*/ 792631 w 4025395"/>
                <a:gd name="connsiteY758" fmla="*/ 532628 h 3176522"/>
                <a:gd name="connsiteX759" fmla="*/ 791827 w 4025395"/>
                <a:gd name="connsiteY759" fmla="*/ 544107 h 3176522"/>
                <a:gd name="connsiteX760" fmla="*/ 786197 w 4025395"/>
                <a:gd name="connsiteY760" fmla="*/ 539208 h 3176522"/>
                <a:gd name="connsiteX761" fmla="*/ 787806 w 4025395"/>
                <a:gd name="connsiteY761" fmla="*/ 535041 h 3176522"/>
                <a:gd name="connsiteX762" fmla="*/ 787806 w 4025395"/>
                <a:gd name="connsiteY762" fmla="*/ 533944 h 3176522"/>
                <a:gd name="connsiteX763" fmla="*/ 787147 w 4025395"/>
                <a:gd name="connsiteY763" fmla="*/ 533944 h 3176522"/>
                <a:gd name="connsiteX764" fmla="*/ 786782 w 4025395"/>
                <a:gd name="connsiteY764" fmla="*/ 533944 h 3176522"/>
                <a:gd name="connsiteX765" fmla="*/ 775742 w 4025395"/>
                <a:gd name="connsiteY765" fmla="*/ 537673 h 3176522"/>
                <a:gd name="connsiteX766" fmla="*/ 768431 w 4025395"/>
                <a:gd name="connsiteY766" fmla="*/ 528461 h 3176522"/>
                <a:gd name="connsiteX767" fmla="*/ 767626 w 4025395"/>
                <a:gd name="connsiteY767" fmla="*/ 528022 h 3176522"/>
                <a:gd name="connsiteX768" fmla="*/ 767626 w 4025395"/>
                <a:gd name="connsiteY768" fmla="*/ 528022 h 3176522"/>
                <a:gd name="connsiteX769" fmla="*/ 766895 w 4025395"/>
                <a:gd name="connsiteY769" fmla="*/ 528753 h 3176522"/>
                <a:gd name="connsiteX770" fmla="*/ 764702 w 4025395"/>
                <a:gd name="connsiteY770" fmla="*/ 534456 h 3176522"/>
                <a:gd name="connsiteX771" fmla="*/ 760900 w 4025395"/>
                <a:gd name="connsiteY771" fmla="*/ 528534 h 3176522"/>
                <a:gd name="connsiteX772" fmla="*/ 760023 w 4025395"/>
                <a:gd name="connsiteY772" fmla="*/ 528022 h 3176522"/>
                <a:gd name="connsiteX773" fmla="*/ 760023 w 4025395"/>
                <a:gd name="connsiteY773" fmla="*/ 528022 h 3176522"/>
                <a:gd name="connsiteX774" fmla="*/ 759218 w 4025395"/>
                <a:gd name="connsiteY774" fmla="*/ 529046 h 3176522"/>
                <a:gd name="connsiteX775" fmla="*/ 759218 w 4025395"/>
                <a:gd name="connsiteY775" fmla="*/ 538843 h 3176522"/>
                <a:gd name="connsiteX776" fmla="*/ 760023 w 4025395"/>
                <a:gd name="connsiteY776" fmla="*/ 539940 h 3176522"/>
                <a:gd name="connsiteX777" fmla="*/ 768065 w 4025395"/>
                <a:gd name="connsiteY777" fmla="*/ 541694 h 3176522"/>
                <a:gd name="connsiteX778" fmla="*/ 768869 w 4025395"/>
                <a:gd name="connsiteY778" fmla="*/ 558364 h 3176522"/>
                <a:gd name="connsiteX779" fmla="*/ 756221 w 4025395"/>
                <a:gd name="connsiteY779" fmla="*/ 543742 h 3176522"/>
                <a:gd name="connsiteX780" fmla="*/ 755417 w 4025395"/>
                <a:gd name="connsiteY780" fmla="*/ 543376 h 3176522"/>
                <a:gd name="connsiteX781" fmla="*/ 754978 w 4025395"/>
                <a:gd name="connsiteY781" fmla="*/ 543376 h 3176522"/>
                <a:gd name="connsiteX782" fmla="*/ 754247 w 4025395"/>
                <a:gd name="connsiteY782" fmla="*/ 544546 h 3176522"/>
                <a:gd name="connsiteX783" fmla="*/ 755124 w 4025395"/>
                <a:gd name="connsiteY783" fmla="*/ 549517 h 3176522"/>
                <a:gd name="connsiteX784" fmla="*/ 744230 w 4025395"/>
                <a:gd name="connsiteY784" fmla="*/ 553173 h 3176522"/>
                <a:gd name="connsiteX785" fmla="*/ 743499 w 4025395"/>
                <a:gd name="connsiteY785" fmla="*/ 553758 h 3176522"/>
                <a:gd name="connsiteX786" fmla="*/ 741525 w 4025395"/>
                <a:gd name="connsiteY786" fmla="*/ 559241 h 3176522"/>
                <a:gd name="connsiteX787" fmla="*/ 742622 w 4025395"/>
                <a:gd name="connsiteY787" fmla="*/ 567357 h 3176522"/>
                <a:gd name="connsiteX788" fmla="*/ 737284 w 4025395"/>
                <a:gd name="connsiteY788" fmla="*/ 576057 h 3176522"/>
                <a:gd name="connsiteX789" fmla="*/ 737796 w 4025395"/>
                <a:gd name="connsiteY789" fmla="*/ 570866 h 3176522"/>
                <a:gd name="connsiteX790" fmla="*/ 737796 w 4025395"/>
                <a:gd name="connsiteY790" fmla="*/ 549298 h 3176522"/>
                <a:gd name="connsiteX791" fmla="*/ 737065 w 4025395"/>
                <a:gd name="connsiteY791" fmla="*/ 548201 h 3176522"/>
                <a:gd name="connsiteX792" fmla="*/ 737065 w 4025395"/>
                <a:gd name="connsiteY792" fmla="*/ 548201 h 3176522"/>
                <a:gd name="connsiteX793" fmla="*/ 736188 w 4025395"/>
                <a:gd name="connsiteY793" fmla="*/ 548201 h 3176522"/>
                <a:gd name="connsiteX794" fmla="*/ 726171 w 4025395"/>
                <a:gd name="connsiteY794" fmla="*/ 559607 h 3176522"/>
                <a:gd name="connsiteX795" fmla="*/ 725660 w 4025395"/>
                <a:gd name="connsiteY795" fmla="*/ 563263 h 3176522"/>
                <a:gd name="connsiteX796" fmla="*/ 725660 w 4025395"/>
                <a:gd name="connsiteY796" fmla="*/ 557706 h 3176522"/>
                <a:gd name="connsiteX797" fmla="*/ 725660 w 4025395"/>
                <a:gd name="connsiteY797" fmla="*/ 556902 h 3176522"/>
                <a:gd name="connsiteX798" fmla="*/ 724928 w 4025395"/>
                <a:gd name="connsiteY798" fmla="*/ 556902 h 3176522"/>
                <a:gd name="connsiteX799" fmla="*/ 716009 w 4025395"/>
                <a:gd name="connsiteY799" fmla="*/ 557852 h 3176522"/>
                <a:gd name="connsiteX800" fmla="*/ 714985 w 4025395"/>
                <a:gd name="connsiteY800" fmla="*/ 558803 h 3176522"/>
                <a:gd name="connsiteX801" fmla="*/ 713157 w 4025395"/>
                <a:gd name="connsiteY801" fmla="*/ 574157 h 3176522"/>
                <a:gd name="connsiteX802" fmla="*/ 716009 w 4025395"/>
                <a:gd name="connsiteY802" fmla="*/ 579567 h 3176522"/>
                <a:gd name="connsiteX803" fmla="*/ 708112 w 4025395"/>
                <a:gd name="connsiteY803" fmla="*/ 570062 h 3176522"/>
                <a:gd name="connsiteX804" fmla="*/ 707308 w 4025395"/>
                <a:gd name="connsiteY804" fmla="*/ 569623 h 3176522"/>
                <a:gd name="connsiteX805" fmla="*/ 698169 w 4025395"/>
                <a:gd name="connsiteY805" fmla="*/ 569623 h 3176522"/>
                <a:gd name="connsiteX806" fmla="*/ 697584 w 4025395"/>
                <a:gd name="connsiteY806" fmla="*/ 570062 h 3176522"/>
                <a:gd name="connsiteX807" fmla="*/ 708844 w 4025395"/>
                <a:gd name="connsiteY807" fmla="*/ 558730 h 3176522"/>
                <a:gd name="connsiteX808" fmla="*/ 708844 w 4025395"/>
                <a:gd name="connsiteY808" fmla="*/ 557487 h 3176522"/>
                <a:gd name="connsiteX809" fmla="*/ 707820 w 4025395"/>
                <a:gd name="connsiteY809" fmla="*/ 556902 h 3176522"/>
                <a:gd name="connsiteX810" fmla="*/ 693197 w 4025395"/>
                <a:gd name="connsiteY810" fmla="*/ 559826 h 3176522"/>
                <a:gd name="connsiteX811" fmla="*/ 692393 w 4025395"/>
                <a:gd name="connsiteY811" fmla="*/ 560631 h 3176522"/>
                <a:gd name="connsiteX812" fmla="*/ 690419 w 4025395"/>
                <a:gd name="connsiteY812" fmla="*/ 568454 h 3176522"/>
                <a:gd name="connsiteX813" fmla="*/ 690419 w 4025395"/>
                <a:gd name="connsiteY813" fmla="*/ 569331 h 3176522"/>
                <a:gd name="connsiteX814" fmla="*/ 691223 w 4025395"/>
                <a:gd name="connsiteY814" fmla="*/ 569843 h 3176522"/>
                <a:gd name="connsiteX815" fmla="*/ 696414 w 4025395"/>
                <a:gd name="connsiteY815" fmla="*/ 570793 h 3176522"/>
                <a:gd name="connsiteX816" fmla="*/ 697145 w 4025395"/>
                <a:gd name="connsiteY816" fmla="*/ 570793 h 3176522"/>
                <a:gd name="connsiteX817" fmla="*/ 697145 w 4025395"/>
                <a:gd name="connsiteY817" fmla="*/ 570793 h 3176522"/>
                <a:gd name="connsiteX818" fmla="*/ 697145 w 4025395"/>
                <a:gd name="connsiteY818" fmla="*/ 571890 h 3176522"/>
                <a:gd name="connsiteX819" fmla="*/ 704457 w 4025395"/>
                <a:gd name="connsiteY819" fmla="*/ 581979 h 3176522"/>
                <a:gd name="connsiteX820" fmla="*/ 701752 w 4025395"/>
                <a:gd name="connsiteY820" fmla="*/ 584612 h 3176522"/>
                <a:gd name="connsiteX821" fmla="*/ 695098 w 4025395"/>
                <a:gd name="connsiteY821" fmla="*/ 581322 h 3176522"/>
                <a:gd name="connsiteX822" fmla="*/ 694221 w 4025395"/>
                <a:gd name="connsiteY822" fmla="*/ 574010 h 3176522"/>
                <a:gd name="connsiteX823" fmla="*/ 693197 w 4025395"/>
                <a:gd name="connsiteY823" fmla="*/ 573060 h 3176522"/>
                <a:gd name="connsiteX824" fmla="*/ 693197 w 4025395"/>
                <a:gd name="connsiteY824" fmla="*/ 573060 h 3176522"/>
                <a:gd name="connsiteX825" fmla="*/ 692174 w 4025395"/>
                <a:gd name="connsiteY825" fmla="*/ 573864 h 3176522"/>
                <a:gd name="connsiteX826" fmla="*/ 689249 w 4025395"/>
                <a:gd name="connsiteY826" fmla="*/ 585343 h 3176522"/>
                <a:gd name="connsiteX827" fmla="*/ 690931 w 4025395"/>
                <a:gd name="connsiteY827" fmla="*/ 589437 h 3176522"/>
                <a:gd name="connsiteX828" fmla="*/ 679744 w 4025395"/>
                <a:gd name="connsiteY828" fmla="*/ 598796 h 3176522"/>
                <a:gd name="connsiteX829" fmla="*/ 679744 w 4025395"/>
                <a:gd name="connsiteY829" fmla="*/ 600258 h 3176522"/>
                <a:gd name="connsiteX830" fmla="*/ 684058 w 4025395"/>
                <a:gd name="connsiteY830" fmla="*/ 606692 h 3176522"/>
                <a:gd name="connsiteX831" fmla="*/ 682888 w 4025395"/>
                <a:gd name="connsiteY831" fmla="*/ 606692 h 3176522"/>
                <a:gd name="connsiteX832" fmla="*/ 682888 w 4025395"/>
                <a:gd name="connsiteY832" fmla="*/ 606692 h 3176522"/>
                <a:gd name="connsiteX833" fmla="*/ 682157 w 4025395"/>
                <a:gd name="connsiteY833" fmla="*/ 606692 h 3176522"/>
                <a:gd name="connsiteX834" fmla="*/ 682157 w 4025395"/>
                <a:gd name="connsiteY834" fmla="*/ 607642 h 3176522"/>
                <a:gd name="connsiteX835" fmla="*/ 683035 w 4025395"/>
                <a:gd name="connsiteY835" fmla="*/ 612760 h 3176522"/>
                <a:gd name="connsiteX836" fmla="*/ 661101 w 4025395"/>
                <a:gd name="connsiteY836" fmla="*/ 624166 h 3176522"/>
                <a:gd name="connsiteX837" fmla="*/ 660589 w 4025395"/>
                <a:gd name="connsiteY837" fmla="*/ 625336 h 3176522"/>
                <a:gd name="connsiteX838" fmla="*/ 661539 w 4025395"/>
                <a:gd name="connsiteY838" fmla="*/ 626213 h 3176522"/>
                <a:gd name="connsiteX839" fmla="*/ 680183 w 4025395"/>
                <a:gd name="connsiteY839" fmla="*/ 629795 h 3176522"/>
                <a:gd name="connsiteX840" fmla="*/ 675066 w 4025395"/>
                <a:gd name="connsiteY840" fmla="*/ 635791 h 3176522"/>
                <a:gd name="connsiteX841" fmla="*/ 657737 w 4025395"/>
                <a:gd name="connsiteY841" fmla="*/ 632939 h 3176522"/>
                <a:gd name="connsiteX842" fmla="*/ 657080 w 4025395"/>
                <a:gd name="connsiteY842" fmla="*/ 632939 h 3176522"/>
                <a:gd name="connsiteX843" fmla="*/ 656641 w 4025395"/>
                <a:gd name="connsiteY843" fmla="*/ 633817 h 3176522"/>
                <a:gd name="connsiteX844" fmla="*/ 657591 w 4025395"/>
                <a:gd name="connsiteY844" fmla="*/ 652899 h 3176522"/>
                <a:gd name="connsiteX845" fmla="*/ 654374 w 4025395"/>
                <a:gd name="connsiteY845" fmla="*/ 655531 h 3176522"/>
                <a:gd name="connsiteX846" fmla="*/ 649987 w 4025395"/>
                <a:gd name="connsiteY846" fmla="*/ 643175 h 3176522"/>
                <a:gd name="connsiteX847" fmla="*/ 649037 w 4025395"/>
                <a:gd name="connsiteY847" fmla="*/ 642444 h 3176522"/>
                <a:gd name="connsiteX848" fmla="*/ 649037 w 4025395"/>
                <a:gd name="connsiteY848" fmla="*/ 642444 h 3176522"/>
                <a:gd name="connsiteX849" fmla="*/ 648160 w 4025395"/>
                <a:gd name="connsiteY849" fmla="*/ 642956 h 3176522"/>
                <a:gd name="connsiteX850" fmla="*/ 639313 w 4025395"/>
                <a:gd name="connsiteY850" fmla="*/ 657579 h 3176522"/>
                <a:gd name="connsiteX851" fmla="*/ 639313 w 4025395"/>
                <a:gd name="connsiteY851" fmla="*/ 658529 h 3176522"/>
                <a:gd name="connsiteX852" fmla="*/ 642018 w 4025395"/>
                <a:gd name="connsiteY852" fmla="*/ 666571 h 3176522"/>
                <a:gd name="connsiteX853" fmla="*/ 635731 w 4025395"/>
                <a:gd name="connsiteY853" fmla="*/ 672055 h 3176522"/>
                <a:gd name="connsiteX854" fmla="*/ 635365 w 4025395"/>
                <a:gd name="connsiteY854" fmla="*/ 673225 h 3176522"/>
                <a:gd name="connsiteX855" fmla="*/ 636462 w 4025395"/>
                <a:gd name="connsiteY855" fmla="*/ 673956 h 3176522"/>
                <a:gd name="connsiteX856" fmla="*/ 636462 w 4025395"/>
                <a:gd name="connsiteY856" fmla="*/ 673956 h 3176522"/>
                <a:gd name="connsiteX857" fmla="*/ 624325 w 4025395"/>
                <a:gd name="connsiteY857" fmla="*/ 676734 h 3176522"/>
                <a:gd name="connsiteX858" fmla="*/ 623521 w 4025395"/>
                <a:gd name="connsiteY858" fmla="*/ 677392 h 3176522"/>
                <a:gd name="connsiteX859" fmla="*/ 616209 w 4025395"/>
                <a:gd name="connsiteY859" fmla="*/ 701519 h 3176522"/>
                <a:gd name="connsiteX860" fmla="*/ 599101 w 4025395"/>
                <a:gd name="connsiteY860" fmla="*/ 716873 h 3176522"/>
                <a:gd name="connsiteX861" fmla="*/ 598151 w 4025395"/>
                <a:gd name="connsiteY861" fmla="*/ 722722 h 3176522"/>
                <a:gd name="connsiteX862" fmla="*/ 598736 w 4025395"/>
                <a:gd name="connsiteY862" fmla="*/ 723892 h 3176522"/>
                <a:gd name="connsiteX863" fmla="*/ 600636 w 4025395"/>
                <a:gd name="connsiteY863" fmla="*/ 724769 h 3176522"/>
                <a:gd name="connsiteX864" fmla="*/ 595884 w 4025395"/>
                <a:gd name="connsiteY864" fmla="*/ 726817 h 3176522"/>
                <a:gd name="connsiteX865" fmla="*/ 595299 w 4025395"/>
                <a:gd name="connsiteY865" fmla="*/ 727475 h 3176522"/>
                <a:gd name="connsiteX866" fmla="*/ 595299 w 4025395"/>
                <a:gd name="connsiteY866" fmla="*/ 728352 h 3176522"/>
                <a:gd name="connsiteX867" fmla="*/ 599832 w 4025395"/>
                <a:gd name="connsiteY867" fmla="*/ 737418 h 3176522"/>
                <a:gd name="connsiteX868" fmla="*/ 583674 w 4025395"/>
                <a:gd name="connsiteY868" fmla="*/ 753576 h 3176522"/>
                <a:gd name="connsiteX869" fmla="*/ 583513 w 4025395"/>
                <a:gd name="connsiteY869" fmla="*/ 754804 h 3176522"/>
                <a:gd name="connsiteX870" fmla="*/ 583674 w 4025395"/>
                <a:gd name="connsiteY870" fmla="*/ 754965 h 3176522"/>
                <a:gd name="connsiteX871" fmla="*/ 584552 w 4025395"/>
                <a:gd name="connsiteY871" fmla="*/ 755404 h 3176522"/>
                <a:gd name="connsiteX872" fmla="*/ 585136 w 4025395"/>
                <a:gd name="connsiteY872" fmla="*/ 755404 h 3176522"/>
                <a:gd name="connsiteX873" fmla="*/ 593544 w 4025395"/>
                <a:gd name="connsiteY873" fmla="*/ 750286 h 3176522"/>
                <a:gd name="connsiteX874" fmla="*/ 594787 w 4025395"/>
                <a:gd name="connsiteY874" fmla="*/ 755550 h 3176522"/>
                <a:gd name="connsiteX875" fmla="*/ 589816 w 4025395"/>
                <a:gd name="connsiteY875" fmla="*/ 753430 h 3176522"/>
                <a:gd name="connsiteX876" fmla="*/ 588500 w 4025395"/>
                <a:gd name="connsiteY876" fmla="*/ 753430 h 3176522"/>
                <a:gd name="connsiteX877" fmla="*/ 588061 w 4025395"/>
                <a:gd name="connsiteY877" fmla="*/ 753430 h 3176522"/>
                <a:gd name="connsiteX878" fmla="*/ 587549 w 4025395"/>
                <a:gd name="connsiteY878" fmla="*/ 754234 h 3176522"/>
                <a:gd name="connsiteX879" fmla="*/ 585575 w 4025395"/>
                <a:gd name="connsiteY879" fmla="*/ 765274 h 3176522"/>
                <a:gd name="connsiteX880" fmla="*/ 582358 w 4025395"/>
                <a:gd name="connsiteY880" fmla="*/ 766078 h 3176522"/>
                <a:gd name="connsiteX881" fmla="*/ 581561 w 4025395"/>
                <a:gd name="connsiteY881" fmla="*/ 767160 h 3176522"/>
                <a:gd name="connsiteX882" fmla="*/ 581627 w 4025395"/>
                <a:gd name="connsiteY882" fmla="*/ 767394 h 3176522"/>
                <a:gd name="connsiteX883" fmla="*/ 583382 w 4025395"/>
                <a:gd name="connsiteY883" fmla="*/ 775290 h 3176522"/>
                <a:gd name="connsiteX884" fmla="*/ 579580 w 4025395"/>
                <a:gd name="connsiteY884" fmla="*/ 770392 h 3176522"/>
                <a:gd name="connsiteX885" fmla="*/ 578775 w 4025395"/>
                <a:gd name="connsiteY885" fmla="*/ 769953 h 3176522"/>
                <a:gd name="connsiteX886" fmla="*/ 578775 w 4025395"/>
                <a:gd name="connsiteY886" fmla="*/ 769953 h 3176522"/>
                <a:gd name="connsiteX887" fmla="*/ 577971 w 4025395"/>
                <a:gd name="connsiteY887" fmla="*/ 770684 h 3176522"/>
                <a:gd name="connsiteX888" fmla="*/ 574023 w 4025395"/>
                <a:gd name="connsiteY888" fmla="*/ 784429 h 3176522"/>
                <a:gd name="connsiteX889" fmla="*/ 574535 w 4025395"/>
                <a:gd name="connsiteY889" fmla="*/ 785599 h 3176522"/>
                <a:gd name="connsiteX890" fmla="*/ 575120 w 4025395"/>
                <a:gd name="connsiteY890" fmla="*/ 785599 h 3176522"/>
                <a:gd name="connsiteX891" fmla="*/ 575778 w 4025395"/>
                <a:gd name="connsiteY891" fmla="*/ 785599 h 3176522"/>
                <a:gd name="connsiteX892" fmla="*/ 579068 w 4025395"/>
                <a:gd name="connsiteY892" fmla="*/ 782894 h 3176522"/>
                <a:gd name="connsiteX893" fmla="*/ 579799 w 4025395"/>
                <a:gd name="connsiteY893" fmla="*/ 789036 h 3176522"/>
                <a:gd name="connsiteX894" fmla="*/ 560790 w 4025395"/>
                <a:gd name="connsiteY894" fmla="*/ 799491 h 3176522"/>
                <a:gd name="connsiteX895" fmla="*/ 560351 w 4025395"/>
                <a:gd name="connsiteY895" fmla="*/ 800295 h 3176522"/>
                <a:gd name="connsiteX896" fmla="*/ 559254 w 4025395"/>
                <a:gd name="connsiteY896" fmla="*/ 807168 h 3176522"/>
                <a:gd name="connsiteX897" fmla="*/ 559766 w 4025395"/>
                <a:gd name="connsiteY897" fmla="*/ 808191 h 3176522"/>
                <a:gd name="connsiteX898" fmla="*/ 562106 w 4025395"/>
                <a:gd name="connsiteY898" fmla="*/ 809727 h 3176522"/>
                <a:gd name="connsiteX899" fmla="*/ 560497 w 4025395"/>
                <a:gd name="connsiteY899" fmla="*/ 817550 h 3176522"/>
                <a:gd name="connsiteX900" fmla="*/ 553917 w 4025395"/>
                <a:gd name="connsiteY900" fmla="*/ 815064 h 3176522"/>
                <a:gd name="connsiteX901" fmla="*/ 553551 w 4025395"/>
                <a:gd name="connsiteY901" fmla="*/ 815064 h 3176522"/>
                <a:gd name="connsiteX902" fmla="*/ 552674 w 4025395"/>
                <a:gd name="connsiteY902" fmla="*/ 815064 h 3176522"/>
                <a:gd name="connsiteX903" fmla="*/ 535712 w 4025395"/>
                <a:gd name="connsiteY903" fmla="*/ 836340 h 3176522"/>
                <a:gd name="connsiteX904" fmla="*/ 535712 w 4025395"/>
                <a:gd name="connsiteY904" fmla="*/ 842701 h 3176522"/>
                <a:gd name="connsiteX905" fmla="*/ 529351 w 4025395"/>
                <a:gd name="connsiteY905" fmla="*/ 847307 h 3176522"/>
                <a:gd name="connsiteX906" fmla="*/ 528985 w 4025395"/>
                <a:gd name="connsiteY906" fmla="*/ 848696 h 3176522"/>
                <a:gd name="connsiteX907" fmla="*/ 536882 w 4025395"/>
                <a:gd name="connsiteY907" fmla="*/ 862441 h 3176522"/>
                <a:gd name="connsiteX908" fmla="*/ 537759 w 4025395"/>
                <a:gd name="connsiteY908" fmla="*/ 862953 h 3176522"/>
                <a:gd name="connsiteX909" fmla="*/ 538344 w 4025395"/>
                <a:gd name="connsiteY909" fmla="*/ 862953 h 3176522"/>
                <a:gd name="connsiteX910" fmla="*/ 550700 w 4025395"/>
                <a:gd name="connsiteY910" fmla="*/ 856592 h 3176522"/>
                <a:gd name="connsiteX911" fmla="*/ 537101 w 4025395"/>
                <a:gd name="connsiteY911" fmla="*/ 867267 h 3176522"/>
                <a:gd name="connsiteX912" fmla="*/ 530886 w 4025395"/>
                <a:gd name="connsiteY912" fmla="*/ 857542 h 3176522"/>
                <a:gd name="connsiteX913" fmla="*/ 529936 w 4025395"/>
                <a:gd name="connsiteY913" fmla="*/ 857031 h 3176522"/>
                <a:gd name="connsiteX914" fmla="*/ 529424 w 4025395"/>
                <a:gd name="connsiteY914" fmla="*/ 857031 h 3176522"/>
                <a:gd name="connsiteX915" fmla="*/ 520650 w 4025395"/>
                <a:gd name="connsiteY915" fmla="*/ 861929 h 3176522"/>
                <a:gd name="connsiteX916" fmla="*/ 520161 w 4025395"/>
                <a:gd name="connsiteY916" fmla="*/ 863289 h 3176522"/>
                <a:gd name="connsiteX917" fmla="*/ 520212 w 4025395"/>
                <a:gd name="connsiteY917" fmla="*/ 863392 h 3176522"/>
                <a:gd name="connsiteX918" fmla="*/ 522698 w 4025395"/>
                <a:gd name="connsiteY918" fmla="*/ 868436 h 3176522"/>
                <a:gd name="connsiteX919" fmla="*/ 520650 w 4025395"/>
                <a:gd name="connsiteY919" fmla="*/ 869972 h 3176522"/>
                <a:gd name="connsiteX920" fmla="*/ 518238 w 4025395"/>
                <a:gd name="connsiteY920" fmla="*/ 863465 h 3176522"/>
                <a:gd name="connsiteX921" fmla="*/ 517653 w 4025395"/>
                <a:gd name="connsiteY921" fmla="*/ 862807 h 3176522"/>
                <a:gd name="connsiteX922" fmla="*/ 516776 w 4025395"/>
                <a:gd name="connsiteY922" fmla="*/ 862807 h 3176522"/>
                <a:gd name="connsiteX923" fmla="*/ 506686 w 4025395"/>
                <a:gd name="connsiteY923" fmla="*/ 866974 h 3176522"/>
                <a:gd name="connsiteX924" fmla="*/ 487238 w 4025395"/>
                <a:gd name="connsiteY924" fmla="*/ 884448 h 3176522"/>
                <a:gd name="connsiteX925" fmla="*/ 475467 w 4025395"/>
                <a:gd name="connsiteY925" fmla="*/ 891394 h 3176522"/>
                <a:gd name="connsiteX926" fmla="*/ 474882 w 4025395"/>
                <a:gd name="connsiteY926" fmla="*/ 892344 h 3176522"/>
                <a:gd name="connsiteX927" fmla="*/ 475467 w 4025395"/>
                <a:gd name="connsiteY927" fmla="*/ 893222 h 3176522"/>
                <a:gd name="connsiteX928" fmla="*/ 486580 w 4025395"/>
                <a:gd name="connsiteY928" fmla="*/ 899729 h 3176522"/>
                <a:gd name="connsiteX929" fmla="*/ 485849 w 4025395"/>
                <a:gd name="connsiteY929" fmla="*/ 903019 h 3176522"/>
                <a:gd name="connsiteX930" fmla="*/ 465158 w 4025395"/>
                <a:gd name="connsiteY930" fmla="*/ 903969 h 3176522"/>
                <a:gd name="connsiteX931" fmla="*/ 464207 w 4025395"/>
                <a:gd name="connsiteY931" fmla="*/ 904774 h 3176522"/>
                <a:gd name="connsiteX932" fmla="*/ 464207 w 4025395"/>
                <a:gd name="connsiteY932" fmla="*/ 905943 h 3176522"/>
                <a:gd name="connsiteX933" fmla="*/ 467424 w 4025395"/>
                <a:gd name="connsiteY933" fmla="*/ 908356 h 3176522"/>
                <a:gd name="connsiteX934" fmla="*/ 465743 w 4025395"/>
                <a:gd name="connsiteY934" fmla="*/ 912085 h 3176522"/>
                <a:gd name="connsiteX935" fmla="*/ 466182 w 4025395"/>
                <a:gd name="connsiteY935" fmla="*/ 916106 h 3176522"/>
                <a:gd name="connsiteX936" fmla="*/ 463842 w 4025395"/>
                <a:gd name="connsiteY936" fmla="*/ 912304 h 3176522"/>
                <a:gd name="connsiteX937" fmla="*/ 462891 w 4025395"/>
                <a:gd name="connsiteY937" fmla="*/ 911792 h 3176522"/>
                <a:gd name="connsiteX938" fmla="*/ 462014 w 4025395"/>
                <a:gd name="connsiteY938" fmla="*/ 912304 h 3176522"/>
                <a:gd name="connsiteX939" fmla="*/ 456092 w 4025395"/>
                <a:gd name="connsiteY939" fmla="*/ 921151 h 3176522"/>
                <a:gd name="connsiteX940" fmla="*/ 456092 w 4025395"/>
                <a:gd name="connsiteY940" fmla="*/ 922174 h 3176522"/>
                <a:gd name="connsiteX941" fmla="*/ 457262 w 4025395"/>
                <a:gd name="connsiteY941" fmla="*/ 925172 h 3176522"/>
                <a:gd name="connsiteX942" fmla="*/ 441615 w 4025395"/>
                <a:gd name="connsiteY942" fmla="*/ 921663 h 3176522"/>
                <a:gd name="connsiteX943" fmla="*/ 441615 w 4025395"/>
                <a:gd name="connsiteY943" fmla="*/ 921663 h 3176522"/>
                <a:gd name="connsiteX944" fmla="*/ 440811 w 4025395"/>
                <a:gd name="connsiteY944" fmla="*/ 921663 h 3176522"/>
                <a:gd name="connsiteX945" fmla="*/ 440811 w 4025395"/>
                <a:gd name="connsiteY945" fmla="*/ 922613 h 3176522"/>
                <a:gd name="connsiteX946" fmla="*/ 441762 w 4025395"/>
                <a:gd name="connsiteY946" fmla="*/ 931387 h 3176522"/>
                <a:gd name="connsiteX947" fmla="*/ 442785 w 4025395"/>
                <a:gd name="connsiteY947" fmla="*/ 932337 h 3176522"/>
                <a:gd name="connsiteX948" fmla="*/ 457408 w 4025395"/>
                <a:gd name="connsiteY948" fmla="*/ 932995 h 3176522"/>
                <a:gd name="connsiteX949" fmla="*/ 438983 w 4025395"/>
                <a:gd name="connsiteY949" fmla="*/ 937089 h 3176522"/>
                <a:gd name="connsiteX950" fmla="*/ 438179 w 4025395"/>
                <a:gd name="connsiteY950" fmla="*/ 937894 h 3176522"/>
                <a:gd name="connsiteX951" fmla="*/ 438179 w 4025395"/>
                <a:gd name="connsiteY951" fmla="*/ 938917 h 3176522"/>
                <a:gd name="connsiteX952" fmla="*/ 442493 w 4025395"/>
                <a:gd name="connsiteY952" fmla="*/ 943231 h 3176522"/>
                <a:gd name="connsiteX953" fmla="*/ 437887 w 4025395"/>
                <a:gd name="connsiteY953" fmla="*/ 952005 h 3176522"/>
                <a:gd name="connsiteX954" fmla="*/ 438837 w 4025395"/>
                <a:gd name="connsiteY954" fmla="*/ 962752 h 3176522"/>
                <a:gd name="connsiteX955" fmla="*/ 439934 w 4025395"/>
                <a:gd name="connsiteY955" fmla="*/ 963776 h 3176522"/>
                <a:gd name="connsiteX956" fmla="*/ 463476 w 4025395"/>
                <a:gd name="connsiteY956" fmla="*/ 962825 h 3176522"/>
                <a:gd name="connsiteX957" fmla="*/ 464427 w 4025395"/>
                <a:gd name="connsiteY957" fmla="*/ 962094 h 3176522"/>
                <a:gd name="connsiteX958" fmla="*/ 466328 w 4025395"/>
                <a:gd name="connsiteY958" fmla="*/ 957561 h 3176522"/>
                <a:gd name="connsiteX959" fmla="*/ 466328 w 4025395"/>
                <a:gd name="connsiteY959" fmla="*/ 959754 h 3176522"/>
                <a:gd name="connsiteX960" fmla="*/ 467271 w 4025395"/>
                <a:gd name="connsiteY960" fmla="*/ 960851 h 3176522"/>
                <a:gd name="connsiteX961" fmla="*/ 467278 w 4025395"/>
                <a:gd name="connsiteY961" fmla="*/ 960851 h 3176522"/>
                <a:gd name="connsiteX962" fmla="*/ 477222 w 4025395"/>
                <a:gd name="connsiteY962" fmla="*/ 961875 h 3176522"/>
                <a:gd name="connsiteX963" fmla="*/ 478099 w 4025395"/>
                <a:gd name="connsiteY963" fmla="*/ 961363 h 3176522"/>
                <a:gd name="connsiteX964" fmla="*/ 484094 w 4025395"/>
                <a:gd name="connsiteY964" fmla="*/ 952516 h 3176522"/>
                <a:gd name="connsiteX965" fmla="*/ 482047 w 4025395"/>
                <a:gd name="connsiteY965" fmla="*/ 959828 h 3176522"/>
                <a:gd name="connsiteX966" fmla="*/ 482047 w 4025395"/>
                <a:gd name="connsiteY966" fmla="*/ 960632 h 3176522"/>
                <a:gd name="connsiteX967" fmla="*/ 477587 w 4025395"/>
                <a:gd name="connsiteY967" fmla="*/ 963045 h 3176522"/>
                <a:gd name="connsiteX968" fmla="*/ 477002 w 4025395"/>
                <a:gd name="connsiteY968" fmla="*/ 964141 h 3176522"/>
                <a:gd name="connsiteX969" fmla="*/ 477880 w 4025395"/>
                <a:gd name="connsiteY969" fmla="*/ 970283 h 3176522"/>
                <a:gd name="connsiteX970" fmla="*/ 475686 w 4025395"/>
                <a:gd name="connsiteY970" fmla="*/ 971379 h 3176522"/>
                <a:gd name="connsiteX971" fmla="*/ 472250 w 4025395"/>
                <a:gd name="connsiteY971" fmla="*/ 963556 h 3176522"/>
                <a:gd name="connsiteX972" fmla="*/ 471226 w 4025395"/>
                <a:gd name="connsiteY972" fmla="*/ 962898 h 3176522"/>
                <a:gd name="connsiteX973" fmla="*/ 471226 w 4025395"/>
                <a:gd name="connsiteY973" fmla="*/ 962898 h 3176522"/>
                <a:gd name="connsiteX974" fmla="*/ 439861 w 4025395"/>
                <a:gd name="connsiteY974" fmla="*/ 969771 h 3176522"/>
                <a:gd name="connsiteX975" fmla="*/ 438983 w 4025395"/>
                <a:gd name="connsiteY975" fmla="*/ 970575 h 3176522"/>
                <a:gd name="connsiteX976" fmla="*/ 439422 w 4025395"/>
                <a:gd name="connsiteY976" fmla="*/ 971745 h 3176522"/>
                <a:gd name="connsiteX977" fmla="*/ 442859 w 4025395"/>
                <a:gd name="connsiteY977" fmla="*/ 974304 h 3176522"/>
                <a:gd name="connsiteX978" fmla="*/ 442859 w 4025395"/>
                <a:gd name="connsiteY978" fmla="*/ 977887 h 3176522"/>
                <a:gd name="connsiteX979" fmla="*/ 438618 w 4025395"/>
                <a:gd name="connsiteY979" fmla="*/ 975766 h 3176522"/>
                <a:gd name="connsiteX980" fmla="*/ 438106 w 4025395"/>
                <a:gd name="connsiteY980" fmla="*/ 975766 h 3176522"/>
                <a:gd name="connsiteX981" fmla="*/ 437302 w 4025395"/>
                <a:gd name="connsiteY981" fmla="*/ 975766 h 3176522"/>
                <a:gd name="connsiteX982" fmla="*/ 437302 w 4025395"/>
                <a:gd name="connsiteY982" fmla="*/ 977082 h 3176522"/>
                <a:gd name="connsiteX983" fmla="*/ 441323 w 4025395"/>
                <a:gd name="connsiteY983" fmla="*/ 983955 h 3176522"/>
                <a:gd name="connsiteX984" fmla="*/ 442274 w 4025395"/>
                <a:gd name="connsiteY984" fmla="*/ 984467 h 3176522"/>
                <a:gd name="connsiteX985" fmla="*/ 442274 w 4025395"/>
                <a:gd name="connsiteY985" fmla="*/ 984467 h 3176522"/>
                <a:gd name="connsiteX986" fmla="*/ 448781 w 4025395"/>
                <a:gd name="connsiteY986" fmla="*/ 982493 h 3176522"/>
                <a:gd name="connsiteX987" fmla="*/ 441469 w 4025395"/>
                <a:gd name="connsiteY987" fmla="*/ 992582 h 3176522"/>
                <a:gd name="connsiteX988" fmla="*/ 441469 w 4025395"/>
                <a:gd name="connsiteY988" fmla="*/ 993533 h 3176522"/>
                <a:gd name="connsiteX989" fmla="*/ 443443 w 4025395"/>
                <a:gd name="connsiteY989" fmla="*/ 1001356 h 3176522"/>
                <a:gd name="connsiteX990" fmla="*/ 444175 w 4025395"/>
                <a:gd name="connsiteY990" fmla="*/ 1002160 h 3176522"/>
                <a:gd name="connsiteX991" fmla="*/ 444175 w 4025395"/>
                <a:gd name="connsiteY991" fmla="*/ 1002160 h 3176522"/>
                <a:gd name="connsiteX992" fmla="*/ 444905 w 4025395"/>
                <a:gd name="connsiteY992" fmla="*/ 1002160 h 3176522"/>
                <a:gd name="connsiteX993" fmla="*/ 448269 w 4025395"/>
                <a:gd name="connsiteY993" fmla="*/ 998724 h 3176522"/>
                <a:gd name="connsiteX994" fmla="*/ 448854 w 4025395"/>
                <a:gd name="connsiteY994" fmla="*/ 1002964 h 3176522"/>
                <a:gd name="connsiteX995" fmla="*/ 446221 w 4025395"/>
                <a:gd name="connsiteY995" fmla="*/ 1006547 h 3176522"/>
                <a:gd name="connsiteX996" fmla="*/ 446221 w 4025395"/>
                <a:gd name="connsiteY996" fmla="*/ 1007497 h 3176522"/>
                <a:gd name="connsiteX997" fmla="*/ 447245 w 4025395"/>
                <a:gd name="connsiteY997" fmla="*/ 1011372 h 3176522"/>
                <a:gd name="connsiteX998" fmla="*/ 448122 w 4025395"/>
                <a:gd name="connsiteY998" fmla="*/ 1012177 h 3176522"/>
                <a:gd name="connsiteX999" fmla="*/ 448122 w 4025395"/>
                <a:gd name="connsiteY999" fmla="*/ 1012177 h 3176522"/>
                <a:gd name="connsiteX1000" fmla="*/ 449073 w 4025395"/>
                <a:gd name="connsiteY1000" fmla="*/ 1011738 h 3176522"/>
                <a:gd name="connsiteX1001" fmla="*/ 464427 w 4025395"/>
                <a:gd name="connsiteY1001" fmla="*/ 987757 h 3176522"/>
                <a:gd name="connsiteX1002" fmla="*/ 475101 w 4025395"/>
                <a:gd name="connsiteY1002" fmla="*/ 987757 h 3176522"/>
                <a:gd name="connsiteX1003" fmla="*/ 470130 w 4025395"/>
                <a:gd name="connsiteY1003" fmla="*/ 993387 h 3176522"/>
                <a:gd name="connsiteX1004" fmla="*/ 468740 w 4025395"/>
                <a:gd name="connsiteY1004" fmla="*/ 990096 h 3176522"/>
                <a:gd name="connsiteX1005" fmla="*/ 467863 w 4025395"/>
                <a:gd name="connsiteY1005" fmla="*/ 989438 h 3176522"/>
                <a:gd name="connsiteX1006" fmla="*/ 467863 w 4025395"/>
                <a:gd name="connsiteY1006" fmla="*/ 989438 h 3176522"/>
                <a:gd name="connsiteX1007" fmla="*/ 466913 w 4025395"/>
                <a:gd name="connsiteY1007" fmla="*/ 989877 h 3176522"/>
                <a:gd name="connsiteX1008" fmla="*/ 452290 w 4025395"/>
                <a:gd name="connsiteY1008" fmla="*/ 1012469 h 3176522"/>
                <a:gd name="connsiteX1009" fmla="*/ 452290 w 4025395"/>
                <a:gd name="connsiteY1009" fmla="*/ 1013566 h 3176522"/>
                <a:gd name="connsiteX1010" fmla="*/ 453094 w 4025395"/>
                <a:gd name="connsiteY1010" fmla="*/ 1014224 h 3176522"/>
                <a:gd name="connsiteX1011" fmla="*/ 461283 w 4025395"/>
                <a:gd name="connsiteY1011" fmla="*/ 1015613 h 3176522"/>
                <a:gd name="connsiteX1012" fmla="*/ 442932 w 4025395"/>
                <a:gd name="connsiteY1012" fmla="*/ 1027896 h 3176522"/>
                <a:gd name="connsiteX1013" fmla="*/ 442420 w 4025395"/>
                <a:gd name="connsiteY1013" fmla="*/ 1029066 h 3176522"/>
                <a:gd name="connsiteX1014" fmla="*/ 443443 w 4025395"/>
                <a:gd name="connsiteY1014" fmla="*/ 1033014 h 3176522"/>
                <a:gd name="connsiteX1015" fmla="*/ 443955 w 4025395"/>
                <a:gd name="connsiteY1015" fmla="*/ 1033672 h 3176522"/>
                <a:gd name="connsiteX1016" fmla="*/ 444540 w 4025395"/>
                <a:gd name="connsiteY1016" fmla="*/ 1033672 h 3176522"/>
                <a:gd name="connsiteX1017" fmla="*/ 444540 w 4025395"/>
                <a:gd name="connsiteY1017" fmla="*/ 1033672 h 3176522"/>
                <a:gd name="connsiteX1018" fmla="*/ 462087 w 4025395"/>
                <a:gd name="connsiteY1018" fmla="*/ 1027457 h 3176522"/>
                <a:gd name="connsiteX1019" fmla="*/ 456238 w 4025395"/>
                <a:gd name="connsiteY1019" fmla="*/ 1046832 h 3176522"/>
                <a:gd name="connsiteX1020" fmla="*/ 450462 w 4025395"/>
                <a:gd name="connsiteY1020" fmla="*/ 1044346 h 3176522"/>
                <a:gd name="connsiteX1021" fmla="*/ 450023 w 4025395"/>
                <a:gd name="connsiteY1021" fmla="*/ 1044346 h 3176522"/>
                <a:gd name="connsiteX1022" fmla="*/ 449438 w 4025395"/>
                <a:gd name="connsiteY1022" fmla="*/ 1044346 h 3176522"/>
                <a:gd name="connsiteX1023" fmla="*/ 448854 w 4025395"/>
                <a:gd name="connsiteY1023" fmla="*/ 1045150 h 3176522"/>
                <a:gd name="connsiteX1024" fmla="*/ 447026 w 4025395"/>
                <a:gd name="connsiteY1024" fmla="*/ 1055971 h 3176522"/>
                <a:gd name="connsiteX1025" fmla="*/ 447026 w 4025395"/>
                <a:gd name="connsiteY1025" fmla="*/ 1056922 h 3176522"/>
                <a:gd name="connsiteX1026" fmla="*/ 462672 w 4025395"/>
                <a:gd name="connsiteY1026" fmla="*/ 1072641 h 3176522"/>
                <a:gd name="connsiteX1027" fmla="*/ 463476 w 4025395"/>
                <a:gd name="connsiteY1027" fmla="*/ 1072641 h 3176522"/>
                <a:gd name="connsiteX1028" fmla="*/ 463842 w 4025395"/>
                <a:gd name="connsiteY1028" fmla="*/ 1072641 h 3176522"/>
                <a:gd name="connsiteX1029" fmla="*/ 469910 w 4025395"/>
                <a:gd name="connsiteY1029" fmla="*/ 1070375 h 3176522"/>
                <a:gd name="connsiteX1030" fmla="*/ 468302 w 4025395"/>
                <a:gd name="connsiteY1030" fmla="*/ 1079294 h 3176522"/>
                <a:gd name="connsiteX1031" fmla="*/ 468302 w 4025395"/>
                <a:gd name="connsiteY1031" fmla="*/ 1080172 h 3176522"/>
                <a:gd name="connsiteX1032" fmla="*/ 469106 w 4025395"/>
                <a:gd name="connsiteY1032" fmla="*/ 1080537 h 3176522"/>
                <a:gd name="connsiteX1033" fmla="*/ 488773 w 4025395"/>
                <a:gd name="connsiteY1033" fmla="*/ 1080537 h 3176522"/>
                <a:gd name="connsiteX1034" fmla="*/ 489432 w 4025395"/>
                <a:gd name="connsiteY1034" fmla="*/ 1080537 h 3176522"/>
                <a:gd name="connsiteX1035" fmla="*/ 517141 w 4025395"/>
                <a:gd name="connsiteY1035" fmla="*/ 1059627 h 3176522"/>
                <a:gd name="connsiteX1036" fmla="*/ 526573 w 4025395"/>
                <a:gd name="connsiteY1036" fmla="*/ 1042665 h 3176522"/>
                <a:gd name="connsiteX1037" fmla="*/ 536589 w 4025395"/>
                <a:gd name="connsiteY1037" fmla="*/ 1045370 h 3176522"/>
                <a:gd name="connsiteX1038" fmla="*/ 536589 w 4025395"/>
                <a:gd name="connsiteY1038" fmla="*/ 1045370 h 3176522"/>
                <a:gd name="connsiteX1039" fmla="*/ 537467 w 4025395"/>
                <a:gd name="connsiteY1039" fmla="*/ 1044712 h 3176522"/>
                <a:gd name="connsiteX1040" fmla="*/ 542438 w 4025395"/>
                <a:gd name="connsiteY1040" fmla="*/ 1034988 h 3176522"/>
                <a:gd name="connsiteX1041" fmla="*/ 542438 w 4025395"/>
                <a:gd name="connsiteY1041" fmla="*/ 1034183 h 3176522"/>
                <a:gd name="connsiteX1042" fmla="*/ 539514 w 4025395"/>
                <a:gd name="connsiteY1042" fmla="*/ 1022266 h 3176522"/>
                <a:gd name="connsiteX1043" fmla="*/ 542512 w 4025395"/>
                <a:gd name="connsiteY1043" fmla="*/ 1025410 h 3176522"/>
                <a:gd name="connsiteX1044" fmla="*/ 543316 w 4025395"/>
                <a:gd name="connsiteY1044" fmla="*/ 1025410 h 3176522"/>
                <a:gd name="connsiteX1045" fmla="*/ 543828 w 4025395"/>
                <a:gd name="connsiteY1045" fmla="*/ 1025410 h 3176522"/>
                <a:gd name="connsiteX1046" fmla="*/ 544412 w 4025395"/>
                <a:gd name="connsiteY1046" fmla="*/ 1024313 h 3176522"/>
                <a:gd name="connsiteX1047" fmla="*/ 542584 w 4025395"/>
                <a:gd name="connsiteY1047" fmla="*/ 1013346 h 3176522"/>
                <a:gd name="connsiteX1048" fmla="*/ 544339 w 4025395"/>
                <a:gd name="connsiteY1048" fmla="*/ 1012469 h 3176522"/>
                <a:gd name="connsiteX1049" fmla="*/ 546167 w 4025395"/>
                <a:gd name="connsiteY1049" fmla="*/ 1036377 h 3176522"/>
                <a:gd name="connsiteX1050" fmla="*/ 546752 w 4025395"/>
                <a:gd name="connsiteY1050" fmla="*/ 1037254 h 3176522"/>
                <a:gd name="connsiteX1051" fmla="*/ 554868 w 4025395"/>
                <a:gd name="connsiteY1051" fmla="*/ 1041787 h 3176522"/>
                <a:gd name="connsiteX1052" fmla="*/ 553990 w 4025395"/>
                <a:gd name="connsiteY1052" fmla="*/ 1046101 h 3176522"/>
                <a:gd name="connsiteX1053" fmla="*/ 555087 w 4025395"/>
                <a:gd name="connsiteY1053" fmla="*/ 1064160 h 3176522"/>
                <a:gd name="connsiteX1054" fmla="*/ 558085 w 4025395"/>
                <a:gd name="connsiteY1054" fmla="*/ 1071983 h 3176522"/>
                <a:gd name="connsiteX1055" fmla="*/ 558669 w 4025395"/>
                <a:gd name="connsiteY1055" fmla="*/ 1072641 h 3176522"/>
                <a:gd name="connsiteX1056" fmla="*/ 559254 w 4025395"/>
                <a:gd name="connsiteY1056" fmla="*/ 1072641 h 3176522"/>
                <a:gd name="connsiteX1057" fmla="*/ 559839 w 4025395"/>
                <a:gd name="connsiteY1057" fmla="*/ 1072641 h 3176522"/>
                <a:gd name="connsiteX1058" fmla="*/ 563568 w 4025395"/>
                <a:gd name="connsiteY1058" fmla="*/ 1070301 h 3176522"/>
                <a:gd name="connsiteX1059" fmla="*/ 563934 w 4025395"/>
                <a:gd name="connsiteY1059" fmla="*/ 1071398 h 3176522"/>
                <a:gd name="connsiteX1060" fmla="*/ 559254 w 4025395"/>
                <a:gd name="connsiteY1060" fmla="*/ 1076735 h 3176522"/>
                <a:gd name="connsiteX1061" fmla="*/ 559437 w 4025395"/>
                <a:gd name="connsiteY1061" fmla="*/ 1078380 h 3176522"/>
                <a:gd name="connsiteX1062" fmla="*/ 559766 w 4025395"/>
                <a:gd name="connsiteY1062" fmla="*/ 1078563 h 3176522"/>
                <a:gd name="connsiteX1063" fmla="*/ 564957 w 4025395"/>
                <a:gd name="connsiteY1063" fmla="*/ 1080245 h 3176522"/>
                <a:gd name="connsiteX1064" fmla="*/ 564957 w 4025395"/>
                <a:gd name="connsiteY1064" fmla="*/ 1088287 h 3176522"/>
                <a:gd name="connsiteX1065" fmla="*/ 565907 w 4025395"/>
                <a:gd name="connsiteY1065" fmla="*/ 1089384 h 3176522"/>
                <a:gd name="connsiteX1066" fmla="*/ 565981 w 4025395"/>
                <a:gd name="connsiteY1066" fmla="*/ 1089384 h 3176522"/>
                <a:gd name="connsiteX1067" fmla="*/ 568759 w 4025395"/>
                <a:gd name="connsiteY1067" fmla="*/ 1089384 h 3176522"/>
                <a:gd name="connsiteX1068" fmla="*/ 568028 w 4025395"/>
                <a:gd name="connsiteY1068" fmla="*/ 1104591 h 3176522"/>
                <a:gd name="connsiteX1069" fmla="*/ 588061 w 4025395"/>
                <a:gd name="connsiteY1069" fmla="*/ 1133252 h 3176522"/>
                <a:gd name="connsiteX1070" fmla="*/ 583016 w 4025395"/>
                <a:gd name="connsiteY1070" fmla="*/ 1137492 h 3176522"/>
                <a:gd name="connsiteX1071" fmla="*/ 582577 w 4025395"/>
                <a:gd name="connsiteY1071" fmla="*/ 1138735 h 3176522"/>
                <a:gd name="connsiteX1072" fmla="*/ 584259 w 4025395"/>
                <a:gd name="connsiteY1072" fmla="*/ 1143634 h 3176522"/>
                <a:gd name="connsiteX1073" fmla="*/ 580311 w 4025395"/>
                <a:gd name="connsiteY1073" fmla="*/ 1145169 h 3176522"/>
                <a:gd name="connsiteX1074" fmla="*/ 579726 w 4025395"/>
                <a:gd name="connsiteY1074" fmla="*/ 1145827 h 3176522"/>
                <a:gd name="connsiteX1075" fmla="*/ 579726 w 4025395"/>
                <a:gd name="connsiteY1075" fmla="*/ 1146705 h 3176522"/>
                <a:gd name="connsiteX1076" fmla="*/ 579726 w 4025395"/>
                <a:gd name="connsiteY1076" fmla="*/ 1147289 h 3176522"/>
                <a:gd name="connsiteX1077" fmla="*/ 571903 w 4025395"/>
                <a:gd name="connsiteY1077" fmla="*/ 1152115 h 3176522"/>
                <a:gd name="connsiteX1078" fmla="*/ 571391 w 4025395"/>
                <a:gd name="connsiteY1078" fmla="*/ 1153065 h 3176522"/>
                <a:gd name="connsiteX1079" fmla="*/ 571391 w 4025395"/>
                <a:gd name="connsiteY1079" fmla="*/ 1155624 h 3176522"/>
                <a:gd name="connsiteX1080" fmla="*/ 570514 w 4025395"/>
                <a:gd name="connsiteY1080" fmla="*/ 1157818 h 3176522"/>
                <a:gd name="connsiteX1081" fmla="*/ 570514 w 4025395"/>
                <a:gd name="connsiteY1081" fmla="*/ 1154016 h 3176522"/>
                <a:gd name="connsiteX1082" fmla="*/ 569636 w 4025395"/>
                <a:gd name="connsiteY1082" fmla="*/ 1152919 h 3176522"/>
                <a:gd name="connsiteX1083" fmla="*/ 562325 w 4025395"/>
                <a:gd name="connsiteY1083" fmla="*/ 1151969 h 3176522"/>
                <a:gd name="connsiteX1084" fmla="*/ 561448 w 4025395"/>
                <a:gd name="connsiteY1084" fmla="*/ 1152480 h 3176522"/>
                <a:gd name="connsiteX1085" fmla="*/ 561448 w 4025395"/>
                <a:gd name="connsiteY1085" fmla="*/ 1153504 h 3176522"/>
                <a:gd name="connsiteX1086" fmla="*/ 562910 w 4025395"/>
                <a:gd name="connsiteY1086" fmla="*/ 1156502 h 3176522"/>
                <a:gd name="connsiteX1087" fmla="*/ 552163 w 4025395"/>
                <a:gd name="connsiteY1087" fmla="*/ 1161839 h 3176522"/>
                <a:gd name="connsiteX1088" fmla="*/ 551578 w 4025395"/>
                <a:gd name="connsiteY1088" fmla="*/ 1162716 h 3176522"/>
                <a:gd name="connsiteX1089" fmla="*/ 551578 w 4025395"/>
                <a:gd name="connsiteY1089" fmla="*/ 1163667 h 3176522"/>
                <a:gd name="connsiteX1090" fmla="*/ 555087 w 4025395"/>
                <a:gd name="connsiteY1090" fmla="*/ 1167030 h 3176522"/>
                <a:gd name="connsiteX1091" fmla="*/ 558085 w 4025395"/>
                <a:gd name="connsiteY1091" fmla="*/ 1179825 h 3176522"/>
                <a:gd name="connsiteX1092" fmla="*/ 558889 w 4025395"/>
                <a:gd name="connsiteY1092" fmla="*/ 1180629 h 3176522"/>
                <a:gd name="connsiteX1093" fmla="*/ 567589 w 4025395"/>
                <a:gd name="connsiteY1093" fmla="*/ 1182311 h 3176522"/>
                <a:gd name="connsiteX1094" fmla="*/ 566931 w 4025395"/>
                <a:gd name="connsiteY1094" fmla="*/ 1185162 h 3176522"/>
                <a:gd name="connsiteX1095" fmla="*/ 567604 w 4025395"/>
                <a:gd name="connsiteY1095" fmla="*/ 1186449 h 3176522"/>
                <a:gd name="connsiteX1096" fmla="*/ 567735 w 4025395"/>
                <a:gd name="connsiteY1096" fmla="*/ 1186478 h 3176522"/>
                <a:gd name="connsiteX1097" fmla="*/ 575558 w 4025395"/>
                <a:gd name="connsiteY1097" fmla="*/ 1188452 h 3176522"/>
                <a:gd name="connsiteX1098" fmla="*/ 575558 w 4025395"/>
                <a:gd name="connsiteY1098" fmla="*/ 1188452 h 3176522"/>
                <a:gd name="connsiteX1099" fmla="*/ 576290 w 4025395"/>
                <a:gd name="connsiteY1099" fmla="*/ 1188452 h 3176522"/>
                <a:gd name="connsiteX1100" fmla="*/ 576290 w 4025395"/>
                <a:gd name="connsiteY1100" fmla="*/ 1187575 h 3176522"/>
                <a:gd name="connsiteX1101" fmla="*/ 576290 w 4025395"/>
                <a:gd name="connsiteY1101" fmla="*/ 1180629 h 3176522"/>
                <a:gd name="connsiteX1102" fmla="*/ 581261 w 4025395"/>
                <a:gd name="connsiteY1102" fmla="*/ 1179752 h 3176522"/>
                <a:gd name="connsiteX1103" fmla="*/ 582066 w 4025395"/>
                <a:gd name="connsiteY1103" fmla="*/ 1179240 h 3176522"/>
                <a:gd name="connsiteX1104" fmla="*/ 582066 w 4025395"/>
                <a:gd name="connsiteY1104" fmla="*/ 1178289 h 3176522"/>
                <a:gd name="connsiteX1105" fmla="*/ 578556 w 4025395"/>
                <a:gd name="connsiteY1105" fmla="*/ 1170247 h 3176522"/>
                <a:gd name="connsiteX1106" fmla="*/ 585868 w 4025395"/>
                <a:gd name="connsiteY1106" fmla="*/ 1164910 h 3176522"/>
                <a:gd name="connsiteX1107" fmla="*/ 586233 w 4025395"/>
                <a:gd name="connsiteY1107" fmla="*/ 1163594 h 3176522"/>
                <a:gd name="connsiteX1108" fmla="*/ 584698 w 4025395"/>
                <a:gd name="connsiteY1108" fmla="*/ 1159426 h 3176522"/>
                <a:gd name="connsiteX1109" fmla="*/ 587915 w 4025395"/>
                <a:gd name="connsiteY1109" fmla="*/ 1165860 h 3176522"/>
                <a:gd name="connsiteX1110" fmla="*/ 584259 w 4025395"/>
                <a:gd name="connsiteY1110" fmla="*/ 1172221 h 3176522"/>
                <a:gd name="connsiteX1111" fmla="*/ 584259 w 4025395"/>
                <a:gd name="connsiteY1111" fmla="*/ 1173318 h 3176522"/>
                <a:gd name="connsiteX1112" fmla="*/ 585136 w 4025395"/>
                <a:gd name="connsiteY1112" fmla="*/ 1173903 h 3176522"/>
                <a:gd name="connsiteX1113" fmla="*/ 610653 w 4025395"/>
                <a:gd name="connsiteY1113" fmla="*/ 1173903 h 3176522"/>
                <a:gd name="connsiteX1114" fmla="*/ 611749 w 4025395"/>
                <a:gd name="connsiteY1114" fmla="*/ 1173098 h 3176522"/>
                <a:gd name="connsiteX1115" fmla="*/ 617452 w 4025395"/>
                <a:gd name="connsiteY1115" fmla="*/ 1151164 h 3176522"/>
                <a:gd name="connsiteX1116" fmla="*/ 646113 w 4025395"/>
                <a:gd name="connsiteY1116" fmla="*/ 1148386 h 3176522"/>
                <a:gd name="connsiteX1117" fmla="*/ 647136 w 4025395"/>
                <a:gd name="connsiteY1117" fmla="*/ 1147582 h 3176522"/>
                <a:gd name="connsiteX1118" fmla="*/ 660882 w 4025395"/>
                <a:gd name="connsiteY1118" fmla="*/ 1100936 h 3176522"/>
                <a:gd name="connsiteX1119" fmla="*/ 658103 w 4025395"/>
                <a:gd name="connsiteY1119" fmla="*/ 1085290 h 3176522"/>
                <a:gd name="connsiteX1120" fmla="*/ 661028 w 4025395"/>
                <a:gd name="connsiteY1120" fmla="*/ 1084485 h 3176522"/>
                <a:gd name="connsiteX1121" fmla="*/ 661832 w 4025395"/>
                <a:gd name="connsiteY1121" fmla="*/ 1083535 h 3176522"/>
                <a:gd name="connsiteX1122" fmla="*/ 662782 w 4025395"/>
                <a:gd name="connsiteY1122" fmla="*/ 1069863 h 3176522"/>
                <a:gd name="connsiteX1123" fmla="*/ 662417 w 4025395"/>
                <a:gd name="connsiteY1123" fmla="*/ 1068766 h 3176522"/>
                <a:gd name="connsiteX1124" fmla="*/ 656421 w 4025395"/>
                <a:gd name="connsiteY1124" fmla="*/ 1065110 h 3176522"/>
                <a:gd name="connsiteX1125" fmla="*/ 663075 w 4025395"/>
                <a:gd name="connsiteY1125" fmla="*/ 1062917 h 3176522"/>
                <a:gd name="connsiteX1126" fmla="*/ 663638 w 4025395"/>
                <a:gd name="connsiteY1126" fmla="*/ 1061360 h 3176522"/>
                <a:gd name="connsiteX1127" fmla="*/ 663075 w 4025395"/>
                <a:gd name="connsiteY1127" fmla="*/ 1060797 h 3176522"/>
                <a:gd name="connsiteX1128" fmla="*/ 655764 w 4025395"/>
                <a:gd name="connsiteY1128" fmla="*/ 1059042 h 3176522"/>
                <a:gd name="connsiteX1129" fmla="*/ 665707 w 4025395"/>
                <a:gd name="connsiteY1129" fmla="*/ 1057068 h 3176522"/>
                <a:gd name="connsiteX1130" fmla="*/ 666365 w 4025395"/>
                <a:gd name="connsiteY1130" fmla="*/ 1056629 h 3176522"/>
                <a:gd name="connsiteX1131" fmla="*/ 676455 w 4025395"/>
                <a:gd name="connsiteY1131" fmla="*/ 1043761 h 3176522"/>
                <a:gd name="connsiteX1132" fmla="*/ 682450 w 4025395"/>
                <a:gd name="connsiteY1132" fmla="*/ 1048952 h 3176522"/>
                <a:gd name="connsiteX1133" fmla="*/ 683108 w 4025395"/>
                <a:gd name="connsiteY1133" fmla="*/ 1048952 h 3176522"/>
                <a:gd name="connsiteX1134" fmla="*/ 683985 w 4025395"/>
                <a:gd name="connsiteY1134" fmla="*/ 1048514 h 3176522"/>
                <a:gd name="connsiteX1135" fmla="*/ 691735 w 4025395"/>
                <a:gd name="connsiteY1135" fmla="*/ 1039740 h 3176522"/>
                <a:gd name="connsiteX1136" fmla="*/ 691735 w 4025395"/>
                <a:gd name="connsiteY1136" fmla="*/ 1038936 h 3176522"/>
                <a:gd name="connsiteX1137" fmla="*/ 691735 w 4025395"/>
                <a:gd name="connsiteY1137" fmla="*/ 1034769 h 3176522"/>
                <a:gd name="connsiteX1138" fmla="*/ 696999 w 4025395"/>
                <a:gd name="connsiteY1138" fmla="*/ 1032136 h 3176522"/>
                <a:gd name="connsiteX1139" fmla="*/ 697584 w 4025395"/>
                <a:gd name="connsiteY1139" fmla="*/ 1030820 h 3176522"/>
                <a:gd name="connsiteX1140" fmla="*/ 696488 w 4025395"/>
                <a:gd name="connsiteY1140" fmla="*/ 1030016 h 3176522"/>
                <a:gd name="connsiteX1141" fmla="*/ 671556 w 4025395"/>
                <a:gd name="connsiteY1141" fmla="*/ 1033087 h 3176522"/>
                <a:gd name="connsiteX1142" fmla="*/ 655764 w 4025395"/>
                <a:gd name="connsiteY1142" fmla="*/ 1026434 h 3176522"/>
                <a:gd name="connsiteX1143" fmla="*/ 666072 w 4025395"/>
                <a:gd name="connsiteY1143" fmla="*/ 1023509 h 3176522"/>
                <a:gd name="connsiteX1144" fmla="*/ 682304 w 4025395"/>
                <a:gd name="connsiteY1144" fmla="*/ 1030820 h 3176522"/>
                <a:gd name="connsiteX1145" fmla="*/ 682816 w 4025395"/>
                <a:gd name="connsiteY1145" fmla="*/ 1030820 h 3176522"/>
                <a:gd name="connsiteX1146" fmla="*/ 683327 w 4025395"/>
                <a:gd name="connsiteY1146" fmla="*/ 1030820 h 3176522"/>
                <a:gd name="connsiteX1147" fmla="*/ 698169 w 4025395"/>
                <a:gd name="connsiteY1147" fmla="*/ 1025556 h 3176522"/>
                <a:gd name="connsiteX1148" fmla="*/ 698754 w 4025395"/>
                <a:gd name="connsiteY1148" fmla="*/ 1024971 h 3176522"/>
                <a:gd name="connsiteX1149" fmla="*/ 704603 w 4025395"/>
                <a:gd name="connsiteY1149" fmla="*/ 1011299 h 3176522"/>
                <a:gd name="connsiteX1150" fmla="*/ 704603 w 4025395"/>
                <a:gd name="connsiteY1150" fmla="*/ 1010202 h 3176522"/>
                <a:gd name="connsiteX1151" fmla="*/ 695098 w 4025395"/>
                <a:gd name="connsiteY1151" fmla="*/ 996311 h 3176522"/>
                <a:gd name="connsiteX1152" fmla="*/ 696707 w 4025395"/>
                <a:gd name="connsiteY1152" fmla="*/ 995726 h 3176522"/>
                <a:gd name="connsiteX1153" fmla="*/ 697438 w 4025395"/>
                <a:gd name="connsiteY1153" fmla="*/ 994849 h 3176522"/>
                <a:gd name="connsiteX1154" fmla="*/ 697438 w 4025395"/>
                <a:gd name="connsiteY1154" fmla="*/ 993825 h 3176522"/>
                <a:gd name="connsiteX1155" fmla="*/ 679671 w 4025395"/>
                <a:gd name="connsiteY1155" fmla="*/ 980080 h 3176522"/>
                <a:gd name="connsiteX1156" fmla="*/ 679087 w 4025395"/>
                <a:gd name="connsiteY1156" fmla="*/ 980080 h 3176522"/>
                <a:gd name="connsiteX1157" fmla="*/ 679087 w 4025395"/>
                <a:gd name="connsiteY1157" fmla="*/ 980080 h 3176522"/>
                <a:gd name="connsiteX1158" fmla="*/ 678428 w 4025395"/>
                <a:gd name="connsiteY1158" fmla="*/ 980519 h 3176522"/>
                <a:gd name="connsiteX1159" fmla="*/ 672433 w 4025395"/>
                <a:gd name="connsiteY1159" fmla="*/ 987830 h 3176522"/>
                <a:gd name="connsiteX1160" fmla="*/ 670605 w 4025395"/>
                <a:gd name="connsiteY1160" fmla="*/ 945790 h 3176522"/>
                <a:gd name="connsiteX1161" fmla="*/ 672068 w 4025395"/>
                <a:gd name="connsiteY1161" fmla="*/ 939575 h 3176522"/>
                <a:gd name="connsiteX1162" fmla="*/ 674700 w 4025395"/>
                <a:gd name="connsiteY1162" fmla="*/ 941549 h 3176522"/>
                <a:gd name="connsiteX1163" fmla="*/ 675358 w 4025395"/>
                <a:gd name="connsiteY1163" fmla="*/ 941549 h 3176522"/>
                <a:gd name="connsiteX1164" fmla="*/ 675797 w 4025395"/>
                <a:gd name="connsiteY1164" fmla="*/ 941549 h 3176522"/>
                <a:gd name="connsiteX1165" fmla="*/ 676455 w 4025395"/>
                <a:gd name="connsiteY1165" fmla="*/ 940672 h 3176522"/>
                <a:gd name="connsiteX1166" fmla="*/ 679306 w 4025395"/>
                <a:gd name="connsiteY1166" fmla="*/ 915741 h 3176522"/>
                <a:gd name="connsiteX1167" fmla="*/ 676162 w 4025395"/>
                <a:gd name="connsiteY1167" fmla="*/ 906236 h 3176522"/>
                <a:gd name="connsiteX1168" fmla="*/ 680841 w 4025395"/>
                <a:gd name="connsiteY1168" fmla="*/ 908210 h 3176522"/>
                <a:gd name="connsiteX1169" fmla="*/ 681280 w 4025395"/>
                <a:gd name="connsiteY1169" fmla="*/ 908210 h 3176522"/>
                <a:gd name="connsiteX1170" fmla="*/ 682230 w 4025395"/>
                <a:gd name="connsiteY1170" fmla="*/ 907625 h 3176522"/>
                <a:gd name="connsiteX1171" fmla="*/ 685228 w 4025395"/>
                <a:gd name="connsiteY1171" fmla="*/ 901264 h 3176522"/>
                <a:gd name="connsiteX1172" fmla="*/ 685228 w 4025395"/>
                <a:gd name="connsiteY1172" fmla="*/ 891101 h 3176522"/>
                <a:gd name="connsiteX1173" fmla="*/ 687275 w 4025395"/>
                <a:gd name="connsiteY1173" fmla="*/ 894026 h 3176522"/>
                <a:gd name="connsiteX1174" fmla="*/ 688006 w 4025395"/>
                <a:gd name="connsiteY1174" fmla="*/ 894465 h 3176522"/>
                <a:gd name="connsiteX1175" fmla="*/ 689030 w 4025395"/>
                <a:gd name="connsiteY1175" fmla="*/ 894026 h 3176522"/>
                <a:gd name="connsiteX1176" fmla="*/ 694879 w 4025395"/>
                <a:gd name="connsiteY1176" fmla="*/ 885179 h 3176522"/>
                <a:gd name="connsiteX1177" fmla="*/ 703433 w 4025395"/>
                <a:gd name="connsiteY1177" fmla="*/ 872750 h 3176522"/>
                <a:gd name="connsiteX1178" fmla="*/ 738016 w 4025395"/>
                <a:gd name="connsiteY1178" fmla="*/ 851840 h 3176522"/>
                <a:gd name="connsiteX1179" fmla="*/ 758634 w 4025395"/>
                <a:gd name="connsiteY1179" fmla="*/ 824349 h 3176522"/>
                <a:gd name="connsiteX1180" fmla="*/ 758634 w 4025395"/>
                <a:gd name="connsiteY1180" fmla="*/ 823252 h 3176522"/>
                <a:gd name="connsiteX1181" fmla="*/ 751322 w 4025395"/>
                <a:gd name="connsiteY1181" fmla="*/ 805121 h 3176522"/>
                <a:gd name="connsiteX1182" fmla="*/ 759072 w 4025395"/>
                <a:gd name="connsiteY1182" fmla="*/ 790132 h 3176522"/>
                <a:gd name="connsiteX1183" fmla="*/ 757171 w 4025395"/>
                <a:gd name="connsiteY1183" fmla="*/ 780993 h 3176522"/>
                <a:gd name="connsiteX1184" fmla="*/ 768504 w 4025395"/>
                <a:gd name="connsiteY1184" fmla="*/ 771562 h 3176522"/>
                <a:gd name="connsiteX1185" fmla="*/ 768504 w 4025395"/>
                <a:gd name="connsiteY1185" fmla="*/ 770245 h 3176522"/>
                <a:gd name="connsiteX1186" fmla="*/ 766676 w 4025395"/>
                <a:gd name="connsiteY1186" fmla="*/ 766517 h 3176522"/>
                <a:gd name="connsiteX1187" fmla="*/ 770770 w 4025395"/>
                <a:gd name="connsiteY1187" fmla="*/ 769661 h 3176522"/>
                <a:gd name="connsiteX1188" fmla="*/ 771502 w 4025395"/>
                <a:gd name="connsiteY1188" fmla="*/ 769661 h 3176522"/>
                <a:gd name="connsiteX1189" fmla="*/ 771502 w 4025395"/>
                <a:gd name="connsiteY1189" fmla="*/ 769661 h 3176522"/>
                <a:gd name="connsiteX1190" fmla="*/ 772159 w 4025395"/>
                <a:gd name="connsiteY1190" fmla="*/ 768857 h 3176522"/>
                <a:gd name="connsiteX1191" fmla="*/ 775815 w 4025395"/>
                <a:gd name="connsiteY1191" fmla="*/ 756135 h 3176522"/>
                <a:gd name="connsiteX1192" fmla="*/ 804548 w 4025395"/>
                <a:gd name="connsiteY1192" fmla="*/ 761838 h 3176522"/>
                <a:gd name="connsiteX1193" fmla="*/ 805645 w 4025395"/>
                <a:gd name="connsiteY1193" fmla="*/ 761033 h 3176522"/>
                <a:gd name="connsiteX1194" fmla="*/ 806961 w 4025395"/>
                <a:gd name="connsiteY1194" fmla="*/ 754892 h 3176522"/>
                <a:gd name="connsiteX1195" fmla="*/ 828895 w 4025395"/>
                <a:gd name="connsiteY1195" fmla="*/ 775729 h 3176522"/>
                <a:gd name="connsiteX1196" fmla="*/ 833648 w 4025395"/>
                <a:gd name="connsiteY1196" fmla="*/ 797663 h 3176522"/>
                <a:gd name="connsiteX1197" fmla="*/ 817855 w 4025395"/>
                <a:gd name="connsiteY1197" fmla="*/ 804170 h 3176522"/>
                <a:gd name="connsiteX1198" fmla="*/ 817051 w 4025395"/>
                <a:gd name="connsiteY1198" fmla="*/ 804901 h 3176522"/>
                <a:gd name="connsiteX1199" fmla="*/ 814346 w 4025395"/>
                <a:gd name="connsiteY1199" fmla="*/ 817257 h 3176522"/>
                <a:gd name="connsiteX1200" fmla="*/ 780129 w 4025395"/>
                <a:gd name="connsiteY1200" fmla="*/ 862295 h 3176522"/>
                <a:gd name="connsiteX1201" fmla="*/ 770624 w 4025395"/>
                <a:gd name="connsiteY1201" fmla="*/ 872750 h 3176522"/>
                <a:gd name="connsiteX1202" fmla="*/ 761266 w 4025395"/>
                <a:gd name="connsiteY1202" fmla="*/ 872750 h 3176522"/>
                <a:gd name="connsiteX1203" fmla="*/ 760242 w 4025395"/>
                <a:gd name="connsiteY1203" fmla="*/ 873774 h 3176522"/>
                <a:gd name="connsiteX1204" fmla="*/ 759291 w 4025395"/>
                <a:gd name="connsiteY1204" fmla="*/ 882547 h 3176522"/>
                <a:gd name="connsiteX1205" fmla="*/ 753442 w 4025395"/>
                <a:gd name="connsiteY1205" fmla="*/ 882547 h 3176522"/>
                <a:gd name="connsiteX1206" fmla="*/ 752492 w 4025395"/>
                <a:gd name="connsiteY1206" fmla="*/ 883205 h 3176522"/>
                <a:gd name="connsiteX1207" fmla="*/ 745546 w 4025395"/>
                <a:gd name="connsiteY1207" fmla="*/ 897828 h 3176522"/>
                <a:gd name="connsiteX1208" fmla="*/ 745546 w 4025395"/>
                <a:gd name="connsiteY1208" fmla="*/ 898486 h 3176522"/>
                <a:gd name="connsiteX1209" fmla="*/ 750445 w 4025395"/>
                <a:gd name="connsiteY1209" fmla="*/ 915814 h 3176522"/>
                <a:gd name="connsiteX1210" fmla="*/ 749348 w 4025395"/>
                <a:gd name="connsiteY1210" fmla="*/ 924660 h 3176522"/>
                <a:gd name="connsiteX1211" fmla="*/ 757537 w 4025395"/>
                <a:gd name="connsiteY1211" fmla="*/ 945717 h 3176522"/>
                <a:gd name="connsiteX1212" fmla="*/ 755270 w 4025395"/>
                <a:gd name="connsiteY1212" fmla="*/ 945717 h 3176522"/>
                <a:gd name="connsiteX1213" fmla="*/ 754173 w 4025395"/>
                <a:gd name="connsiteY1213" fmla="*/ 946814 h 3176522"/>
                <a:gd name="connsiteX1214" fmla="*/ 754173 w 4025395"/>
                <a:gd name="connsiteY1214" fmla="*/ 959097 h 3176522"/>
                <a:gd name="connsiteX1215" fmla="*/ 750225 w 4025395"/>
                <a:gd name="connsiteY1215" fmla="*/ 966993 h 3176522"/>
                <a:gd name="connsiteX1216" fmla="*/ 750225 w 4025395"/>
                <a:gd name="connsiteY1216" fmla="*/ 967943 h 3176522"/>
                <a:gd name="connsiteX1217" fmla="*/ 753881 w 4025395"/>
                <a:gd name="connsiteY1217" fmla="*/ 976205 h 3176522"/>
                <a:gd name="connsiteX1218" fmla="*/ 751176 w 4025395"/>
                <a:gd name="connsiteY1218" fmla="*/ 980592 h 3176522"/>
                <a:gd name="connsiteX1219" fmla="*/ 751615 w 4025395"/>
                <a:gd name="connsiteY1219" fmla="*/ 982127 h 3176522"/>
                <a:gd name="connsiteX1220" fmla="*/ 775230 w 4025395"/>
                <a:gd name="connsiteY1220" fmla="*/ 996750 h 3176522"/>
                <a:gd name="connsiteX1221" fmla="*/ 775742 w 4025395"/>
                <a:gd name="connsiteY1221" fmla="*/ 996750 h 3176522"/>
                <a:gd name="connsiteX1222" fmla="*/ 776400 w 4025395"/>
                <a:gd name="connsiteY1222" fmla="*/ 996750 h 3176522"/>
                <a:gd name="connsiteX1223" fmla="*/ 779178 w 4025395"/>
                <a:gd name="connsiteY1223" fmla="*/ 994849 h 3176522"/>
                <a:gd name="connsiteX1224" fmla="*/ 771282 w 4025395"/>
                <a:gd name="connsiteY1224" fmla="*/ 1003988 h 3176522"/>
                <a:gd name="connsiteX1225" fmla="*/ 771282 w 4025395"/>
                <a:gd name="connsiteY1225" fmla="*/ 1005158 h 3176522"/>
                <a:gd name="connsiteX1226" fmla="*/ 772233 w 4025395"/>
                <a:gd name="connsiteY1226" fmla="*/ 1005816 h 3176522"/>
                <a:gd name="connsiteX1227" fmla="*/ 777131 w 4025395"/>
                <a:gd name="connsiteY1227" fmla="*/ 1005816 h 3176522"/>
                <a:gd name="connsiteX1228" fmla="*/ 778228 w 4025395"/>
                <a:gd name="connsiteY1228" fmla="*/ 1005158 h 3176522"/>
                <a:gd name="connsiteX1229" fmla="*/ 782029 w 4025395"/>
                <a:gd name="connsiteY1229" fmla="*/ 995434 h 3176522"/>
                <a:gd name="connsiteX1230" fmla="*/ 785905 w 4025395"/>
                <a:gd name="connsiteY1230" fmla="*/ 1007059 h 3176522"/>
                <a:gd name="connsiteX1231" fmla="*/ 786636 w 4025395"/>
                <a:gd name="connsiteY1231" fmla="*/ 1007790 h 3176522"/>
                <a:gd name="connsiteX1232" fmla="*/ 786636 w 4025395"/>
                <a:gd name="connsiteY1232" fmla="*/ 1007790 h 3176522"/>
                <a:gd name="connsiteX1233" fmla="*/ 787294 w 4025395"/>
                <a:gd name="connsiteY1233" fmla="*/ 1007790 h 3176522"/>
                <a:gd name="connsiteX1234" fmla="*/ 791169 w 4025395"/>
                <a:gd name="connsiteY1234" fmla="*/ 1004646 h 3176522"/>
                <a:gd name="connsiteX1235" fmla="*/ 793581 w 4025395"/>
                <a:gd name="connsiteY1235" fmla="*/ 1009398 h 3176522"/>
                <a:gd name="connsiteX1236" fmla="*/ 794459 w 4025395"/>
                <a:gd name="connsiteY1236" fmla="*/ 1009983 h 3176522"/>
                <a:gd name="connsiteX1237" fmla="*/ 794459 w 4025395"/>
                <a:gd name="connsiteY1237" fmla="*/ 1009983 h 3176522"/>
                <a:gd name="connsiteX1238" fmla="*/ 811348 w 4025395"/>
                <a:gd name="connsiteY1238" fmla="*/ 1005962 h 3176522"/>
                <a:gd name="connsiteX1239" fmla="*/ 840593 w 4025395"/>
                <a:gd name="connsiteY1239" fmla="*/ 990389 h 3176522"/>
                <a:gd name="connsiteX1240" fmla="*/ 874591 w 4025395"/>
                <a:gd name="connsiteY1240" fmla="*/ 984394 h 3176522"/>
                <a:gd name="connsiteX1241" fmla="*/ 874956 w 4025395"/>
                <a:gd name="connsiteY1241" fmla="*/ 984394 h 3176522"/>
                <a:gd name="connsiteX1242" fmla="*/ 892284 w 4025395"/>
                <a:gd name="connsiteY1242" fmla="*/ 980811 h 3176522"/>
                <a:gd name="connsiteX1243" fmla="*/ 892284 w 4025395"/>
                <a:gd name="connsiteY1243" fmla="*/ 987611 h 3176522"/>
                <a:gd name="connsiteX1244" fmla="*/ 890237 w 4025395"/>
                <a:gd name="connsiteY1244" fmla="*/ 985490 h 3176522"/>
                <a:gd name="connsiteX1245" fmla="*/ 889579 w 4025395"/>
                <a:gd name="connsiteY1245" fmla="*/ 985490 h 3176522"/>
                <a:gd name="connsiteX1246" fmla="*/ 888921 w 4025395"/>
                <a:gd name="connsiteY1246" fmla="*/ 985490 h 3176522"/>
                <a:gd name="connsiteX1247" fmla="*/ 888482 w 4025395"/>
                <a:gd name="connsiteY1247" fmla="*/ 986806 h 3176522"/>
                <a:gd name="connsiteX1248" fmla="*/ 891334 w 4025395"/>
                <a:gd name="connsiteY1248" fmla="*/ 995653 h 3176522"/>
                <a:gd name="connsiteX1249" fmla="*/ 892138 w 4025395"/>
                <a:gd name="connsiteY1249" fmla="*/ 996311 h 3176522"/>
                <a:gd name="connsiteX1250" fmla="*/ 916119 w 4025395"/>
                <a:gd name="connsiteY1250" fmla="*/ 1002014 h 3176522"/>
                <a:gd name="connsiteX1251" fmla="*/ 922992 w 4025395"/>
                <a:gd name="connsiteY1251" fmla="*/ 1008813 h 3176522"/>
                <a:gd name="connsiteX1252" fmla="*/ 902447 w 4025395"/>
                <a:gd name="connsiteY1252" fmla="*/ 1008155 h 3176522"/>
                <a:gd name="connsiteX1253" fmla="*/ 887824 w 4025395"/>
                <a:gd name="connsiteY1253" fmla="*/ 1019415 h 3176522"/>
                <a:gd name="connsiteX1254" fmla="*/ 883584 w 4025395"/>
                <a:gd name="connsiteY1254" fmla="*/ 1016052 h 3176522"/>
                <a:gd name="connsiteX1255" fmla="*/ 882926 w 4025395"/>
                <a:gd name="connsiteY1255" fmla="*/ 1016052 h 3176522"/>
                <a:gd name="connsiteX1256" fmla="*/ 882487 w 4025395"/>
                <a:gd name="connsiteY1256" fmla="*/ 1016052 h 3176522"/>
                <a:gd name="connsiteX1257" fmla="*/ 881829 w 4025395"/>
                <a:gd name="connsiteY1257" fmla="*/ 1016856 h 3176522"/>
                <a:gd name="connsiteX1258" fmla="*/ 879928 w 4025395"/>
                <a:gd name="connsiteY1258" fmla="*/ 1028115 h 3176522"/>
                <a:gd name="connsiteX1259" fmla="*/ 878246 w 4025395"/>
                <a:gd name="connsiteY1259" fmla="*/ 1028773 h 3176522"/>
                <a:gd name="connsiteX1260" fmla="*/ 835329 w 4025395"/>
                <a:gd name="connsiteY1260" fmla="*/ 1020000 h 3176522"/>
                <a:gd name="connsiteX1261" fmla="*/ 794166 w 4025395"/>
                <a:gd name="connsiteY1261" fmla="*/ 1037693 h 3176522"/>
                <a:gd name="connsiteX1262" fmla="*/ 793436 w 4025395"/>
                <a:gd name="connsiteY1262" fmla="*/ 1038570 h 3176522"/>
                <a:gd name="connsiteX1263" fmla="*/ 791535 w 4025395"/>
                <a:gd name="connsiteY1263" fmla="*/ 1052316 h 3176522"/>
                <a:gd name="connsiteX1264" fmla="*/ 792192 w 4025395"/>
                <a:gd name="connsiteY1264" fmla="*/ 1053412 h 3176522"/>
                <a:gd name="connsiteX1265" fmla="*/ 797310 w 4025395"/>
                <a:gd name="connsiteY1265" fmla="*/ 1055679 h 3176522"/>
                <a:gd name="connsiteX1266" fmla="*/ 793947 w 4025395"/>
                <a:gd name="connsiteY1266" fmla="*/ 1058457 h 3176522"/>
                <a:gd name="connsiteX1267" fmla="*/ 793581 w 4025395"/>
                <a:gd name="connsiteY1267" fmla="*/ 1059700 h 3176522"/>
                <a:gd name="connsiteX1268" fmla="*/ 797530 w 4025395"/>
                <a:gd name="connsiteY1268" fmla="*/ 1070448 h 3176522"/>
                <a:gd name="connsiteX1269" fmla="*/ 798553 w 4025395"/>
                <a:gd name="connsiteY1269" fmla="*/ 1071179 h 3176522"/>
                <a:gd name="connsiteX1270" fmla="*/ 813176 w 4025395"/>
                <a:gd name="connsiteY1270" fmla="*/ 1070301 h 3176522"/>
                <a:gd name="connsiteX1271" fmla="*/ 811421 w 4025395"/>
                <a:gd name="connsiteY1271" fmla="*/ 1087629 h 3176522"/>
                <a:gd name="connsiteX1272" fmla="*/ 811421 w 4025395"/>
                <a:gd name="connsiteY1272" fmla="*/ 1087629 h 3176522"/>
                <a:gd name="connsiteX1273" fmla="*/ 809374 w 4025395"/>
                <a:gd name="connsiteY1273" fmla="*/ 1109563 h 3176522"/>
                <a:gd name="connsiteX1274" fmla="*/ 805791 w 4025395"/>
                <a:gd name="connsiteY1274" fmla="*/ 1118410 h 3176522"/>
                <a:gd name="connsiteX1275" fmla="*/ 792704 w 4025395"/>
                <a:gd name="connsiteY1275" fmla="*/ 1114316 h 3176522"/>
                <a:gd name="connsiteX1276" fmla="*/ 777058 w 4025395"/>
                <a:gd name="connsiteY1276" fmla="*/ 1090700 h 3176522"/>
                <a:gd name="connsiteX1277" fmla="*/ 776035 w 4025395"/>
                <a:gd name="connsiteY1277" fmla="*/ 1090261 h 3176522"/>
                <a:gd name="connsiteX1278" fmla="*/ 775596 w 4025395"/>
                <a:gd name="connsiteY1278" fmla="*/ 1090261 h 3176522"/>
                <a:gd name="connsiteX1279" fmla="*/ 759146 w 4025395"/>
                <a:gd name="connsiteY1279" fmla="*/ 1098669 h 3176522"/>
                <a:gd name="connsiteX1280" fmla="*/ 745327 w 4025395"/>
                <a:gd name="connsiteY1280" fmla="*/ 1127549 h 3176522"/>
                <a:gd name="connsiteX1281" fmla="*/ 744303 w 4025395"/>
                <a:gd name="connsiteY1281" fmla="*/ 1146193 h 3176522"/>
                <a:gd name="connsiteX1282" fmla="*/ 744303 w 4025395"/>
                <a:gd name="connsiteY1282" fmla="*/ 1146193 h 3176522"/>
                <a:gd name="connsiteX1283" fmla="*/ 744303 w 4025395"/>
                <a:gd name="connsiteY1283" fmla="*/ 1146193 h 3176522"/>
                <a:gd name="connsiteX1284" fmla="*/ 750079 w 4025395"/>
                <a:gd name="connsiteY1284" fmla="*/ 1176608 h 3176522"/>
                <a:gd name="connsiteX1285" fmla="*/ 750079 w 4025395"/>
                <a:gd name="connsiteY1285" fmla="*/ 1178143 h 3176522"/>
                <a:gd name="connsiteX1286" fmla="*/ 748324 w 4025395"/>
                <a:gd name="connsiteY1286" fmla="*/ 1187794 h 3176522"/>
                <a:gd name="connsiteX1287" fmla="*/ 741013 w 4025395"/>
                <a:gd name="connsiteY1287" fmla="*/ 1185601 h 3176522"/>
                <a:gd name="connsiteX1288" fmla="*/ 743280 w 4025395"/>
                <a:gd name="connsiteY1288" fmla="*/ 1181872 h 3176522"/>
                <a:gd name="connsiteX1289" fmla="*/ 743280 w 4025395"/>
                <a:gd name="connsiteY1289" fmla="*/ 1180556 h 3176522"/>
                <a:gd name="connsiteX1290" fmla="*/ 742402 w 4025395"/>
                <a:gd name="connsiteY1290" fmla="*/ 1180556 h 3176522"/>
                <a:gd name="connsiteX1291" fmla="*/ 741964 w 4025395"/>
                <a:gd name="connsiteY1291" fmla="*/ 1180556 h 3176522"/>
                <a:gd name="connsiteX1292" fmla="*/ 726683 w 4025395"/>
                <a:gd name="connsiteY1292" fmla="*/ 1187867 h 3176522"/>
                <a:gd name="connsiteX1293" fmla="*/ 719372 w 4025395"/>
                <a:gd name="connsiteY1293" fmla="*/ 1204244 h 3176522"/>
                <a:gd name="connsiteX1294" fmla="*/ 704091 w 4025395"/>
                <a:gd name="connsiteY1294" fmla="*/ 1209655 h 3176522"/>
                <a:gd name="connsiteX1295" fmla="*/ 699485 w 4025395"/>
                <a:gd name="connsiteY1295" fmla="*/ 1198980 h 3176522"/>
                <a:gd name="connsiteX1296" fmla="*/ 703141 w 4025395"/>
                <a:gd name="connsiteY1296" fmla="*/ 1200223 h 3176522"/>
                <a:gd name="connsiteX1297" fmla="*/ 703506 w 4025395"/>
                <a:gd name="connsiteY1297" fmla="*/ 1200223 h 3176522"/>
                <a:gd name="connsiteX1298" fmla="*/ 704238 w 4025395"/>
                <a:gd name="connsiteY1298" fmla="*/ 1200223 h 3176522"/>
                <a:gd name="connsiteX1299" fmla="*/ 704238 w 4025395"/>
                <a:gd name="connsiteY1299" fmla="*/ 1199053 h 3176522"/>
                <a:gd name="connsiteX1300" fmla="*/ 702263 w 4025395"/>
                <a:gd name="connsiteY1300" fmla="*/ 1193131 h 3176522"/>
                <a:gd name="connsiteX1301" fmla="*/ 701240 w 4025395"/>
                <a:gd name="connsiteY1301" fmla="*/ 1192400 h 3176522"/>
                <a:gd name="connsiteX1302" fmla="*/ 673310 w 4025395"/>
                <a:gd name="connsiteY1302" fmla="*/ 1194447 h 3176522"/>
                <a:gd name="connsiteX1303" fmla="*/ 618110 w 4025395"/>
                <a:gd name="connsiteY1303" fmla="*/ 1221207 h 3176522"/>
                <a:gd name="connsiteX1304" fmla="*/ 615113 w 4025395"/>
                <a:gd name="connsiteY1304" fmla="*/ 1224131 h 3176522"/>
                <a:gd name="connsiteX1305" fmla="*/ 615113 w 4025395"/>
                <a:gd name="connsiteY1305" fmla="*/ 1225228 h 3176522"/>
                <a:gd name="connsiteX1306" fmla="*/ 615917 w 4025395"/>
                <a:gd name="connsiteY1306" fmla="*/ 1225959 h 3176522"/>
                <a:gd name="connsiteX1307" fmla="*/ 620450 w 4025395"/>
                <a:gd name="connsiteY1307" fmla="*/ 1226690 h 3176522"/>
                <a:gd name="connsiteX1308" fmla="*/ 619499 w 4025395"/>
                <a:gd name="connsiteY1308" fmla="*/ 1229322 h 3176522"/>
                <a:gd name="connsiteX1309" fmla="*/ 614966 w 4025395"/>
                <a:gd name="connsiteY1309" fmla="*/ 1227056 h 3176522"/>
                <a:gd name="connsiteX1310" fmla="*/ 614966 w 4025395"/>
                <a:gd name="connsiteY1310" fmla="*/ 1227056 h 3176522"/>
                <a:gd name="connsiteX1311" fmla="*/ 595007 w 4025395"/>
                <a:gd name="connsiteY1311" fmla="*/ 1209728 h 3176522"/>
                <a:gd name="connsiteX1312" fmla="*/ 604073 w 4025395"/>
                <a:gd name="connsiteY1312" fmla="*/ 1212214 h 3176522"/>
                <a:gd name="connsiteX1313" fmla="*/ 604073 w 4025395"/>
                <a:gd name="connsiteY1313" fmla="*/ 1212214 h 3176522"/>
                <a:gd name="connsiteX1314" fmla="*/ 604877 w 4025395"/>
                <a:gd name="connsiteY1314" fmla="*/ 1212214 h 3176522"/>
                <a:gd name="connsiteX1315" fmla="*/ 604877 w 4025395"/>
                <a:gd name="connsiteY1315" fmla="*/ 1211190 h 3176522"/>
                <a:gd name="connsiteX1316" fmla="*/ 603999 w 4025395"/>
                <a:gd name="connsiteY1316" fmla="*/ 1205487 h 3176522"/>
                <a:gd name="connsiteX1317" fmla="*/ 603999 w 4025395"/>
                <a:gd name="connsiteY1317" fmla="*/ 1201027 h 3176522"/>
                <a:gd name="connsiteX1318" fmla="*/ 603195 w 4025395"/>
                <a:gd name="connsiteY1318" fmla="*/ 1200004 h 3176522"/>
                <a:gd name="connsiteX1319" fmla="*/ 596396 w 4025395"/>
                <a:gd name="connsiteY1319" fmla="*/ 1197079 h 3176522"/>
                <a:gd name="connsiteX1320" fmla="*/ 595957 w 4025395"/>
                <a:gd name="connsiteY1320" fmla="*/ 1197079 h 3176522"/>
                <a:gd name="connsiteX1321" fmla="*/ 595153 w 4025395"/>
                <a:gd name="connsiteY1321" fmla="*/ 1197079 h 3176522"/>
                <a:gd name="connsiteX1322" fmla="*/ 595153 w 4025395"/>
                <a:gd name="connsiteY1322" fmla="*/ 1198322 h 3176522"/>
                <a:gd name="connsiteX1323" fmla="*/ 596835 w 4025395"/>
                <a:gd name="connsiteY1323" fmla="*/ 1202124 h 3176522"/>
                <a:gd name="connsiteX1324" fmla="*/ 594787 w 4025395"/>
                <a:gd name="connsiteY1324" fmla="*/ 1200881 h 3176522"/>
                <a:gd name="connsiteX1325" fmla="*/ 594275 w 4025395"/>
                <a:gd name="connsiteY1325" fmla="*/ 1200881 h 3176522"/>
                <a:gd name="connsiteX1326" fmla="*/ 593763 w 4025395"/>
                <a:gd name="connsiteY1326" fmla="*/ 1200881 h 3176522"/>
                <a:gd name="connsiteX1327" fmla="*/ 593179 w 4025395"/>
                <a:gd name="connsiteY1327" fmla="*/ 1201759 h 3176522"/>
                <a:gd name="connsiteX1328" fmla="*/ 592302 w 4025395"/>
                <a:gd name="connsiteY1328" fmla="*/ 1207169 h 3176522"/>
                <a:gd name="connsiteX1329" fmla="*/ 590986 w 4025395"/>
                <a:gd name="connsiteY1329" fmla="*/ 1206072 h 3176522"/>
                <a:gd name="connsiteX1330" fmla="*/ 590254 w 4025395"/>
                <a:gd name="connsiteY1330" fmla="*/ 1205707 h 3176522"/>
                <a:gd name="connsiteX1331" fmla="*/ 590254 w 4025395"/>
                <a:gd name="connsiteY1331" fmla="*/ 1205707 h 3176522"/>
                <a:gd name="connsiteX1332" fmla="*/ 582577 w 4025395"/>
                <a:gd name="connsiteY1332" fmla="*/ 1208558 h 3176522"/>
                <a:gd name="connsiteX1333" fmla="*/ 584698 w 4025395"/>
                <a:gd name="connsiteY1333" fmla="*/ 1205341 h 3176522"/>
                <a:gd name="connsiteX1334" fmla="*/ 584698 w 4025395"/>
                <a:gd name="connsiteY1334" fmla="*/ 1203952 h 3176522"/>
                <a:gd name="connsiteX1335" fmla="*/ 583462 w 4025395"/>
                <a:gd name="connsiteY1335" fmla="*/ 1203872 h 3176522"/>
                <a:gd name="connsiteX1336" fmla="*/ 583382 w 4025395"/>
                <a:gd name="connsiteY1336" fmla="*/ 1203952 h 3176522"/>
                <a:gd name="connsiteX1337" fmla="*/ 561448 w 4025395"/>
                <a:gd name="connsiteY1337" fmla="*/ 1220329 h 3176522"/>
                <a:gd name="connsiteX1338" fmla="*/ 549384 w 4025395"/>
                <a:gd name="connsiteY1338" fmla="*/ 1220329 h 3176522"/>
                <a:gd name="connsiteX1339" fmla="*/ 554502 w 4025395"/>
                <a:gd name="connsiteY1339" fmla="*/ 1209216 h 3176522"/>
                <a:gd name="connsiteX1340" fmla="*/ 554502 w 4025395"/>
                <a:gd name="connsiteY1340" fmla="*/ 1208119 h 3176522"/>
                <a:gd name="connsiteX1341" fmla="*/ 553625 w 4025395"/>
                <a:gd name="connsiteY1341" fmla="*/ 1207608 h 3176522"/>
                <a:gd name="connsiteX1342" fmla="*/ 535419 w 4025395"/>
                <a:gd name="connsiteY1342" fmla="*/ 1206657 h 3176522"/>
                <a:gd name="connsiteX1343" fmla="*/ 532129 w 4025395"/>
                <a:gd name="connsiteY1343" fmla="*/ 1202782 h 3176522"/>
                <a:gd name="connsiteX1344" fmla="*/ 532129 w 4025395"/>
                <a:gd name="connsiteY1344" fmla="*/ 1192985 h 3176522"/>
                <a:gd name="connsiteX1345" fmla="*/ 531398 w 4025395"/>
                <a:gd name="connsiteY1345" fmla="*/ 1191962 h 3176522"/>
                <a:gd name="connsiteX1346" fmla="*/ 529059 w 4025395"/>
                <a:gd name="connsiteY1346" fmla="*/ 1191230 h 3176522"/>
                <a:gd name="connsiteX1347" fmla="*/ 529059 w 4025395"/>
                <a:gd name="connsiteY1347" fmla="*/ 1190572 h 3176522"/>
                <a:gd name="connsiteX1348" fmla="*/ 525184 w 4025395"/>
                <a:gd name="connsiteY1348" fmla="*/ 1183261 h 3176522"/>
                <a:gd name="connsiteX1349" fmla="*/ 529059 w 4025395"/>
                <a:gd name="connsiteY1349" fmla="*/ 1165860 h 3176522"/>
                <a:gd name="connsiteX1350" fmla="*/ 527816 w 4025395"/>
                <a:gd name="connsiteY1350" fmla="*/ 1163520 h 3176522"/>
                <a:gd name="connsiteX1351" fmla="*/ 531983 w 4025395"/>
                <a:gd name="connsiteY1351" fmla="*/ 1163520 h 3176522"/>
                <a:gd name="connsiteX1352" fmla="*/ 532861 w 4025395"/>
                <a:gd name="connsiteY1352" fmla="*/ 1163155 h 3176522"/>
                <a:gd name="connsiteX1353" fmla="*/ 532861 w 4025395"/>
                <a:gd name="connsiteY1353" fmla="*/ 1162278 h 3176522"/>
                <a:gd name="connsiteX1354" fmla="*/ 532129 w 4025395"/>
                <a:gd name="connsiteY1354" fmla="*/ 1157233 h 3176522"/>
                <a:gd name="connsiteX1355" fmla="*/ 540026 w 4025395"/>
                <a:gd name="connsiteY1355" fmla="*/ 1154674 h 3176522"/>
                <a:gd name="connsiteX1356" fmla="*/ 540757 w 4025395"/>
                <a:gd name="connsiteY1356" fmla="*/ 1153577 h 3176522"/>
                <a:gd name="connsiteX1357" fmla="*/ 540757 w 4025395"/>
                <a:gd name="connsiteY1357" fmla="*/ 1147509 h 3176522"/>
                <a:gd name="connsiteX1358" fmla="*/ 543023 w 4025395"/>
                <a:gd name="connsiteY1358" fmla="*/ 1148605 h 3176522"/>
                <a:gd name="connsiteX1359" fmla="*/ 543535 w 4025395"/>
                <a:gd name="connsiteY1359" fmla="*/ 1148605 h 3176522"/>
                <a:gd name="connsiteX1360" fmla="*/ 544266 w 4025395"/>
                <a:gd name="connsiteY1360" fmla="*/ 1148605 h 3176522"/>
                <a:gd name="connsiteX1361" fmla="*/ 551066 w 4025395"/>
                <a:gd name="connsiteY1361" fmla="*/ 1142756 h 3176522"/>
                <a:gd name="connsiteX1362" fmla="*/ 551504 w 4025395"/>
                <a:gd name="connsiteY1362" fmla="*/ 1141879 h 3176522"/>
                <a:gd name="connsiteX1363" fmla="*/ 551504 w 4025395"/>
                <a:gd name="connsiteY1363" fmla="*/ 1136030 h 3176522"/>
                <a:gd name="connsiteX1364" fmla="*/ 551504 w 4025395"/>
                <a:gd name="connsiteY1364" fmla="*/ 1135226 h 3176522"/>
                <a:gd name="connsiteX1365" fmla="*/ 550700 w 4025395"/>
                <a:gd name="connsiteY1365" fmla="*/ 1135226 h 3176522"/>
                <a:gd name="connsiteX1366" fmla="*/ 538710 w 4025395"/>
                <a:gd name="connsiteY1366" fmla="*/ 1136103 h 3176522"/>
                <a:gd name="connsiteX1367" fmla="*/ 540903 w 4025395"/>
                <a:gd name="connsiteY1367" fmla="*/ 1130839 h 3176522"/>
                <a:gd name="connsiteX1368" fmla="*/ 540903 w 4025395"/>
                <a:gd name="connsiteY1368" fmla="*/ 1129815 h 3176522"/>
                <a:gd name="connsiteX1369" fmla="*/ 540026 w 4025395"/>
                <a:gd name="connsiteY1369" fmla="*/ 1129377 h 3176522"/>
                <a:gd name="connsiteX1370" fmla="*/ 536662 w 4025395"/>
                <a:gd name="connsiteY1370" fmla="*/ 1129377 h 3176522"/>
                <a:gd name="connsiteX1371" fmla="*/ 544997 w 4025395"/>
                <a:gd name="connsiteY1371" fmla="*/ 1108686 h 3176522"/>
                <a:gd name="connsiteX1372" fmla="*/ 543023 w 4025395"/>
                <a:gd name="connsiteY1372" fmla="*/ 1090992 h 3176522"/>
                <a:gd name="connsiteX1373" fmla="*/ 542365 w 4025395"/>
                <a:gd name="connsiteY1373" fmla="*/ 1090115 h 3176522"/>
                <a:gd name="connsiteX1374" fmla="*/ 542000 w 4025395"/>
                <a:gd name="connsiteY1374" fmla="*/ 1090115 h 3176522"/>
                <a:gd name="connsiteX1375" fmla="*/ 541342 w 4025395"/>
                <a:gd name="connsiteY1375" fmla="*/ 1090115 h 3176522"/>
                <a:gd name="connsiteX1376" fmla="*/ 500033 w 4025395"/>
                <a:gd name="connsiteY1376" fmla="*/ 1120603 h 3176522"/>
                <a:gd name="connsiteX1377" fmla="*/ 495061 w 4025395"/>
                <a:gd name="connsiteY1377" fmla="*/ 1139539 h 3176522"/>
                <a:gd name="connsiteX1378" fmla="*/ 496085 w 4025395"/>
                <a:gd name="connsiteY1378" fmla="*/ 1168053 h 3176522"/>
                <a:gd name="connsiteX1379" fmla="*/ 496085 w 4025395"/>
                <a:gd name="connsiteY1379" fmla="*/ 1168858 h 3176522"/>
                <a:gd name="connsiteX1380" fmla="*/ 506467 w 4025395"/>
                <a:gd name="connsiteY1380" fmla="*/ 1176169 h 3176522"/>
                <a:gd name="connsiteX1381" fmla="*/ 506467 w 4025395"/>
                <a:gd name="connsiteY1381" fmla="*/ 1189403 h 3176522"/>
                <a:gd name="connsiteX1382" fmla="*/ 506467 w 4025395"/>
                <a:gd name="connsiteY1382" fmla="*/ 1189403 h 3176522"/>
                <a:gd name="connsiteX1383" fmla="*/ 506467 w 4025395"/>
                <a:gd name="connsiteY1383" fmla="*/ 1189403 h 3176522"/>
                <a:gd name="connsiteX1384" fmla="*/ 512900 w 4025395"/>
                <a:gd name="connsiteY1384" fmla="*/ 1202417 h 3176522"/>
                <a:gd name="connsiteX1385" fmla="*/ 506759 w 4025395"/>
                <a:gd name="connsiteY1385" fmla="*/ 1207681 h 3176522"/>
                <a:gd name="connsiteX1386" fmla="*/ 506759 w 4025395"/>
                <a:gd name="connsiteY1386" fmla="*/ 1209070 h 3176522"/>
                <a:gd name="connsiteX1387" fmla="*/ 514948 w 4025395"/>
                <a:gd name="connsiteY1387" fmla="*/ 1223693 h 3176522"/>
                <a:gd name="connsiteX1388" fmla="*/ 506394 w 4025395"/>
                <a:gd name="connsiteY1388" fmla="*/ 1226252 h 3176522"/>
                <a:gd name="connsiteX1389" fmla="*/ 505662 w 4025395"/>
                <a:gd name="connsiteY1389" fmla="*/ 1227348 h 3176522"/>
                <a:gd name="connsiteX1390" fmla="*/ 506247 w 4025395"/>
                <a:gd name="connsiteY1390" fmla="*/ 1235683 h 3176522"/>
                <a:gd name="connsiteX1391" fmla="*/ 505809 w 4025395"/>
                <a:gd name="connsiteY1391" fmla="*/ 1234659 h 3176522"/>
                <a:gd name="connsiteX1392" fmla="*/ 505151 w 4025395"/>
                <a:gd name="connsiteY1392" fmla="*/ 1234074 h 3176522"/>
                <a:gd name="connsiteX1393" fmla="*/ 504346 w 4025395"/>
                <a:gd name="connsiteY1393" fmla="*/ 1234074 h 3176522"/>
                <a:gd name="connsiteX1394" fmla="*/ 498644 w 4025395"/>
                <a:gd name="connsiteY1394" fmla="*/ 1236560 h 3176522"/>
                <a:gd name="connsiteX1395" fmla="*/ 497035 w 4025395"/>
                <a:gd name="connsiteY1395" fmla="*/ 1230857 h 3176522"/>
                <a:gd name="connsiteX1396" fmla="*/ 496085 w 4025395"/>
                <a:gd name="connsiteY1396" fmla="*/ 1230053 h 3176522"/>
                <a:gd name="connsiteX1397" fmla="*/ 489943 w 4025395"/>
                <a:gd name="connsiteY1397" fmla="*/ 1229030 h 3176522"/>
                <a:gd name="connsiteX1398" fmla="*/ 481097 w 4025395"/>
                <a:gd name="connsiteY1398" fmla="*/ 1229980 h 3176522"/>
                <a:gd name="connsiteX1399" fmla="*/ 480292 w 4025395"/>
                <a:gd name="connsiteY1399" fmla="*/ 1230565 h 3176522"/>
                <a:gd name="connsiteX1400" fmla="*/ 476344 w 4025395"/>
                <a:gd name="connsiteY1400" fmla="*/ 1237438 h 3176522"/>
                <a:gd name="connsiteX1401" fmla="*/ 476344 w 4025395"/>
                <a:gd name="connsiteY1401" fmla="*/ 1238827 h 3176522"/>
                <a:gd name="connsiteX1402" fmla="*/ 482632 w 4025395"/>
                <a:gd name="connsiteY1402" fmla="*/ 1244383 h 3176522"/>
                <a:gd name="connsiteX1403" fmla="*/ 477587 w 4025395"/>
                <a:gd name="connsiteY1403" fmla="*/ 1243799 h 3176522"/>
                <a:gd name="connsiteX1404" fmla="*/ 471007 w 4025395"/>
                <a:gd name="connsiteY1404" fmla="*/ 1237218 h 3176522"/>
                <a:gd name="connsiteX1405" fmla="*/ 470203 w 4025395"/>
                <a:gd name="connsiteY1405" fmla="*/ 1237218 h 3176522"/>
                <a:gd name="connsiteX1406" fmla="*/ 470203 w 4025395"/>
                <a:gd name="connsiteY1406" fmla="*/ 1237218 h 3176522"/>
                <a:gd name="connsiteX1407" fmla="*/ 446660 w 4025395"/>
                <a:gd name="connsiteY1407" fmla="*/ 1244091 h 3176522"/>
                <a:gd name="connsiteX1408" fmla="*/ 445929 w 4025395"/>
                <a:gd name="connsiteY1408" fmla="*/ 1245041 h 3176522"/>
                <a:gd name="connsiteX1409" fmla="*/ 444905 w 4025395"/>
                <a:gd name="connsiteY1409" fmla="*/ 1255862 h 3176522"/>
                <a:gd name="connsiteX1410" fmla="*/ 445564 w 4025395"/>
                <a:gd name="connsiteY1410" fmla="*/ 1256959 h 3176522"/>
                <a:gd name="connsiteX1411" fmla="*/ 447537 w 4025395"/>
                <a:gd name="connsiteY1411" fmla="*/ 1257617 h 3176522"/>
                <a:gd name="connsiteX1412" fmla="*/ 443882 w 4025395"/>
                <a:gd name="connsiteY1412" fmla="*/ 1267853 h 3176522"/>
                <a:gd name="connsiteX1413" fmla="*/ 444686 w 4025395"/>
                <a:gd name="connsiteY1413" fmla="*/ 1273702 h 3176522"/>
                <a:gd name="connsiteX1414" fmla="*/ 439276 w 4025395"/>
                <a:gd name="connsiteY1414" fmla="*/ 1270997 h 3176522"/>
                <a:gd name="connsiteX1415" fmla="*/ 439276 w 4025395"/>
                <a:gd name="connsiteY1415" fmla="*/ 1265294 h 3176522"/>
                <a:gd name="connsiteX1416" fmla="*/ 442712 w 4025395"/>
                <a:gd name="connsiteY1416" fmla="*/ 1262735 h 3176522"/>
                <a:gd name="connsiteX1417" fmla="*/ 442712 w 4025395"/>
                <a:gd name="connsiteY1417" fmla="*/ 1261272 h 3176522"/>
                <a:gd name="connsiteX1418" fmla="*/ 438837 w 4025395"/>
                <a:gd name="connsiteY1418" fmla="*/ 1255350 h 3176522"/>
                <a:gd name="connsiteX1419" fmla="*/ 437960 w 4025395"/>
                <a:gd name="connsiteY1419" fmla="*/ 1254839 h 3176522"/>
                <a:gd name="connsiteX1420" fmla="*/ 437960 w 4025395"/>
                <a:gd name="connsiteY1420" fmla="*/ 1254839 h 3176522"/>
                <a:gd name="connsiteX1421" fmla="*/ 437082 w 4025395"/>
                <a:gd name="connsiteY1421" fmla="*/ 1255424 h 3176522"/>
                <a:gd name="connsiteX1422" fmla="*/ 421436 w 4025395"/>
                <a:gd name="connsiteY1422" fmla="*/ 1286862 h 3176522"/>
                <a:gd name="connsiteX1423" fmla="*/ 421436 w 4025395"/>
                <a:gd name="connsiteY1423" fmla="*/ 1287886 h 3176522"/>
                <a:gd name="connsiteX1424" fmla="*/ 424288 w 4025395"/>
                <a:gd name="connsiteY1424" fmla="*/ 1293735 h 3176522"/>
                <a:gd name="connsiteX1425" fmla="*/ 425238 w 4025395"/>
                <a:gd name="connsiteY1425" fmla="*/ 1294320 h 3176522"/>
                <a:gd name="connsiteX1426" fmla="*/ 430576 w 4025395"/>
                <a:gd name="connsiteY1426" fmla="*/ 1294831 h 3176522"/>
                <a:gd name="connsiteX1427" fmla="*/ 417049 w 4025395"/>
                <a:gd name="connsiteY1427" fmla="*/ 1299072 h 3176522"/>
                <a:gd name="connsiteX1428" fmla="*/ 416392 w 4025395"/>
                <a:gd name="connsiteY1428" fmla="*/ 1300023 h 3176522"/>
                <a:gd name="connsiteX1429" fmla="*/ 416904 w 4025395"/>
                <a:gd name="connsiteY1429" fmla="*/ 1301046 h 3176522"/>
                <a:gd name="connsiteX1430" fmla="*/ 421144 w 4025395"/>
                <a:gd name="connsiteY1430" fmla="*/ 1303166 h 3176522"/>
                <a:gd name="connsiteX1431" fmla="*/ 408569 w 4025395"/>
                <a:gd name="connsiteY1431" fmla="*/ 1303970 h 3176522"/>
                <a:gd name="connsiteX1432" fmla="*/ 408569 w 4025395"/>
                <a:gd name="connsiteY1432" fmla="*/ 1303970 h 3176522"/>
                <a:gd name="connsiteX1433" fmla="*/ 408130 w 4025395"/>
                <a:gd name="connsiteY1433" fmla="*/ 1303970 h 3176522"/>
                <a:gd name="connsiteX1434" fmla="*/ 395408 w 4025395"/>
                <a:gd name="connsiteY1434" fmla="*/ 1311721 h 3176522"/>
                <a:gd name="connsiteX1435" fmla="*/ 376910 w 4025395"/>
                <a:gd name="connsiteY1435" fmla="*/ 1317570 h 3176522"/>
                <a:gd name="connsiteX1436" fmla="*/ 376180 w 4025395"/>
                <a:gd name="connsiteY1436" fmla="*/ 1318447 h 3176522"/>
                <a:gd name="connsiteX1437" fmla="*/ 373328 w 4025395"/>
                <a:gd name="connsiteY1437" fmla="*/ 1338553 h 3176522"/>
                <a:gd name="connsiteX1438" fmla="*/ 348250 w 4025395"/>
                <a:gd name="connsiteY1438" fmla="*/ 1353176 h 3176522"/>
                <a:gd name="connsiteX1439" fmla="*/ 347738 w 4025395"/>
                <a:gd name="connsiteY1439" fmla="*/ 1353907 h 3176522"/>
                <a:gd name="connsiteX1440" fmla="*/ 345764 w 4025395"/>
                <a:gd name="connsiteY1440" fmla="*/ 1361730 h 3176522"/>
                <a:gd name="connsiteX1441" fmla="*/ 345764 w 4025395"/>
                <a:gd name="connsiteY1441" fmla="*/ 1362388 h 3176522"/>
                <a:gd name="connsiteX1442" fmla="*/ 323830 w 4025395"/>
                <a:gd name="connsiteY1442" fmla="*/ 1363850 h 3176522"/>
                <a:gd name="connsiteX1443" fmla="*/ 319297 w 4025395"/>
                <a:gd name="connsiteY1443" fmla="*/ 1355588 h 3176522"/>
                <a:gd name="connsiteX1444" fmla="*/ 318493 w 4025395"/>
                <a:gd name="connsiteY1444" fmla="*/ 1355003 h 3176522"/>
                <a:gd name="connsiteX1445" fmla="*/ 307526 w 4025395"/>
                <a:gd name="connsiteY1445" fmla="*/ 1354053 h 3176522"/>
                <a:gd name="connsiteX1446" fmla="*/ 306722 w 4025395"/>
                <a:gd name="connsiteY1446" fmla="*/ 1354419 h 3176522"/>
                <a:gd name="connsiteX1447" fmla="*/ 306722 w 4025395"/>
                <a:gd name="connsiteY1447" fmla="*/ 1355296 h 3176522"/>
                <a:gd name="connsiteX1448" fmla="*/ 313375 w 4025395"/>
                <a:gd name="connsiteY1448" fmla="*/ 1386588 h 3176522"/>
                <a:gd name="connsiteX1449" fmla="*/ 292538 w 4025395"/>
                <a:gd name="connsiteY1449" fmla="*/ 1387466 h 3176522"/>
                <a:gd name="connsiteX1450" fmla="*/ 276892 w 4025395"/>
                <a:gd name="connsiteY1450" fmla="*/ 1380666 h 3176522"/>
                <a:gd name="connsiteX1451" fmla="*/ 276380 w 4025395"/>
                <a:gd name="connsiteY1451" fmla="*/ 1380666 h 3176522"/>
                <a:gd name="connsiteX1452" fmla="*/ 276380 w 4025395"/>
                <a:gd name="connsiteY1452" fmla="*/ 1380666 h 3176522"/>
                <a:gd name="connsiteX1453" fmla="*/ 251814 w 4025395"/>
                <a:gd name="connsiteY1453" fmla="*/ 1388489 h 3176522"/>
                <a:gd name="connsiteX1454" fmla="*/ 251083 w 4025395"/>
                <a:gd name="connsiteY1454" fmla="*/ 1389367 h 3176522"/>
                <a:gd name="connsiteX1455" fmla="*/ 250132 w 4025395"/>
                <a:gd name="connsiteY1455" fmla="*/ 1395289 h 3176522"/>
                <a:gd name="connsiteX1456" fmla="*/ 250132 w 4025395"/>
                <a:gd name="connsiteY1456" fmla="*/ 1396239 h 3176522"/>
                <a:gd name="connsiteX1457" fmla="*/ 250937 w 4025395"/>
                <a:gd name="connsiteY1457" fmla="*/ 1396239 h 3176522"/>
                <a:gd name="connsiteX1458" fmla="*/ 255689 w 4025395"/>
                <a:gd name="connsiteY1458" fmla="*/ 1395654 h 3176522"/>
                <a:gd name="connsiteX1459" fmla="*/ 254008 w 4025395"/>
                <a:gd name="connsiteY1459" fmla="*/ 1397336 h 3176522"/>
                <a:gd name="connsiteX1460" fmla="*/ 254008 w 4025395"/>
                <a:gd name="connsiteY1460" fmla="*/ 1398871 h 3176522"/>
                <a:gd name="connsiteX1461" fmla="*/ 256494 w 4025395"/>
                <a:gd name="connsiteY1461" fmla="*/ 1401284 h 3176522"/>
                <a:gd name="connsiteX1462" fmla="*/ 252692 w 4025395"/>
                <a:gd name="connsiteY1462" fmla="*/ 1401942 h 3176522"/>
                <a:gd name="connsiteX1463" fmla="*/ 251814 w 4025395"/>
                <a:gd name="connsiteY1463" fmla="*/ 1402673 h 3176522"/>
                <a:gd name="connsiteX1464" fmla="*/ 251814 w 4025395"/>
                <a:gd name="connsiteY1464" fmla="*/ 1403697 h 3176522"/>
                <a:gd name="connsiteX1465" fmla="*/ 258614 w 4025395"/>
                <a:gd name="connsiteY1465" fmla="*/ 1411593 h 3176522"/>
                <a:gd name="connsiteX1466" fmla="*/ 259491 w 4025395"/>
                <a:gd name="connsiteY1466" fmla="*/ 1411959 h 3176522"/>
                <a:gd name="connsiteX1467" fmla="*/ 259491 w 4025395"/>
                <a:gd name="connsiteY1467" fmla="*/ 1411959 h 3176522"/>
                <a:gd name="connsiteX1468" fmla="*/ 265705 w 4025395"/>
                <a:gd name="connsiteY1468" fmla="*/ 1410058 h 3176522"/>
                <a:gd name="connsiteX1469" fmla="*/ 293561 w 4025395"/>
                <a:gd name="connsiteY1469" fmla="*/ 1419635 h 3176522"/>
                <a:gd name="connsiteX1470" fmla="*/ 294512 w 4025395"/>
                <a:gd name="connsiteY1470" fmla="*/ 1424826 h 3176522"/>
                <a:gd name="connsiteX1471" fmla="*/ 295389 w 4025395"/>
                <a:gd name="connsiteY1471" fmla="*/ 1425777 h 3176522"/>
                <a:gd name="connsiteX1472" fmla="*/ 301092 w 4025395"/>
                <a:gd name="connsiteY1472" fmla="*/ 1426581 h 3176522"/>
                <a:gd name="connsiteX1473" fmla="*/ 300580 w 4025395"/>
                <a:gd name="connsiteY1473" fmla="*/ 1426947 h 3176522"/>
                <a:gd name="connsiteX1474" fmla="*/ 300580 w 4025395"/>
                <a:gd name="connsiteY1474" fmla="*/ 1427824 h 3176522"/>
                <a:gd name="connsiteX1475" fmla="*/ 302628 w 4025395"/>
                <a:gd name="connsiteY1475" fmla="*/ 1438937 h 3176522"/>
                <a:gd name="connsiteX1476" fmla="*/ 308111 w 4025395"/>
                <a:gd name="connsiteY1476" fmla="*/ 1448223 h 3176522"/>
                <a:gd name="connsiteX1477" fmla="*/ 320175 w 4025395"/>
                <a:gd name="connsiteY1477" fmla="*/ 1453779 h 3176522"/>
                <a:gd name="connsiteX1478" fmla="*/ 320175 w 4025395"/>
                <a:gd name="connsiteY1478" fmla="*/ 1468402 h 3176522"/>
                <a:gd name="connsiteX1479" fmla="*/ 323173 w 4025395"/>
                <a:gd name="connsiteY1479" fmla="*/ 1473008 h 3176522"/>
                <a:gd name="connsiteX1480" fmla="*/ 323173 w 4025395"/>
                <a:gd name="connsiteY1480" fmla="*/ 1473520 h 3176522"/>
                <a:gd name="connsiteX1481" fmla="*/ 319297 w 4025395"/>
                <a:gd name="connsiteY1481" fmla="*/ 1495088 h 3176522"/>
                <a:gd name="connsiteX1482" fmla="*/ 319882 w 4025395"/>
                <a:gd name="connsiteY1482" fmla="*/ 1496185 h 3176522"/>
                <a:gd name="connsiteX1483" fmla="*/ 323026 w 4025395"/>
                <a:gd name="connsiteY1483" fmla="*/ 1497793 h 3176522"/>
                <a:gd name="connsiteX1484" fmla="*/ 316446 w 4025395"/>
                <a:gd name="connsiteY1484" fmla="*/ 1526015 h 3176522"/>
                <a:gd name="connsiteX1485" fmla="*/ 308330 w 4025395"/>
                <a:gd name="connsiteY1485" fmla="*/ 1531425 h 3176522"/>
                <a:gd name="connsiteX1486" fmla="*/ 186378 w 4025395"/>
                <a:gd name="connsiteY1486" fmla="*/ 1523748 h 3176522"/>
                <a:gd name="connsiteX1487" fmla="*/ 185427 w 4025395"/>
                <a:gd name="connsiteY1487" fmla="*/ 1524406 h 3176522"/>
                <a:gd name="connsiteX1488" fmla="*/ 180748 w 4025395"/>
                <a:gd name="connsiteY1488" fmla="*/ 1533618 h 3176522"/>
                <a:gd name="connsiteX1489" fmla="*/ 170586 w 4025395"/>
                <a:gd name="connsiteY1489" fmla="*/ 1534569 h 3176522"/>
                <a:gd name="connsiteX1490" fmla="*/ 169781 w 4025395"/>
                <a:gd name="connsiteY1490" fmla="*/ 1534569 h 3176522"/>
                <a:gd name="connsiteX1491" fmla="*/ 163932 w 4025395"/>
                <a:gd name="connsiteY1491" fmla="*/ 1541515 h 3176522"/>
                <a:gd name="connsiteX1492" fmla="*/ 163918 w 4025395"/>
                <a:gd name="connsiteY1492" fmla="*/ 1542962 h 3176522"/>
                <a:gd name="connsiteX1493" fmla="*/ 163932 w 4025395"/>
                <a:gd name="connsiteY1493" fmla="*/ 1542977 h 3176522"/>
                <a:gd name="connsiteX1494" fmla="*/ 172267 w 4025395"/>
                <a:gd name="connsiteY1494" fmla="*/ 1551239 h 3176522"/>
                <a:gd name="connsiteX1495" fmla="*/ 170513 w 4025395"/>
                <a:gd name="connsiteY1495" fmla="*/ 1555552 h 3176522"/>
                <a:gd name="connsiteX1496" fmla="*/ 170513 w 4025395"/>
                <a:gd name="connsiteY1496" fmla="*/ 1556357 h 3176522"/>
                <a:gd name="connsiteX1497" fmla="*/ 172486 w 4025395"/>
                <a:gd name="connsiteY1497" fmla="*/ 1561255 h 3176522"/>
                <a:gd name="connsiteX1498" fmla="*/ 173583 w 4025395"/>
                <a:gd name="connsiteY1498" fmla="*/ 1561913 h 3176522"/>
                <a:gd name="connsiteX1499" fmla="*/ 173583 w 4025395"/>
                <a:gd name="connsiteY1499" fmla="*/ 1561913 h 3176522"/>
                <a:gd name="connsiteX1500" fmla="*/ 174753 w 4025395"/>
                <a:gd name="connsiteY1500" fmla="*/ 1561474 h 3176522"/>
                <a:gd name="connsiteX1501" fmla="*/ 172194 w 4025395"/>
                <a:gd name="connsiteY1501" fmla="*/ 1573319 h 3176522"/>
                <a:gd name="connsiteX1502" fmla="*/ 172194 w 4025395"/>
                <a:gd name="connsiteY1502" fmla="*/ 1573319 h 3176522"/>
                <a:gd name="connsiteX1503" fmla="*/ 172194 w 4025395"/>
                <a:gd name="connsiteY1503" fmla="*/ 1573319 h 3176522"/>
                <a:gd name="connsiteX1504" fmla="*/ 175265 w 4025395"/>
                <a:gd name="connsiteY1504" fmla="*/ 1594449 h 3176522"/>
                <a:gd name="connsiteX1505" fmla="*/ 160642 w 4025395"/>
                <a:gd name="connsiteY1505" fmla="*/ 1649429 h 3176522"/>
                <a:gd name="connsiteX1506" fmla="*/ 160642 w 4025395"/>
                <a:gd name="connsiteY1506" fmla="*/ 1650380 h 3176522"/>
                <a:gd name="connsiteX1507" fmla="*/ 166491 w 4025395"/>
                <a:gd name="connsiteY1507" fmla="*/ 1658203 h 3176522"/>
                <a:gd name="connsiteX1508" fmla="*/ 167369 w 4025395"/>
                <a:gd name="connsiteY1508" fmla="*/ 1658715 h 3176522"/>
                <a:gd name="connsiteX1509" fmla="*/ 167369 w 4025395"/>
                <a:gd name="connsiteY1509" fmla="*/ 1658715 h 3176522"/>
                <a:gd name="connsiteX1510" fmla="*/ 174680 w 4025395"/>
                <a:gd name="connsiteY1510" fmla="*/ 1657106 h 3176522"/>
                <a:gd name="connsiteX1511" fmla="*/ 170951 w 4025395"/>
                <a:gd name="connsiteY1511" fmla="*/ 1690885 h 3176522"/>
                <a:gd name="connsiteX1512" fmla="*/ 170951 w 4025395"/>
                <a:gd name="connsiteY1512" fmla="*/ 1691762 h 3176522"/>
                <a:gd name="connsiteX1513" fmla="*/ 171755 w 4025395"/>
                <a:gd name="connsiteY1513" fmla="*/ 1691762 h 3176522"/>
                <a:gd name="connsiteX1514" fmla="*/ 200123 w 4025395"/>
                <a:gd name="connsiteY1514" fmla="*/ 1687887 h 3176522"/>
                <a:gd name="connsiteX1515" fmla="*/ 215185 w 4025395"/>
                <a:gd name="connsiteY1515" fmla="*/ 1691689 h 3176522"/>
                <a:gd name="connsiteX1516" fmla="*/ 226298 w 4025395"/>
                <a:gd name="connsiteY1516" fmla="*/ 1711356 h 3176522"/>
                <a:gd name="connsiteX1517" fmla="*/ 238069 w 4025395"/>
                <a:gd name="connsiteY1517" fmla="*/ 1716255 h 3176522"/>
                <a:gd name="connsiteX1518" fmla="*/ 238508 w 4025395"/>
                <a:gd name="connsiteY1518" fmla="*/ 1716255 h 3176522"/>
                <a:gd name="connsiteX1519" fmla="*/ 239165 w 4025395"/>
                <a:gd name="connsiteY1519" fmla="*/ 1716255 h 3176522"/>
                <a:gd name="connsiteX1520" fmla="*/ 259126 w 4025395"/>
                <a:gd name="connsiteY1520" fmla="*/ 1699804 h 3176522"/>
                <a:gd name="connsiteX1521" fmla="*/ 304236 w 4025395"/>
                <a:gd name="connsiteY1521" fmla="*/ 1698854 h 3176522"/>
                <a:gd name="connsiteX1522" fmla="*/ 305040 w 4025395"/>
                <a:gd name="connsiteY1522" fmla="*/ 1698342 h 3176522"/>
                <a:gd name="connsiteX1523" fmla="*/ 318566 w 4025395"/>
                <a:gd name="connsiteY1523" fmla="*/ 1680064 h 3176522"/>
                <a:gd name="connsiteX1524" fmla="*/ 328948 w 4025395"/>
                <a:gd name="connsiteY1524" fmla="*/ 1679186 h 3176522"/>
                <a:gd name="connsiteX1525" fmla="*/ 329826 w 4025395"/>
                <a:gd name="connsiteY1525" fmla="*/ 1678455 h 3176522"/>
                <a:gd name="connsiteX1526" fmla="*/ 335382 w 4025395"/>
                <a:gd name="connsiteY1526" fmla="*/ 1662224 h 3176522"/>
                <a:gd name="connsiteX1527" fmla="*/ 345399 w 4025395"/>
                <a:gd name="connsiteY1527" fmla="*/ 1653085 h 3176522"/>
                <a:gd name="connsiteX1528" fmla="*/ 347373 w 4025395"/>
                <a:gd name="connsiteY1528" fmla="*/ 1649137 h 3176522"/>
                <a:gd name="connsiteX1529" fmla="*/ 347007 w 4025395"/>
                <a:gd name="connsiteY1529" fmla="*/ 1647748 h 3176522"/>
                <a:gd name="connsiteX1530" fmla="*/ 339696 w 4025395"/>
                <a:gd name="connsiteY1530" fmla="*/ 1643069 h 3176522"/>
                <a:gd name="connsiteX1531" fmla="*/ 337868 w 4025395"/>
                <a:gd name="connsiteY1531" fmla="*/ 1634076 h 3176522"/>
                <a:gd name="connsiteX1532" fmla="*/ 358925 w 4025395"/>
                <a:gd name="connsiteY1532" fmla="*/ 1599567 h 3176522"/>
                <a:gd name="connsiteX1533" fmla="*/ 402792 w 4025395"/>
                <a:gd name="connsiteY1533" fmla="*/ 1573465 h 3176522"/>
                <a:gd name="connsiteX1534" fmla="*/ 407691 w 4025395"/>
                <a:gd name="connsiteY1534" fmla="*/ 1560744 h 3176522"/>
                <a:gd name="connsiteX1535" fmla="*/ 407691 w 4025395"/>
                <a:gd name="connsiteY1535" fmla="*/ 1559427 h 3176522"/>
                <a:gd name="connsiteX1536" fmla="*/ 404181 w 4025395"/>
                <a:gd name="connsiteY1536" fmla="*/ 1557015 h 3176522"/>
                <a:gd name="connsiteX1537" fmla="*/ 403158 w 4025395"/>
                <a:gd name="connsiteY1537" fmla="*/ 1545902 h 3176522"/>
                <a:gd name="connsiteX1538" fmla="*/ 405059 w 4025395"/>
                <a:gd name="connsiteY1538" fmla="*/ 1538590 h 3176522"/>
                <a:gd name="connsiteX1539" fmla="*/ 420047 w 4025395"/>
                <a:gd name="connsiteY1539" fmla="*/ 1529159 h 3176522"/>
                <a:gd name="connsiteX1540" fmla="*/ 438983 w 4025395"/>
                <a:gd name="connsiteY1540" fmla="*/ 1531937 h 3176522"/>
                <a:gd name="connsiteX1541" fmla="*/ 460917 w 4025395"/>
                <a:gd name="connsiteY1541" fmla="*/ 1540784 h 3176522"/>
                <a:gd name="connsiteX1542" fmla="*/ 461356 w 4025395"/>
                <a:gd name="connsiteY1542" fmla="*/ 1540784 h 3176522"/>
                <a:gd name="connsiteX1543" fmla="*/ 462014 w 4025395"/>
                <a:gd name="connsiteY1543" fmla="*/ 1540784 h 3176522"/>
                <a:gd name="connsiteX1544" fmla="*/ 488408 w 4025395"/>
                <a:gd name="connsiteY1544" fmla="*/ 1520312 h 3176522"/>
                <a:gd name="connsiteX1545" fmla="*/ 499375 w 4025395"/>
                <a:gd name="connsiteY1545" fmla="*/ 1517241 h 3176522"/>
                <a:gd name="connsiteX1546" fmla="*/ 511658 w 4025395"/>
                <a:gd name="connsiteY1546" fmla="*/ 1505909 h 3176522"/>
                <a:gd name="connsiteX1547" fmla="*/ 537028 w 4025395"/>
                <a:gd name="connsiteY1547" fmla="*/ 1516218 h 3176522"/>
                <a:gd name="connsiteX1548" fmla="*/ 544778 w 4025395"/>
                <a:gd name="connsiteY1548" fmla="*/ 1540564 h 3176522"/>
                <a:gd name="connsiteX1549" fmla="*/ 556622 w 4025395"/>
                <a:gd name="connsiteY1549" fmla="*/ 1558257 h 3176522"/>
                <a:gd name="connsiteX1550" fmla="*/ 557427 w 4025395"/>
                <a:gd name="connsiteY1550" fmla="*/ 1558696 h 3176522"/>
                <a:gd name="connsiteX1551" fmla="*/ 565542 w 4025395"/>
                <a:gd name="connsiteY1551" fmla="*/ 1559354 h 3176522"/>
                <a:gd name="connsiteX1552" fmla="*/ 593033 w 4025395"/>
                <a:gd name="connsiteY1552" fmla="*/ 1587795 h 3176522"/>
                <a:gd name="connsiteX1553" fmla="*/ 593837 w 4025395"/>
                <a:gd name="connsiteY1553" fmla="*/ 1587795 h 3176522"/>
                <a:gd name="connsiteX1554" fmla="*/ 606047 w 4025395"/>
                <a:gd name="connsiteY1554" fmla="*/ 1587795 h 3176522"/>
                <a:gd name="connsiteX1555" fmla="*/ 618476 w 4025395"/>
                <a:gd name="connsiteY1555" fmla="*/ 1603076 h 3176522"/>
                <a:gd name="connsiteX1556" fmla="*/ 619353 w 4025395"/>
                <a:gd name="connsiteY1556" fmla="*/ 1603441 h 3176522"/>
                <a:gd name="connsiteX1557" fmla="*/ 627396 w 4025395"/>
                <a:gd name="connsiteY1557" fmla="*/ 1603441 h 3176522"/>
                <a:gd name="connsiteX1558" fmla="*/ 631417 w 4025395"/>
                <a:gd name="connsiteY1558" fmla="*/ 1614043 h 3176522"/>
                <a:gd name="connsiteX1559" fmla="*/ 639386 w 4025395"/>
                <a:gd name="connsiteY1559" fmla="*/ 1619965 h 3176522"/>
                <a:gd name="connsiteX1560" fmla="*/ 639898 w 4025395"/>
                <a:gd name="connsiteY1560" fmla="*/ 1619965 h 3176522"/>
                <a:gd name="connsiteX1561" fmla="*/ 640629 w 4025395"/>
                <a:gd name="connsiteY1561" fmla="*/ 1619965 h 3176522"/>
                <a:gd name="connsiteX1562" fmla="*/ 643261 w 4025395"/>
                <a:gd name="connsiteY1562" fmla="*/ 1617918 h 3176522"/>
                <a:gd name="connsiteX1563" fmla="*/ 653351 w 4025395"/>
                <a:gd name="connsiteY1563" fmla="*/ 1647163 h 3176522"/>
                <a:gd name="connsiteX1564" fmla="*/ 647210 w 4025395"/>
                <a:gd name="connsiteY1564" fmla="*/ 1650599 h 3176522"/>
                <a:gd name="connsiteX1565" fmla="*/ 646770 w 4025395"/>
                <a:gd name="connsiteY1565" fmla="*/ 1651330 h 3176522"/>
                <a:gd name="connsiteX1566" fmla="*/ 644358 w 4025395"/>
                <a:gd name="connsiteY1566" fmla="*/ 1660543 h 3176522"/>
                <a:gd name="connsiteX1567" fmla="*/ 643919 w 4025395"/>
                <a:gd name="connsiteY1567" fmla="*/ 1660543 h 3176522"/>
                <a:gd name="connsiteX1568" fmla="*/ 606778 w 4025395"/>
                <a:gd name="connsiteY1568" fmla="*/ 1667415 h 3176522"/>
                <a:gd name="connsiteX1569" fmla="*/ 596615 w 4025395"/>
                <a:gd name="connsiteY1569" fmla="*/ 1661566 h 3176522"/>
                <a:gd name="connsiteX1570" fmla="*/ 585941 w 4025395"/>
                <a:gd name="connsiteY1570" fmla="*/ 1662517 h 3176522"/>
                <a:gd name="connsiteX1571" fmla="*/ 584917 w 4025395"/>
                <a:gd name="connsiteY1571" fmla="*/ 1663248 h 3176522"/>
                <a:gd name="connsiteX1572" fmla="*/ 582943 w 4025395"/>
                <a:gd name="connsiteY1572" fmla="*/ 1669755 h 3176522"/>
                <a:gd name="connsiteX1573" fmla="*/ 584917 w 4025395"/>
                <a:gd name="connsiteY1573" fmla="*/ 1677578 h 3176522"/>
                <a:gd name="connsiteX1574" fmla="*/ 585575 w 4025395"/>
                <a:gd name="connsiteY1574" fmla="*/ 1678309 h 3176522"/>
                <a:gd name="connsiteX1575" fmla="*/ 617598 w 4025395"/>
                <a:gd name="connsiteY1575" fmla="*/ 1692932 h 3176522"/>
                <a:gd name="connsiteX1576" fmla="*/ 624471 w 4025395"/>
                <a:gd name="connsiteY1576" fmla="*/ 1699804 h 3176522"/>
                <a:gd name="connsiteX1577" fmla="*/ 625202 w 4025395"/>
                <a:gd name="connsiteY1577" fmla="*/ 1699804 h 3176522"/>
                <a:gd name="connsiteX1578" fmla="*/ 634049 w 4025395"/>
                <a:gd name="connsiteY1578" fmla="*/ 1699804 h 3176522"/>
                <a:gd name="connsiteX1579" fmla="*/ 635146 w 4025395"/>
                <a:gd name="connsiteY1579" fmla="*/ 1699000 h 3176522"/>
                <a:gd name="connsiteX1580" fmla="*/ 637193 w 4025395"/>
                <a:gd name="connsiteY1580" fmla="*/ 1691689 h 3176522"/>
                <a:gd name="connsiteX1581" fmla="*/ 634561 w 4025395"/>
                <a:gd name="connsiteY1581" fmla="*/ 1683573 h 3176522"/>
                <a:gd name="connsiteX1582" fmla="*/ 643481 w 4025395"/>
                <a:gd name="connsiteY1582" fmla="*/ 1664930 h 3176522"/>
                <a:gd name="connsiteX1583" fmla="*/ 644285 w 4025395"/>
                <a:gd name="connsiteY1583" fmla="*/ 1670559 h 3176522"/>
                <a:gd name="connsiteX1584" fmla="*/ 645382 w 4025395"/>
                <a:gd name="connsiteY1584" fmla="*/ 1671437 h 3176522"/>
                <a:gd name="connsiteX1585" fmla="*/ 652181 w 4025395"/>
                <a:gd name="connsiteY1585" fmla="*/ 1671437 h 3176522"/>
                <a:gd name="connsiteX1586" fmla="*/ 652985 w 4025395"/>
                <a:gd name="connsiteY1586" fmla="*/ 1671071 h 3176522"/>
                <a:gd name="connsiteX1587" fmla="*/ 662124 w 4025395"/>
                <a:gd name="connsiteY1587" fmla="*/ 1659738 h 3176522"/>
                <a:gd name="connsiteX1588" fmla="*/ 664025 w 4025395"/>
                <a:gd name="connsiteY1588" fmla="*/ 1648552 h 3176522"/>
                <a:gd name="connsiteX1589" fmla="*/ 672287 w 4025395"/>
                <a:gd name="connsiteY1589" fmla="*/ 1644896 h 3176522"/>
                <a:gd name="connsiteX1590" fmla="*/ 672945 w 4025395"/>
                <a:gd name="connsiteY1590" fmla="*/ 1643873 h 3176522"/>
                <a:gd name="connsiteX1591" fmla="*/ 672945 w 4025395"/>
                <a:gd name="connsiteY1591" fmla="*/ 1633125 h 3176522"/>
                <a:gd name="connsiteX1592" fmla="*/ 672506 w 4025395"/>
                <a:gd name="connsiteY1592" fmla="*/ 1632248 h 3176522"/>
                <a:gd name="connsiteX1593" fmla="*/ 662271 w 4025395"/>
                <a:gd name="connsiteY1593" fmla="*/ 1624937 h 3176522"/>
                <a:gd name="connsiteX1594" fmla="*/ 665853 w 4025395"/>
                <a:gd name="connsiteY1594" fmla="*/ 1611338 h 3176522"/>
                <a:gd name="connsiteX1595" fmla="*/ 673749 w 4025395"/>
                <a:gd name="connsiteY1595" fmla="*/ 1607024 h 3176522"/>
                <a:gd name="connsiteX1596" fmla="*/ 686763 w 4025395"/>
                <a:gd name="connsiteY1596" fmla="*/ 1614335 h 3176522"/>
                <a:gd name="connsiteX1597" fmla="*/ 695610 w 4025395"/>
                <a:gd name="connsiteY1597" fmla="*/ 1624206 h 3176522"/>
                <a:gd name="connsiteX1598" fmla="*/ 696414 w 4025395"/>
                <a:gd name="connsiteY1598" fmla="*/ 1624571 h 3176522"/>
                <a:gd name="connsiteX1599" fmla="*/ 696414 w 4025395"/>
                <a:gd name="connsiteY1599" fmla="*/ 1624571 h 3176522"/>
                <a:gd name="connsiteX1600" fmla="*/ 697292 w 4025395"/>
                <a:gd name="connsiteY1600" fmla="*/ 1623767 h 3176522"/>
                <a:gd name="connsiteX1601" fmla="*/ 699193 w 4025395"/>
                <a:gd name="connsiteY1601" fmla="*/ 1617918 h 3176522"/>
                <a:gd name="connsiteX1602" fmla="*/ 699193 w 4025395"/>
                <a:gd name="connsiteY1602" fmla="*/ 1616967 h 3176522"/>
                <a:gd name="connsiteX1603" fmla="*/ 688006 w 4025395"/>
                <a:gd name="connsiteY1603" fmla="*/ 1599932 h 3176522"/>
                <a:gd name="connsiteX1604" fmla="*/ 650646 w 4025395"/>
                <a:gd name="connsiteY1604" fmla="*/ 1581215 h 3176522"/>
                <a:gd name="connsiteX1605" fmla="*/ 654301 w 4025395"/>
                <a:gd name="connsiteY1605" fmla="*/ 1571345 h 3176522"/>
                <a:gd name="connsiteX1606" fmla="*/ 654301 w 4025395"/>
                <a:gd name="connsiteY1606" fmla="*/ 1570175 h 3176522"/>
                <a:gd name="connsiteX1607" fmla="*/ 652327 w 4025395"/>
                <a:gd name="connsiteY1607" fmla="*/ 1568201 h 3176522"/>
                <a:gd name="connsiteX1608" fmla="*/ 651523 w 4025395"/>
                <a:gd name="connsiteY1608" fmla="*/ 1568201 h 3176522"/>
                <a:gd name="connsiteX1609" fmla="*/ 635146 w 4025395"/>
                <a:gd name="connsiteY1609" fmla="*/ 1571052 h 3176522"/>
                <a:gd name="connsiteX1610" fmla="*/ 625787 w 4025395"/>
                <a:gd name="connsiteY1610" fmla="*/ 1564619 h 3176522"/>
                <a:gd name="connsiteX1611" fmla="*/ 614966 w 4025395"/>
                <a:gd name="connsiteY1611" fmla="*/ 1551970 h 3176522"/>
                <a:gd name="connsiteX1612" fmla="*/ 603780 w 4025395"/>
                <a:gd name="connsiteY1612" fmla="*/ 1525064 h 3176522"/>
                <a:gd name="connsiteX1613" fmla="*/ 583528 w 4025395"/>
                <a:gd name="connsiteY1613" fmla="*/ 1510807 h 3176522"/>
                <a:gd name="connsiteX1614" fmla="*/ 579726 w 4025395"/>
                <a:gd name="connsiteY1614" fmla="*/ 1499402 h 3176522"/>
                <a:gd name="connsiteX1615" fmla="*/ 583528 w 4025395"/>
                <a:gd name="connsiteY1615" fmla="*/ 1489970 h 3176522"/>
                <a:gd name="connsiteX1616" fmla="*/ 583528 w 4025395"/>
                <a:gd name="connsiteY1616" fmla="*/ 1488800 h 3176522"/>
                <a:gd name="connsiteX1617" fmla="*/ 579945 w 4025395"/>
                <a:gd name="connsiteY1617" fmla="*/ 1485218 h 3176522"/>
                <a:gd name="connsiteX1618" fmla="*/ 579945 w 4025395"/>
                <a:gd name="connsiteY1618" fmla="*/ 1478491 h 3176522"/>
                <a:gd name="connsiteX1619" fmla="*/ 596542 w 4025395"/>
                <a:gd name="connsiteY1619" fmla="*/ 1469060 h 3176522"/>
                <a:gd name="connsiteX1620" fmla="*/ 602757 w 4025395"/>
                <a:gd name="connsiteY1620" fmla="*/ 1469060 h 3176522"/>
                <a:gd name="connsiteX1621" fmla="*/ 604292 w 4025395"/>
                <a:gd name="connsiteY1621" fmla="*/ 1473227 h 3176522"/>
                <a:gd name="connsiteX1622" fmla="*/ 603488 w 4025395"/>
                <a:gd name="connsiteY1622" fmla="*/ 1483244 h 3176522"/>
                <a:gd name="connsiteX1623" fmla="*/ 608313 w 4025395"/>
                <a:gd name="connsiteY1623" fmla="*/ 1492017 h 3176522"/>
                <a:gd name="connsiteX1624" fmla="*/ 608898 w 4025395"/>
                <a:gd name="connsiteY1624" fmla="*/ 1492602 h 3176522"/>
                <a:gd name="connsiteX1625" fmla="*/ 611896 w 4025395"/>
                <a:gd name="connsiteY1625" fmla="*/ 1493553 h 3176522"/>
                <a:gd name="connsiteX1626" fmla="*/ 611896 w 4025395"/>
                <a:gd name="connsiteY1626" fmla="*/ 1493553 h 3176522"/>
                <a:gd name="connsiteX1627" fmla="*/ 612919 w 4025395"/>
                <a:gd name="connsiteY1627" fmla="*/ 1492968 h 3176522"/>
                <a:gd name="connsiteX1628" fmla="*/ 619353 w 4025395"/>
                <a:gd name="connsiteY1628" fmla="*/ 1480904 h 3176522"/>
                <a:gd name="connsiteX1629" fmla="*/ 620815 w 4025395"/>
                <a:gd name="connsiteY1629" fmla="*/ 1480904 h 3176522"/>
                <a:gd name="connsiteX1630" fmla="*/ 620815 w 4025395"/>
                <a:gd name="connsiteY1630" fmla="*/ 1480904 h 3176522"/>
                <a:gd name="connsiteX1631" fmla="*/ 618914 w 4025395"/>
                <a:gd name="connsiteY1631" fmla="*/ 1485803 h 3176522"/>
                <a:gd name="connsiteX1632" fmla="*/ 619353 w 4025395"/>
                <a:gd name="connsiteY1632" fmla="*/ 1487192 h 3176522"/>
                <a:gd name="connsiteX1633" fmla="*/ 625276 w 4025395"/>
                <a:gd name="connsiteY1633" fmla="*/ 1490189 h 3176522"/>
                <a:gd name="connsiteX1634" fmla="*/ 625787 w 4025395"/>
                <a:gd name="connsiteY1634" fmla="*/ 1490189 h 3176522"/>
                <a:gd name="connsiteX1635" fmla="*/ 626592 w 4025395"/>
                <a:gd name="connsiteY1635" fmla="*/ 1489824 h 3176522"/>
                <a:gd name="connsiteX1636" fmla="*/ 626592 w 4025395"/>
                <a:gd name="connsiteY1636" fmla="*/ 1488581 h 3176522"/>
                <a:gd name="connsiteX1637" fmla="*/ 623594 w 4025395"/>
                <a:gd name="connsiteY1637" fmla="*/ 1482659 h 3176522"/>
                <a:gd name="connsiteX1638" fmla="*/ 627469 w 4025395"/>
                <a:gd name="connsiteY1638" fmla="*/ 1486388 h 3176522"/>
                <a:gd name="connsiteX1639" fmla="*/ 631709 w 4025395"/>
                <a:gd name="connsiteY1639" fmla="*/ 1501668 h 3176522"/>
                <a:gd name="connsiteX1640" fmla="*/ 637559 w 4025395"/>
                <a:gd name="connsiteY1640" fmla="*/ 1505909 h 3176522"/>
                <a:gd name="connsiteX1641" fmla="*/ 633610 w 4025395"/>
                <a:gd name="connsiteY1641" fmla="*/ 1509857 h 3176522"/>
                <a:gd name="connsiteX1642" fmla="*/ 633610 w 4025395"/>
                <a:gd name="connsiteY1642" fmla="*/ 1511392 h 3176522"/>
                <a:gd name="connsiteX1643" fmla="*/ 650938 w 4025395"/>
                <a:gd name="connsiteY1643" fmla="*/ 1529378 h 3176522"/>
                <a:gd name="connsiteX1644" fmla="*/ 667023 w 4025395"/>
                <a:gd name="connsiteY1644" fmla="*/ 1531133 h 3176522"/>
                <a:gd name="connsiteX1645" fmla="*/ 677551 w 4025395"/>
                <a:gd name="connsiteY1645" fmla="*/ 1539979 h 3176522"/>
                <a:gd name="connsiteX1646" fmla="*/ 671702 w 4025395"/>
                <a:gd name="connsiteY1646" fmla="*/ 1539979 h 3176522"/>
                <a:gd name="connsiteX1647" fmla="*/ 670605 w 4025395"/>
                <a:gd name="connsiteY1647" fmla="*/ 1540930 h 3176522"/>
                <a:gd name="connsiteX1648" fmla="*/ 671337 w 4025395"/>
                <a:gd name="connsiteY1648" fmla="*/ 1542173 h 3176522"/>
                <a:gd name="connsiteX1649" fmla="*/ 686617 w 4025395"/>
                <a:gd name="connsiteY1649" fmla="*/ 1546779 h 3176522"/>
                <a:gd name="connsiteX1650" fmla="*/ 693197 w 4025395"/>
                <a:gd name="connsiteY1650" fmla="*/ 1552847 h 3176522"/>
                <a:gd name="connsiteX1651" fmla="*/ 693197 w 4025395"/>
                <a:gd name="connsiteY1651" fmla="*/ 1552847 h 3176522"/>
                <a:gd name="connsiteX1652" fmla="*/ 712938 w 4025395"/>
                <a:gd name="connsiteY1652" fmla="*/ 1571125 h 3176522"/>
                <a:gd name="connsiteX1653" fmla="*/ 712938 w 4025395"/>
                <a:gd name="connsiteY1653" fmla="*/ 1571125 h 3176522"/>
                <a:gd name="connsiteX1654" fmla="*/ 718056 w 4025395"/>
                <a:gd name="connsiteY1654" fmla="*/ 1573611 h 3176522"/>
                <a:gd name="connsiteX1655" fmla="*/ 714327 w 4025395"/>
                <a:gd name="connsiteY1655" fmla="*/ 1583920 h 3176522"/>
                <a:gd name="connsiteX1656" fmla="*/ 715350 w 4025395"/>
                <a:gd name="connsiteY1656" fmla="*/ 1606366 h 3176522"/>
                <a:gd name="connsiteX1657" fmla="*/ 713523 w 4025395"/>
                <a:gd name="connsiteY1657" fmla="*/ 1606366 h 3176522"/>
                <a:gd name="connsiteX1658" fmla="*/ 712572 w 4025395"/>
                <a:gd name="connsiteY1658" fmla="*/ 1607024 h 3176522"/>
                <a:gd name="connsiteX1659" fmla="*/ 712572 w 4025395"/>
                <a:gd name="connsiteY1659" fmla="*/ 1608194 h 3176522"/>
                <a:gd name="connsiteX1660" fmla="*/ 730266 w 4025395"/>
                <a:gd name="connsiteY1660" fmla="*/ 1627788 h 3176522"/>
                <a:gd name="connsiteX1661" fmla="*/ 730266 w 4025395"/>
                <a:gd name="connsiteY1661" fmla="*/ 1627788 h 3176522"/>
                <a:gd name="connsiteX1662" fmla="*/ 741598 w 4025395"/>
                <a:gd name="connsiteY1662" fmla="*/ 1642776 h 3176522"/>
                <a:gd name="connsiteX1663" fmla="*/ 747813 w 4025395"/>
                <a:gd name="connsiteY1663" fmla="*/ 1644531 h 3176522"/>
                <a:gd name="connsiteX1664" fmla="*/ 747813 w 4025395"/>
                <a:gd name="connsiteY1664" fmla="*/ 1645481 h 3176522"/>
                <a:gd name="connsiteX1665" fmla="*/ 741525 w 4025395"/>
                <a:gd name="connsiteY1665" fmla="*/ 1645481 h 3176522"/>
                <a:gd name="connsiteX1666" fmla="*/ 740575 w 4025395"/>
                <a:gd name="connsiteY1666" fmla="*/ 1646066 h 3176522"/>
                <a:gd name="connsiteX1667" fmla="*/ 740575 w 4025395"/>
                <a:gd name="connsiteY1667" fmla="*/ 1647163 h 3176522"/>
                <a:gd name="connsiteX1668" fmla="*/ 748471 w 4025395"/>
                <a:gd name="connsiteY1668" fmla="*/ 1659958 h 3176522"/>
                <a:gd name="connsiteX1669" fmla="*/ 749348 w 4025395"/>
                <a:gd name="connsiteY1669" fmla="*/ 1660470 h 3176522"/>
                <a:gd name="connsiteX1670" fmla="*/ 778593 w 4025395"/>
                <a:gd name="connsiteY1670" fmla="*/ 1659373 h 3176522"/>
                <a:gd name="connsiteX1671" fmla="*/ 786855 w 4025395"/>
                <a:gd name="connsiteY1671" fmla="*/ 1663467 h 3176522"/>
                <a:gd name="connsiteX1672" fmla="*/ 783419 w 4025395"/>
                <a:gd name="connsiteY1672" fmla="*/ 1666392 h 3176522"/>
                <a:gd name="connsiteX1673" fmla="*/ 783419 w 4025395"/>
                <a:gd name="connsiteY1673" fmla="*/ 1666392 h 3176522"/>
                <a:gd name="connsiteX1674" fmla="*/ 766237 w 4025395"/>
                <a:gd name="connsiteY1674" fmla="*/ 1660323 h 3176522"/>
                <a:gd name="connsiteX1675" fmla="*/ 754393 w 4025395"/>
                <a:gd name="connsiteY1675" fmla="*/ 1662224 h 3176522"/>
                <a:gd name="connsiteX1676" fmla="*/ 753589 w 4025395"/>
                <a:gd name="connsiteY1676" fmla="*/ 1662809 h 3176522"/>
                <a:gd name="connsiteX1677" fmla="*/ 748763 w 4025395"/>
                <a:gd name="connsiteY1677" fmla="*/ 1672606 h 3176522"/>
                <a:gd name="connsiteX1678" fmla="*/ 748763 w 4025395"/>
                <a:gd name="connsiteY1678" fmla="*/ 1673776 h 3176522"/>
                <a:gd name="connsiteX1679" fmla="*/ 758414 w 4025395"/>
                <a:gd name="connsiteY1679" fmla="*/ 1685913 h 3176522"/>
                <a:gd name="connsiteX1680" fmla="*/ 758414 w 4025395"/>
                <a:gd name="connsiteY1680" fmla="*/ 1695710 h 3176522"/>
                <a:gd name="connsiteX1681" fmla="*/ 758414 w 4025395"/>
                <a:gd name="connsiteY1681" fmla="*/ 1696441 h 3176522"/>
                <a:gd name="connsiteX1682" fmla="*/ 761412 w 4025395"/>
                <a:gd name="connsiteY1682" fmla="*/ 1699439 h 3176522"/>
                <a:gd name="connsiteX1683" fmla="*/ 762216 w 4025395"/>
                <a:gd name="connsiteY1683" fmla="*/ 1699439 h 3176522"/>
                <a:gd name="connsiteX1684" fmla="*/ 762216 w 4025395"/>
                <a:gd name="connsiteY1684" fmla="*/ 1699439 h 3176522"/>
                <a:gd name="connsiteX1685" fmla="*/ 763020 w 4025395"/>
                <a:gd name="connsiteY1685" fmla="*/ 1699000 h 3176522"/>
                <a:gd name="connsiteX1686" fmla="*/ 765799 w 4025395"/>
                <a:gd name="connsiteY1686" fmla="*/ 1694102 h 3176522"/>
                <a:gd name="connsiteX1687" fmla="*/ 770843 w 4025395"/>
                <a:gd name="connsiteY1687" fmla="*/ 1706677 h 3176522"/>
                <a:gd name="connsiteX1688" fmla="*/ 771648 w 4025395"/>
                <a:gd name="connsiteY1688" fmla="*/ 1707335 h 3176522"/>
                <a:gd name="connsiteX1689" fmla="*/ 771648 w 4025395"/>
                <a:gd name="connsiteY1689" fmla="*/ 1707335 h 3176522"/>
                <a:gd name="connsiteX1690" fmla="*/ 772379 w 4025395"/>
                <a:gd name="connsiteY1690" fmla="*/ 1707335 h 3176522"/>
                <a:gd name="connsiteX1691" fmla="*/ 778520 w 4025395"/>
                <a:gd name="connsiteY1691" fmla="*/ 1699439 h 3176522"/>
                <a:gd name="connsiteX1692" fmla="*/ 786490 w 4025395"/>
                <a:gd name="connsiteY1692" fmla="*/ 1707408 h 3176522"/>
                <a:gd name="connsiteX1693" fmla="*/ 787294 w 4025395"/>
                <a:gd name="connsiteY1693" fmla="*/ 1707408 h 3176522"/>
                <a:gd name="connsiteX1694" fmla="*/ 787806 w 4025395"/>
                <a:gd name="connsiteY1694" fmla="*/ 1707408 h 3176522"/>
                <a:gd name="connsiteX1695" fmla="*/ 788391 w 4025395"/>
                <a:gd name="connsiteY1695" fmla="*/ 1706165 h 3176522"/>
                <a:gd name="connsiteX1696" fmla="*/ 781518 w 4025395"/>
                <a:gd name="connsiteY1696" fmla="*/ 1682257 h 3176522"/>
                <a:gd name="connsiteX1697" fmla="*/ 786563 w 4025395"/>
                <a:gd name="connsiteY1697" fmla="*/ 1686717 h 3176522"/>
                <a:gd name="connsiteX1698" fmla="*/ 788011 w 4025395"/>
                <a:gd name="connsiteY1698" fmla="*/ 1686732 h 3176522"/>
                <a:gd name="connsiteX1699" fmla="*/ 788025 w 4025395"/>
                <a:gd name="connsiteY1699" fmla="*/ 1686717 h 3176522"/>
                <a:gd name="connsiteX1700" fmla="*/ 793874 w 4025395"/>
                <a:gd name="connsiteY1700" fmla="*/ 1681819 h 3176522"/>
                <a:gd name="connsiteX1701" fmla="*/ 793874 w 4025395"/>
                <a:gd name="connsiteY1701" fmla="*/ 1680502 h 3176522"/>
                <a:gd name="connsiteX1702" fmla="*/ 788025 w 4025395"/>
                <a:gd name="connsiteY1702" fmla="*/ 1668731 h 3176522"/>
                <a:gd name="connsiteX1703" fmla="*/ 788025 w 4025395"/>
                <a:gd name="connsiteY1703" fmla="*/ 1668731 h 3176522"/>
                <a:gd name="connsiteX1704" fmla="*/ 796433 w 4025395"/>
                <a:gd name="connsiteY1704" fmla="*/ 1669316 h 3176522"/>
                <a:gd name="connsiteX1705" fmla="*/ 803744 w 4025395"/>
                <a:gd name="connsiteY1705" fmla="*/ 1676627 h 3176522"/>
                <a:gd name="connsiteX1706" fmla="*/ 804548 w 4025395"/>
                <a:gd name="connsiteY1706" fmla="*/ 1676627 h 3176522"/>
                <a:gd name="connsiteX1707" fmla="*/ 804914 w 4025395"/>
                <a:gd name="connsiteY1707" fmla="*/ 1676627 h 3176522"/>
                <a:gd name="connsiteX1708" fmla="*/ 805645 w 4025395"/>
                <a:gd name="connsiteY1708" fmla="*/ 1675531 h 3176522"/>
                <a:gd name="connsiteX1709" fmla="*/ 804622 w 4025395"/>
                <a:gd name="connsiteY1709" fmla="*/ 1662736 h 3176522"/>
                <a:gd name="connsiteX1710" fmla="*/ 804110 w 4025395"/>
                <a:gd name="connsiteY1710" fmla="*/ 1661932 h 3176522"/>
                <a:gd name="connsiteX1711" fmla="*/ 779763 w 4025395"/>
                <a:gd name="connsiteY1711" fmla="*/ 1647017 h 3176522"/>
                <a:gd name="connsiteX1712" fmla="*/ 785831 w 4025395"/>
                <a:gd name="connsiteY1712" fmla="*/ 1645628 h 3176522"/>
                <a:gd name="connsiteX1713" fmla="*/ 786709 w 4025395"/>
                <a:gd name="connsiteY1713" fmla="*/ 1644480 h 3176522"/>
                <a:gd name="connsiteX1714" fmla="*/ 786709 w 4025395"/>
                <a:gd name="connsiteY1714" fmla="*/ 1644458 h 3176522"/>
                <a:gd name="connsiteX1715" fmla="*/ 785978 w 4025395"/>
                <a:gd name="connsiteY1715" fmla="*/ 1638243 h 3176522"/>
                <a:gd name="connsiteX1716" fmla="*/ 790291 w 4025395"/>
                <a:gd name="connsiteY1716" fmla="*/ 1639705 h 3176522"/>
                <a:gd name="connsiteX1717" fmla="*/ 790291 w 4025395"/>
                <a:gd name="connsiteY1717" fmla="*/ 1639705 h 3176522"/>
                <a:gd name="connsiteX1718" fmla="*/ 791096 w 4025395"/>
                <a:gd name="connsiteY1718" fmla="*/ 1639340 h 3176522"/>
                <a:gd name="connsiteX1719" fmla="*/ 791096 w 4025395"/>
                <a:gd name="connsiteY1719" fmla="*/ 1638097 h 3176522"/>
                <a:gd name="connsiteX1720" fmla="*/ 780494 w 4025395"/>
                <a:gd name="connsiteY1720" fmla="*/ 1620038 h 3176522"/>
                <a:gd name="connsiteX1721" fmla="*/ 780494 w 4025395"/>
                <a:gd name="connsiteY1721" fmla="*/ 1606147 h 3176522"/>
                <a:gd name="connsiteX1722" fmla="*/ 782395 w 4025395"/>
                <a:gd name="connsiteY1722" fmla="*/ 1605781 h 3176522"/>
                <a:gd name="connsiteX1723" fmla="*/ 781372 w 4025395"/>
                <a:gd name="connsiteY1723" fmla="*/ 1607755 h 3176522"/>
                <a:gd name="connsiteX1724" fmla="*/ 781372 w 4025395"/>
                <a:gd name="connsiteY1724" fmla="*/ 1609071 h 3176522"/>
                <a:gd name="connsiteX1725" fmla="*/ 795190 w 4025395"/>
                <a:gd name="connsiteY1725" fmla="*/ 1621866 h 3176522"/>
                <a:gd name="connsiteX1726" fmla="*/ 795848 w 4025395"/>
                <a:gd name="connsiteY1726" fmla="*/ 1621866 h 3176522"/>
                <a:gd name="connsiteX1727" fmla="*/ 796360 w 4025395"/>
                <a:gd name="connsiteY1727" fmla="*/ 1621866 h 3176522"/>
                <a:gd name="connsiteX1728" fmla="*/ 796945 w 4025395"/>
                <a:gd name="connsiteY1728" fmla="*/ 1620769 h 3176522"/>
                <a:gd name="connsiteX1729" fmla="*/ 796287 w 4025395"/>
                <a:gd name="connsiteY1729" fmla="*/ 1615359 h 3176522"/>
                <a:gd name="connsiteX1730" fmla="*/ 804037 w 4025395"/>
                <a:gd name="connsiteY1730" fmla="*/ 1620842 h 3176522"/>
                <a:gd name="connsiteX1731" fmla="*/ 804695 w 4025395"/>
                <a:gd name="connsiteY1731" fmla="*/ 1620842 h 3176522"/>
                <a:gd name="connsiteX1732" fmla="*/ 805426 w 4025395"/>
                <a:gd name="connsiteY1732" fmla="*/ 1620842 h 3176522"/>
                <a:gd name="connsiteX1733" fmla="*/ 805426 w 4025395"/>
                <a:gd name="connsiteY1733" fmla="*/ 1619599 h 3176522"/>
                <a:gd name="connsiteX1734" fmla="*/ 802428 w 4025395"/>
                <a:gd name="connsiteY1734" fmla="*/ 1612288 h 3176522"/>
                <a:gd name="connsiteX1735" fmla="*/ 809740 w 4025395"/>
                <a:gd name="connsiteY1735" fmla="*/ 1615286 h 3176522"/>
                <a:gd name="connsiteX1736" fmla="*/ 810178 w 4025395"/>
                <a:gd name="connsiteY1736" fmla="*/ 1615286 h 3176522"/>
                <a:gd name="connsiteX1737" fmla="*/ 811129 w 4025395"/>
                <a:gd name="connsiteY1737" fmla="*/ 1614774 h 3176522"/>
                <a:gd name="connsiteX1738" fmla="*/ 811129 w 4025395"/>
                <a:gd name="connsiteY1738" fmla="*/ 1613385 h 3176522"/>
                <a:gd name="connsiteX1739" fmla="*/ 800454 w 4025395"/>
                <a:gd name="connsiteY1739" fmla="*/ 1604538 h 3176522"/>
                <a:gd name="connsiteX1740" fmla="*/ 813395 w 4025395"/>
                <a:gd name="connsiteY1740" fmla="*/ 1596642 h 3176522"/>
                <a:gd name="connsiteX1741" fmla="*/ 823850 w 4025395"/>
                <a:gd name="connsiteY1741" fmla="*/ 1595692 h 3176522"/>
                <a:gd name="connsiteX1742" fmla="*/ 844468 w 4025395"/>
                <a:gd name="connsiteY1742" fmla="*/ 1601540 h 3176522"/>
                <a:gd name="connsiteX1743" fmla="*/ 853242 w 4025395"/>
                <a:gd name="connsiteY1743" fmla="*/ 1603953 h 3176522"/>
                <a:gd name="connsiteX1744" fmla="*/ 847978 w 4025395"/>
                <a:gd name="connsiteY1744" fmla="*/ 1608486 h 3176522"/>
                <a:gd name="connsiteX1745" fmla="*/ 847539 w 4025395"/>
                <a:gd name="connsiteY1745" fmla="*/ 1609144 h 3176522"/>
                <a:gd name="connsiteX1746" fmla="*/ 846588 w 4025395"/>
                <a:gd name="connsiteY1746" fmla="*/ 1617040 h 3176522"/>
                <a:gd name="connsiteX1747" fmla="*/ 847100 w 4025395"/>
                <a:gd name="connsiteY1747" fmla="*/ 1618137 h 3176522"/>
                <a:gd name="connsiteX1748" fmla="*/ 847685 w 4025395"/>
                <a:gd name="connsiteY1748" fmla="*/ 1618137 h 3176522"/>
                <a:gd name="connsiteX1749" fmla="*/ 848343 w 4025395"/>
                <a:gd name="connsiteY1749" fmla="*/ 1617772 h 3176522"/>
                <a:gd name="connsiteX1750" fmla="*/ 874152 w 4025395"/>
                <a:gd name="connsiteY1750" fmla="*/ 1595838 h 3176522"/>
                <a:gd name="connsiteX1751" fmla="*/ 898645 w 4025395"/>
                <a:gd name="connsiteY1751" fmla="*/ 1594814 h 3176522"/>
                <a:gd name="connsiteX1752" fmla="*/ 899595 w 4025395"/>
                <a:gd name="connsiteY1752" fmla="*/ 1594302 h 3176522"/>
                <a:gd name="connsiteX1753" fmla="*/ 903471 w 4025395"/>
                <a:gd name="connsiteY1753" fmla="*/ 1588453 h 3176522"/>
                <a:gd name="connsiteX1754" fmla="*/ 903471 w 4025395"/>
                <a:gd name="connsiteY1754" fmla="*/ 1587576 h 3176522"/>
                <a:gd name="connsiteX1755" fmla="*/ 902812 w 4025395"/>
                <a:gd name="connsiteY1755" fmla="*/ 1586845 h 3176522"/>
                <a:gd name="connsiteX1756" fmla="*/ 886581 w 4025395"/>
                <a:gd name="connsiteY1756" fmla="*/ 1579533 h 3176522"/>
                <a:gd name="connsiteX1757" fmla="*/ 883876 w 4025395"/>
                <a:gd name="connsiteY1757" fmla="*/ 1570175 h 3176522"/>
                <a:gd name="connsiteX1758" fmla="*/ 883876 w 4025395"/>
                <a:gd name="connsiteY1758" fmla="*/ 1570175 h 3176522"/>
                <a:gd name="connsiteX1759" fmla="*/ 883876 w 4025395"/>
                <a:gd name="connsiteY1759" fmla="*/ 1570175 h 3176522"/>
                <a:gd name="connsiteX1760" fmla="*/ 874518 w 4025395"/>
                <a:gd name="connsiteY1760" fmla="*/ 1556210 h 3176522"/>
                <a:gd name="connsiteX1761" fmla="*/ 881025 w 4025395"/>
                <a:gd name="connsiteY1761" fmla="*/ 1549411 h 3176522"/>
                <a:gd name="connsiteX1762" fmla="*/ 882633 w 4025395"/>
                <a:gd name="connsiteY1762" fmla="*/ 1540272 h 3176522"/>
                <a:gd name="connsiteX1763" fmla="*/ 892649 w 4025395"/>
                <a:gd name="connsiteY1763" fmla="*/ 1531937 h 3176522"/>
                <a:gd name="connsiteX1764" fmla="*/ 896671 w 4025395"/>
                <a:gd name="connsiteY1764" fmla="*/ 1522140 h 3176522"/>
                <a:gd name="connsiteX1765" fmla="*/ 896671 w 4025395"/>
                <a:gd name="connsiteY1765" fmla="*/ 1522140 h 3176522"/>
                <a:gd name="connsiteX1766" fmla="*/ 896671 w 4025395"/>
                <a:gd name="connsiteY1766" fmla="*/ 1522140 h 3176522"/>
                <a:gd name="connsiteX1767" fmla="*/ 900254 w 4025395"/>
                <a:gd name="connsiteY1767" fmla="*/ 1492895 h 3176522"/>
                <a:gd name="connsiteX1768" fmla="*/ 902155 w 4025395"/>
                <a:gd name="connsiteY1768" fmla="*/ 1494795 h 3176522"/>
                <a:gd name="connsiteX1769" fmla="*/ 900327 w 4025395"/>
                <a:gd name="connsiteY1769" fmla="*/ 1503057 h 3176522"/>
                <a:gd name="connsiteX1770" fmla="*/ 900911 w 4025395"/>
                <a:gd name="connsiteY1770" fmla="*/ 1504227 h 3176522"/>
                <a:gd name="connsiteX1771" fmla="*/ 901423 w 4025395"/>
                <a:gd name="connsiteY1771" fmla="*/ 1504227 h 3176522"/>
                <a:gd name="connsiteX1772" fmla="*/ 902155 w 4025395"/>
                <a:gd name="connsiteY1772" fmla="*/ 1504227 h 3176522"/>
                <a:gd name="connsiteX1773" fmla="*/ 911951 w 4025395"/>
                <a:gd name="connsiteY1773" fmla="*/ 1495380 h 3176522"/>
                <a:gd name="connsiteX1774" fmla="*/ 912390 w 4025395"/>
                <a:gd name="connsiteY1774" fmla="*/ 1494649 h 3176522"/>
                <a:gd name="connsiteX1775" fmla="*/ 913267 w 4025395"/>
                <a:gd name="connsiteY1775" fmla="*/ 1477980 h 3176522"/>
                <a:gd name="connsiteX1776" fmla="*/ 913852 w 4025395"/>
                <a:gd name="connsiteY1776" fmla="*/ 1470668 h 3176522"/>
                <a:gd name="connsiteX1777" fmla="*/ 915168 w 4025395"/>
                <a:gd name="connsiteY1777" fmla="*/ 1473154 h 3176522"/>
                <a:gd name="connsiteX1778" fmla="*/ 915973 w 4025395"/>
                <a:gd name="connsiteY1778" fmla="*/ 1473739 h 3176522"/>
                <a:gd name="connsiteX1779" fmla="*/ 915973 w 4025395"/>
                <a:gd name="connsiteY1779" fmla="*/ 1473739 h 3176522"/>
                <a:gd name="connsiteX1780" fmla="*/ 916704 w 4025395"/>
                <a:gd name="connsiteY1780" fmla="*/ 1473739 h 3176522"/>
                <a:gd name="connsiteX1781" fmla="*/ 928475 w 4025395"/>
                <a:gd name="connsiteY1781" fmla="*/ 1462918 h 3176522"/>
                <a:gd name="connsiteX1782" fmla="*/ 928475 w 4025395"/>
                <a:gd name="connsiteY1782" fmla="*/ 1461675 h 3176522"/>
                <a:gd name="connsiteX1783" fmla="*/ 925624 w 4025395"/>
                <a:gd name="connsiteY1783" fmla="*/ 1455972 h 3176522"/>
                <a:gd name="connsiteX1784" fmla="*/ 929864 w 4025395"/>
                <a:gd name="connsiteY1784" fmla="*/ 1459043 h 3176522"/>
                <a:gd name="connsiteX1785" fmla="*/ 930449 w 4025395"/>
                <a:gd name="connsiteY1785" fmla="*/ 1459043 h 3176522"/>
                <a:gd name="connsiteX1786" fmla="*/ 930449 w 4025395"/>
                <a:gd name="connsiteY1786" fmla="*/ 1459043 h 3176522"/>
                <a:gd name="connsiteX1787" fmla="*/ 931180 w 4025395"/>
                <a:gd name="connsiteY1787" fmla="*/ 1458385 h 3176522"/>
                <a:gd name="connsiteX1788" fmla="*/ 934982 w 4025395"/>
                <a:gd name="connsiteY1788" fmla="*/ 1449100 h 3176522"/>
                <a:gd name="connsiteX1789" fmla="*/ 956331 w 4025395"/>
                <a:gd name="connsiteY1789" fmla="*/ 1442520 h 3176522"/>
                <a:gd name="connsiteX1790" fmla="*/ 961156 w 4025395"/>
                <a:gd name="connsiteY1790" fmla="*/ 1448076 h 3176522"/>
                <a:gd name="connsiteX1791" fmla="*/ 951798 w 4025395"/>
                <a:gd name="connsiteY1791" fmla="*/ 1448076 h 3176522"/>
                <a:gd name="connsiteX1792" fmla="*/ 950774 w 4025395"/>
                <a:gd name="connsiteY1792" fmla="*/ 1448954 h 3176522"/>
                <a:gd name="connsiteX1793" fmla="*/ 951433 w 4025395"/>
                <a:gd name="connsiteY1793" fmla="*/ 1450196 h 3176522"/>
                <a:gd name="connsiteX1794" fmla="*/ 957867 w 4025395"/>
                <a:gd name="connsiteY1794" fmla="*/ 1452609 h 3176522"/>
                <a:gd name="connsiteX1795" fmla="*/ 954869 w 4025395"/>
                <a:gd name="connsiteY1795" fmla="*/ 1456338 h 3176522"/>
                <a:gd name="connsiteX1796" fmla="*/ 954869 w 4025395"/>
                <a:gd name="connsiteY1796" fmla="*/ 1457435 h 3176522"/>
                <a:gd name="connsiteX1797" fmla="*/ 955746 w 4025395"/>
                <a:gd name="connsiteY1797" fmla="*/ 1458166 h 3176522"/>
                <a:gd name="connsiteX1798" fmla="*/ 990475 w 4025395"/>
                <a:gd name="connsiteY1798" fmla="*/ 1461675 h 3176522"/>
                <a:gd name="connsiteX1799" fmla="*/ 992376 w 4025395"/>
                <a:gd name="connsiteY1799" fmla="*/ 1463722 h 3176522"/>
                <a:gd name="connsiteX1800" fmla="*/ 969053 w 4025395"/>
                <a:gd name="connsiteY1800" fmla="*/ 1477687 h 3176522"/>
                <a:gd name="connsiteX1801" fmla="*/ 968541 w 4025395"/>
                <a:gd name="connsiteY1801" fmla="*/ 1478711 h 3176522"/>
                <a:gd name="connsiteX1802" fmla="*/ 969126 w 4025395"/>
                <a:gd name="connsiteY1802" fmla="*/ 1479661 h 3176522"/>
                <a:gd name="connsiteX1803" fmla="*/ 985211 w 4025395"/>
                <a:gd name="connsiteY1803" fmla="*/ 1486972 h 3176522"/>
                <a:gd name="connsiteX1804" fmla="*/ 985211 w 4025395"/>
                <a:gd name="connsiteY1804" fmla="*/ 1501961 h 3176522"/>
                <a:gd name="connsiteX1805" fmla="*/ 985942 w 4025395"/>
                <a:gd name="connsiteY1805" fmla="*/ 1503057 h 3176522"/>
                <a:gd name="connsiteX1806" fmla="*/ 996616 w 4025395"/>
                <a:gd name="connsiteY1806" fmla="*/ 1507005 h 3176522"/>
                <a:gd name="connsiteX1807" fmla="*/ 997055 w 4025395"/>
                <a:gd name="connsiteY1807" fmla="*/ 1507005 h 3176522"/>
                <a:gd name="connsiteX1808" fmla="*/ 997640 w 4025395"/>
                <a:gd name="connsiteY1808" fmla="*/ 1507005 h 3176522"/>
                <a:gd name="connsiteX1809" fmla="*/ 1026373 w 4025395"/>
                <a:gd name="connsiteY1809" fmla="*/ 1487557 h 3176522"/>
                <a:gd name="connsiteX1810" fmla="*/ 1045164 w 4025395"/>
                <a:gd name="connsiteY1810" fmla="*/ 1489531 h 3176522"/>
                <a:gd name="connsiteX1811" fmla="*/ 1046260 w 4025395"/>
                <a:gd name="connsiteY1811" fmla="*/ 1488727 h 3176522"/>
                <a:gd name="connsiteX1812" fmla="*/ 1049112 w 4025395"/>
                <a:gd name="connsiteY1812" fmla="*/ 1477906 h 3176522"/>
                <a:gd name="connsiteX1813" fmla="*/ 1049112 w 4025395"/>
                <a:gd name="connsiteY1813" fmla="*/ 1476883 h 3176522"/>
                <a:gd name="connsiteX1814" fmla="*/ 1048161 w 4025395"/>
                <a:gd name="connsiteY1814" fmla="*/ 1476517 h 3176522"/>
                <a:gd name="connsiteX1815" fmla="*/ 1019501 w 4025395"/>
                <a:gd name="connsiteY1815" fmla="*/ 1480392 h 3176522"/>
                <a:gd name="connsiteX1816" fmla="*/ 1015918 w 4025395"/>
                <a:gd name="connsiteY1816" fmla="*/ 1471326 h 3176522"/>
                <a:gd name="connsiteX1817" fmla="*/ 1015260 w 4025395"/>
                <a:gd name="connsiteY1817" fmla="*/ 1470741 h 3176522"/>
                <a:gd name="connsiteX1818" fmla="*/ 1008534 w 4025395"/>
                <a:gd name="connsiteY1818" fmla="*/ 1468182 h 3176522"/>
                <a:gd name="connsiteX1819" fmla="*/ 1009996 w 4025395"/>
                <a:gd name="connsiteY1819" fmla="*/ 1464307 h 3176522"/>
                <a:gd name="connsiteX1820" fmla="*/ 1009996 w 4025395"/>
                <a:gd name="connsiteY1820" fmla="*/ 1463284 h 3176522"/>
                <a:gd name="connsiteX1821" fmla="*/ 1009119 w 4025395"/>
                <a:gd name="connsiteY1821" fmla="*/ 1462772 h 3176522"/>
                <a:gd name="connsiteX1822" fmla="*/ 1008680 w 4025395"/>
                <a:gd name="connsiteY1822" fmla="*/ 1462772 h 3176522"/>
                <a:gd name="connsiteX1823" fmla="*/ 1011019 w 4025395"/>
                <a:gd name="connsiteY1823" fmla="*/ 1459774 h 3176522"/>
                <a:gd name="connsiteX1824" fmla="*/ 1014163 w 4025395"/>
                <a:gd name="connsiteY1824" fmla="*/ 1464454 h 3176522"/>
                <a:gd name="connsiteX1825" fmla="*/ 1015114 w 4025395"/>
                <a:gd name="connsiteY1825" fmla="*/ 1464892 h 3176522"/>
                <a:gd name="connsiteX1826" fmla="*/ 1015114 w 4025395"/>
                <a:gd name="connsiteY1826" fmla="*/ 1464892 h 3176522"/>
                <a:gd name="connsiteX1827" fmla="*/ 1015918 w 4025395"/>
                <a:gd name="connsiteY1827" fmla="*/ 1463796 h 3176522"/>
                <a:gd name="connsiteX1828" fmla="*/ 1015918 w 4025395"/>
                <a:gd name="connsiteY1828" fmla="*/ 1458531 h 3176522"/>
                <a:gd name="connsiteX1829" fmla="*/ 1020086 w 4025395"/>
                <a:gd name="connsiteY1829" fmla="*/ 1451220 h 3176522"/>
                <a:gd name="connsiteX1830" fmla="*/ 1022864 w 4025395"/>
                <a:gd name="connsiteY1830" fmla="*/ 1454876 h 3176522"/>
                <a:gd name="connsiteX1831" fmla="*/ 1023742 w 4025395"/>
                <a:gd name="connsiteY1831" fmla="*/ 1455314 h 3176522"/>
                <a:gd name="connsiteX1832" fmla="*/ 1023742 w 4025395"/>
                <a:gd name="connsiteY1832" fmla="*/ 1455314 h 3176522"/>
                <a:gd name="connsiteX1833" fmla="*/ 1024399 w 4025395"/>
                <a:gd name="connsiteY1833" fmla="*/ 1455314 h 3176522"/>
                <a:gd name="connsiteX1834" fmla="*/ 1032734 w 4025395"/>
                <a:gd name="connsiteY1834" fmla="*/ 1446760 h 3176522"/>
                <a:gd name="connsiteX1835" fmla="*/ 1081939 w 4025395"/>
                <a:gd name="connsiteY1835" fmla="*/ 1432942 h 3176522"/>
                <a:gd name="connsiteX1836" fmla="*/ 1081939 w 4025395"/>
                <a:gd name="connsiteY1836" fmla="*/ 1432942 h 3176522"/>
                <a:gd name="connsiteX1837" fmla="*/ 1096562 w 4025395"/>
                <a:gd name="connsiteY1837" fmla="*/ 1429213 h 3176522"/>
                <a:gd name="connsiteX1838" fmla="*/ 1099121 w 4025395"/>
                <a:gd name="connsiteY1838" fmla="*/ 1432357 h 3176522"/>
                <a:gd name="connsiteX1839" fmla="*/ 1082963 w 4025395"/>
                <a:gd name="connsiteY1839" fmla="*/ 1437767 h 3176522"/>
                <a:gd name="connsiteX1840" fmla="*/ 1082210 w 4025395"/>
                <a:gd name="connsiteY1840" fmla="*/ 1439003 h 3176522"/>
                <a:gd name="connsiteX1841" fmla="*/ 1082232 w 4025395"/>
                <a:gd name="connsiteY1841" fmla="*/ 1439083 h 3176522"/>
                <a:gd name="connsiteX1842" fmla="*/ 1082963 w 4025395"/>
                <a:gd name="connsiteY1842" fmla="*/ 1441789 h 3176522"/>
                <a:gd name="connsiteX1843" fmla="*/ 1071484 w 4025395"/>
                <a:gd name="connsiteY1843" fmla="*/ 1442666 h 3176522"/>
                <a:gd name="connsiteX1844" fmla="*/ 1070534 w 4025395"/>
                <a:gd name="connsiteY1844" fmla="*/ 1443178 h 3176522"/>
                <a:gd name="connsiteX1845" fmla="*/ 1068559 w 4025395"/>
                <a:gd name="connsiteY1845" fmla="*/ 1447126 h 3176522"/>
                <a:gd name="connsiteX1846" fmla="*/ 1068559 w 4025395"/>
                <a:gd name="connsiteY1846" fmla="*/ 1448442 h 3176522"/>
                <a:gd name="connsiteX1847" fmla="*/ 1081574 w 4025395"/>
                <a:gd name="connsiteY1847" fmla="*/ 1458897 h 3176522"/>
                <a:gd name="connsiteX1848" fmla="*/ 1072946 w 4025395"/>
                <a:gd name="connsiteY1848" fmla="*/ 1461310 h 3176522"/>
                <a:gd name="connsiteX1849" fmla="*/ 1072288 w 4025395"/>
                <a:gd name="connsiteY1849" fmla="*/ 1461895 h 3176522"/>
                <a:gd name="connsiteX1850" fmla="*/ 1062710 w 4025395"/>
                <a:gd name="connsiteY1850" fmla="*/ 1477906 h 3176522"/>
                <a:gd name="connsiteX1851" fmla="*/ 1052548 w 4025395"/>
                <a:gd name="connsiteY1851" fmla="*/ 1477906 h 3176522"/>
                <a:gd name="connsiteX1852" fmla="*/ 1051743 w 4025395"/>
                <a:gd name="connsiteY1852" fmla="*/ 1478345 h 3176522"/>
                <a:gd name="connsiteX1853" fmla="*/ 1047796 w 4025395"/>
                <a:gd name="connsiteY1853" fmla="*/ 1483317 h 3176522"/>
                <a:gd name="connsiteX1854" fmla="*/ 1047796 w 4025395"/>
                <a:gd name="connsiteY1854" fmla="*/ 1484706 h 3176522"/>
                <a:gd name="connsiteX1855" fmla="*/ 1061614 w 4025395"/>
                <a:gd name="connsiteY1855" fmla="*/ 1499328 h 3176522"/>
                <a:gd name="connsiteX1856" fmla="*/ 1062345 w 4025395"/>
                <a:gd name="connsiteY1856" fmla="*/ 1499694 h 3176522"/>
                <a:gd name="connsiteX1857" fmla="*/ 1067097 w 4025395"/>
                <a:gd name="connsiteY1857" fmla="*/ 1498817 h 3176522"/>
                <a:gd name="connsiteX1858" fmla="*/ 1088081 w 4025395"/>
                <a:gd name="connsiteY1858" fmla="*/ 1512123 h 3176522"/>
                <a:gd name="connsiteX1859" fmla="*/ 1108772 w 4025395"/>
                <a:gd name="connsiteY1859" fmla="*/ 1530840 h 3176522"/>
                <a:gd name="connsiteX1860" fmla="*/ 1117692 w 4025395"/>
                <a:gd name="connsiteY1860" fmla="*/ 1538810 h 3176522"/>
                <a:gd name="connsiteX1861" fmla="*/ 1136994 w 4025395"/>
                <a:gd name="connsiteY1861" fmla="*/ 1549996 h 3176522"/>
                <a:gd name="connsiteX1862" fmla="*/ 1144743 w 4025395"/>
                <a:gd name="connsiteY1862" fmla="*/ 1569224 h 3176522"/>
                <a:gd name="connsiteX1863" fmla="*/ 1144743 w 4025395"/>
                <a:gd name="connsiteY1863" fmla="*/ 1576536 h 3176522"/>
                <a:gd name="connsiteX1864" fmla="*/ 1141234 w 4025395"/>
                <a:gd name="connsiteY1864" fmla="*/ 1579241 h 3176522"/>
                <a:gd name="connsiteX1865" fmla="*/ 1119958 w 4025395"/>
                <a:gd name="connsiteY1865" fmla="*/ 1594595 h 3176522"/>
                <a:gd name="connsiteX1866" fmla="*/ 1100437 w 4025395"/>
                <a:gd name="connsiteY1866" fmla="*/ 1591743 h 3176522"/>
                <a:gd name="connsiteX1867" fmla="*/ 1075505 w 4025395"/>
                <a:gd name="connsiteY1867" fmla="*/ 1597666 h 3176522"/>
                <a:gd name="connsiteX1868" fmla="*/ 1043628 w 4025395"/>
                <a:gd name="connsiteY1868" fmla="*/ 1588015 h 3176522"/>
                <a:gd name="connsiteX1869" fmla="*/ 1038876 w 4025395"/>
                <a:gd name="connsiteY1869" fmla="*/ 1576682 h 3176522"/>
                <a:gd name="connsiteX1870" fmla="*/ 1037925 w 4025395"/>
                <a:gd name="connsiteY1870" fmla="*/ 1575951 h 3176522"/>
                <a:gd name="connsiteX1871" fmla="*/ 1037925 w 4025395"/>
                <a:gd name="connsiteY1871" fmla="*/ 1575951 h 3176522"/>
                <a:gd name="connsiteX1872" fmla="*/ 1029736 w 4025395"/>
                <a:gd name="connsiteY1872" fmla="*/ 1577779 h 3176522"/>
                <a:gd name="connsiteX1873" fmla="*/ 1020378 w 4025395"/>
                <a:gd name="connsiteY1873" fmla="*/ 1568420 h 3176522"/>
                <a:gd name="connsiteX1874" fmla="*/ 1019574 w 4025395"/>
                <a:gd name="connsiteY1874" fmla="*/ 1568420 h 3176522"/>
                <a:gd name="connsiteX1875" fmla="*/ 984845 w 4025395"/>
                <a:gd name="connsiteY1875" fmla="*/ 1569444 h 3176522"/>
                <a:gd name="connsiteX1876" fmla="*/ 964958 w 4025395"/>
                <a:gd name="connsiteY1876" fmla="*/ 1576755 h 3176522"/>
                <a:gd name="connsiteX1877" fmla="*/ 941782 w 4025395"/>
                <a:gd name="connsiteY1877" fmla="*/ 1595107 h 3176522"/>
                <a:gd name="connsiteX1878" fmla="*/ 905737 w 4025395"/>
                <a:gd name="connsiteY1878" fmla="*/ 1589331 h 3176522"/>
                <a:gd name="connsiteX1879" fmla="*/ 904860 w 4025395"/>
                <a:gd name="connsiteY1879" fmla="*/ 1589769 h 3176522"/>
                <a:gd name="connsiteX1880" fmla="*/ 900838 w 4025395"/>
                <a:gd name="connsiteY1880" fmla="*/ 1595618 h 3176522"/>
                <a:gd name="connsiteX1881" fmla="*/ 900838 w 4025395"/>
                <a:gd name="connsiteY1881" fmla="*/ 1596934 h 3176522"/>
                <a:gd name="connsiteX1882" fmla="*/ 904421 w 4025395"/>
                <a:gd name="connsiteY1882" fmla="*/ 1601248 h 3176522"/>
                <a:gd name="connsiteX1883" fmla="*/ 911147 w 4025395"/>
                <a:gd name="connsiteY1883" fmla="*/ 1602784 h 3176522"/>
                <a:gd name="connsiteX1884" fmla="*/ 901423 w 4025395"/>
                <a:gd name="connsiteY1884" fmla="*/ 1604026 h 3176522"/>
                <a:gd name="connsiteX1885" fmla="*/ 897475 w 4025395"/>
                <a:gd name="connsiteY1885" fmla="*/ 1605050 h 3176522"/>
                <a:gd name="connsiteX1886" fmla="*/ 896671 w 4025395"/>
                <a:gd name="connsiteY1886" fmla="*/ 1605708 h 3176522"/>
                <a:gd name="connsiteX1887" fmla="*/ 896671 w 4025395"/>
                <a:gd name="connsiteY1887" fmla="*/ 1606805 h 3176522"/>
                <a:gd name="connsiteX1888" fmla="*/ 899157 w 4025395"/>
                <a:gd name="connsiteY1888" fmla="*/ 1609948 h 3176522"/>
                <a:gd name="connsiteX1889" fmla="*/ 897548 w 4025395"/>
                <a:gd name="connsiteY1889" fmla="*/ 1609948 h 3176522"/>
                <a:gd name="connsiteX1890" fmla="*/ 875614 w 4025395"/>
                <a:gd name="connsiteY1890" fmla="*/ 1607901 h 3176522"/>
                <a:gd name="connsiteX1891" fmla="*/ 874576 w 4025395"/>
                <a:gd name="connsiteY1891" fmla="*/ 1609188 h 3176522"/>
                <a:gd name="connsiteX1892" fmla="*/ 874591 w 4025395"/>
                <a:gd name="connsiteY1892" fmla="*/ 1609290 h 3176522"/>
                <a:gd name="connsiteX1893" fmla="*/ 875249 w 4025395"/>
                <a:gd name="connsiteY1893" fmla="*/ 1611996 h 3176522"/>
                <a:gd name="connsiteX1894" fmla="*/ 856313 w 4025395"/>
                <a:gd name="connsiteY1894" fmla="*/ 1614043 h 3176522"/>
                <a:gd name="connsiteX1895" fmla="*/ 848124 w 4025395"/>
                <a:gd name="connsiteY1895" fmla="*/ 1620477 h 3176522"/>
                <a:gd name="connsiteX1896" fmla="*/ 844249 w 4025395"/>
                <a:gd name="connsiteY1896" fmla="*/ 1634222 h 3176522"/>
                <a:gd name="connsiteX1897" fmla="*/ 844249 w 4025395"/>
                <a:gd name="connsiteY1897" fmla="*/ 1635246 h 3176522"/>
                <a:gd name="connsiteX1898" fmla="*/ 844980 w 4025395"/>
                <a:gd name="connsiteY1898" fmla="*/ 1635611 h 3176522"/>
                <a:gd name="connsiteX1899" fmla="*/ 859018 w 4025395"/>
                <a:gd name="connsiteY1899" fmla="*/ 1632394 h 3176522"/>
                <a:gd name="connsiteX1900" fmla="*/ 857482 w 4025395"/>
                <a:gd name="connsiteY1900" fmla="*/ 1639705 h 3176522"/>
                <a:gd name="connsiteX1901" fmla="*/ 857482 w 4025395"/>
                <a:gd name="connsiteY1901" fmla="*/ 1640437 h 3176522"/>
                <a:gd name="connsiteX1902" fmla="*/ 862015 w 4025395"/>
                <a:gd name="connsiteY1902" fmla="*/ 1648625 h 3176522"/>
                <a:gd name="connsiteX1903" fmla="*/ 858579 w 4025395"/>
                <a:gd name="connsiteY1903" fmla="*/ 1653012 h 3176522"/>
                <a:gd name="connsiteX1904" fmla="*/ 858579 w 4025395"/>
                <a:gd name="connsiteY1904" fmla="*/ 1653816 h 3176522"/>
                <a:gd name="connsiteX1905" fmla="*/ 858945 w 4025395"/>
                <a:gd name="connsiteY1905" fmla="*/ 1654547 h 3176522"/>
                <a:gd name="connsiteX1906" fmla="*/ 864209 w 4025395"/>
                <a:gd name="connsiteY1906" fmla="*/ 1658496 h 3176522"/>
                <a:gd name="connsiteX1907" fmla="*/ 858287 w 4025395"/>
                <a:gd name="connsiteY1907" fmla="*/ 1658496 h 3176522"/>
                <a:gd name="connsiteX1908" fmla="*/ 854631 w 4025395"/>
                <a:gd name="connsiteY1908" fmla="*/ 1653085 h 3176522"/>
                <a:gd name="connsiteX1909" fmla="*/ 853827 w 4025395"/>
                <a:gd name="connsiteY1909" fmla="*/ 1652646 h 3176522"/>
                <a:gd name="connsiteX1910" fmla="*/ 853827 w 4025395"/>
                <a:gd name="connsiteY1910" fmla="*/ 1652646 h 3176522"/>
                <a:gd name="connsiteX1911" fmla="*/ 852949 w 4025395"/>
                <a:gd name="connsiteY1911" fmla="*/ 1653370 h 3176522"/>
                <a:gd name="connsiteX1912" fmla="*/ 852949 w 4025395"/>
                <a:gd name="connsiteY1912" fmla="*/ 1653378 h 3176522"/>
                <a:gd name="connsiteX1913" fmla="*/ 850025 w 4025395"/>
                <a:gd name="connsiteY1913" fmla="*/ 1663175 h 3176522"/>
                <a:gd name="connsiteX1914" fmla="*/ 850610 w 4025395"/>
                <a:gd name="connsiteY1914" fmla="*/ 1664491 h 3176522"/>
                <a:gd name="connsiteX1915" fmla="*/ 866402 w 4025395"/>
                <a:gd name="connsiteY1915" fmla="*/ 1670121 h 3176522"/>
                <a:gd name="connsiteX1916" fmla="*/ 864648 w 4025395"/>
                <a:gd name="connsiteY1916" fmla="*/ 1676993 h 3176522"/>
                <a:gd name="connsiteX1917" fmla="*/ 865452 w 4025395"/>
                <a:gd name="connsiteY1917" fmla="*/ 1678309 h 3176522"/>
                <a:gd name="connsiteX1918" fmla="*/ 870131 w 4025395"/>
                <a:gd name="connsiteY1918" fmla="*/ 1679844 h 3176522"/>
                <a:gd name="connsiteX1919" fmla="*/ 868595 w 4025395"/>
                <a:gd name="connsiteY1919" fmla="*/ 1683719 h 3176522"/>
                <a:gd name="connsiteX1920" fmla="*/ 869034 w 4025395"/>
                <a:gd name="connsiteY1920" fmla="*/ 1684962 h 3176522"/>
                <a:gd name="connsiteX1921" fmla="*/ 874006 w 4025395"/>
                <a:gd name="connsiteY1921" fmla="*/ 1689203 h 3176522"/>
                <a:gd name="connsiteX1922" fmla="*/ 870789 w 4025395"/>
                <a:gd name="connsiteY1922" fmla="*/ 1693224 h 3176522"/>
                <a:gd name="connsiteX1923" fmla="*/ 870752 w 4025395"/>
                <a:gd name="connsiteY1923" fmla="*/ 1694358 h 3176522"/>
                <a:gd name="connsiteX1924" fmla="*/ 870789 w 4025395"/>
                <a:gd name="connsiteY1924" fmla="*/ 1694394 h 3176522"/>
                <a:gd name="connsiteX1925" fmla="*/ 871739 w 4025395"/>
                <a:gd name="connsiteY1925" fmla="*/ 1694979 h 3176522"/>
                <a:gd name="connsiteX1926" fmla="*/ 885850 w 4025395"/>
                <a:gd name="connsiteY1926" fmla="*/ 1694248 h 3176522"/>
                <a:gd name="connsiteX1927" fmla="*/ 873055 w 4025395"/>
                <a:gd name="connsiteY1927" fmla="*/ 1701559 h 3176522"/>
                <a:gd name="connsiteX1928" fmla="*/ 872690 w 4025395"/>
                <a:gd name="connsiteY1928" fmla="*/ 1702948 h 3176522"/>
                <a:gd name="connsiteX1929" fmla="*/ 873640 w 4025395"/>
                <a:gd name="connsiteY1929" fmla="*/ 1703606 h 3176522"/>
                <a:gd name="connsiteX1930" fmla="*/ 873640 w 4025395"/>
                <a:gd name="connsiteY1930" fmla="*/ 1703606 h 3176522"/>
                <a:gd name="connsiteX1931" fmla="*/ 884022 w 4025395"/>
                <a:gd name="connsiteY1931" fmla="*/ 1701047 h 3176522"/>
                <a:gd name="connsiteX1932" fmla="*/ 884022 w 4025395"/>
                <a:gd name="connsiteY1932" fmla="*/ 1703460 h 3176522"/>
                <a:gd name="connsiteX1933" fmla="*/ 884534 w 4025395"/>
                <a:gd name="connsiteY1933" fmla="*/ 1704484 h 3176522"/>
                <a:gd name="connsiteX1934" fmla="*/ 885192 w 4025395"/>
                <a:gd name="connsiteY1934" fmla="*/ 1704484 h 3176522"/>
                <a:gd name="connsiteX1935" fmla="*/ 885558 w 4025395"/>
                <a:gd name="connsiteY1935" fmla="*/ 1704484 h 3176522"/>
                <a:gd name="connsiteX1936" fmla="*/ 894697 w 4025395"/>
                <a:gd name="connsiteY1936" fmla="*/ 1699951 h 3176522"/>
                <a:gd name="connsiteX1937" fmla="*/ 899083 w 4025395"/>
                <a:gd name="connsiteY1937" fmla="*/ 1704264 h 3176522"/>
                <a:gd name="connsiteX1938" fmla="*/ 899815 w 4025395"/>
                <a:gd name="connsiteY1938" fmla="*/ 1704630 h 3176522"/>
                <a:gd name="connsiteX1939" fmla="*/ 900254 w 4025395"/>
                <a:gd name="connsiteY1939" fmla="*/ 1704630 h 3176522"/>
                <a:gd name="connsiteX1940" fmla="*/ 904128 w 4025395"/>
                <a:gd name="connsiteY1940" fmla="*/ 1703095 h 3176522"/>
                <a:gd name="connsiteX1941" fmla="*/ 907711 w 4025395"/>
                <a:gd name="connsiteY1941" fmla="*/ 1711941 h 3176522"/>
                <a:gd name="connsiteX1942" fmla="*/ 908296 w 4025395"/>
                <a:gd name="connsiteY1942" fmla="*/ 1712526 h 3176522"/>
                <a:gd name="connsiteX1943" fmla="*/ 919848 w 4025395"/>
                <a:gd name="connsiteY1943" fmla="*/ 1716474 h 3176522"/>
                <a:gd name="connsiteX1944" fmla="*/ 932496 w 4025395"/>
                <a:gd name="connsiteY1944" fmla="*/ 1712526 h 3176522"/>
                <a:gd name="connsiteX1945" fmla="*/ 933300 w 4025395"/>
                <a:gd name="connsiteY1945" fmla="*/ 1711649 h 3176522"/>
                <a:gd name="connsiteX1946" fmla="*/ 935201 w 4025395"/>
                <a:gd name="connsiteY1946" fmla="*/ 1698708 h 3176522"/>
                <a:gd name="connsiteX1947" fmla="*/ 939588 w 4025395"/>
                <a:gd name="connsiteY1947" fmla="*/ 1697757 h 3176522"/>
                <a:gd name="connsiteX1948" fmla="*/ 976949 w 4025395"/>
                <a:gd name="connsiteY1948" fmla="*/ 1718375 h 3176522"/>
                <a:gd name="connsiteX1949" fmla="*/ 977388 w 4025395"/>
                <a:gd name="connsiteY1949" fmla="*/ 1718375 h 3176522"/>
                <a:gd name="connsiteX1950" fmla="*/ 977753 w 4025395"/>
                <a:gd name="connsiteY1950" fmla="*/ 1718375 h 3176522"/>
                <a:gd name="connsiteX1951" fmla="*/ 1002685 w 4025395"/>
                <a:gd name="connsiteY1951" fmla="*/ 1710187 h 3176522"/>
                <a:gd name="connsiteX1952" fmla="*/ 1009046 w 4025395"/>
                <a:gd name="connsiteY1952" fmla="*/ 1702875 h 3176522"/>
                <a:gd name="connsiteX1953" fmla="*/ 1016357 w 4025395"/>
                <a:gd name="connsiteY1953" fmla="*/ 1701047 h 3176522"/>
                <a:gd name="connsiteX1954" fmla="*/ 1027763 w 4025395"/>
                <a:gd name="connsiteY1954" fmla="*/ 1706604 h 3176522"/>
                <a:gd name="connsiteX1955" fmla="*/ 1028274 w 4025395"/>
                <a:gd name="connsiteY1955" fmla="*/ 1706604 h 3176522"/>
                <a:gd name="connsiteX1956" fmla="*/ 1028932 w 4025395"/>
                <a:gd name="connsiteY1956" fmla="*/ 1706604 h 3176522"/>
                <a:gd name="connsiteX1957" fmla="*/ 1037998 w 4025395"/>
                <a:gd name="connsiteY1957" fmla="*/ 1699293 h 3176522"/>
                <a:gd name="connsiteX1958" fmla="*/ 1040484 w 4025395"/>
                <a:gd name="connsiteY1958" fmla="*/ 1701778 h 3176522"/>
                <a:gd name="connsiteX1959" fmla="*/ 1036317 w 4025395"/>
                <a:gd name="connsiteY1959" fmla="*/ 1705873 h 3176522"/>
                <a:gd name="connsiteX1960" fmla="*/ 1036317 w 4025395"/>
                <a:gd name="connsiteY1960" fmla="*/ 1706531 h 3176522"/>
                <a:gd name="connsiteX1961" fmla="*/ 1035293 w 4025395"/>
                <a:gd name="connsiteY1961" fmla="*/ 1718302 h 3176522"/>
                <a:gd name="connsiteX1962" fmla="*/ 1035293 w 4025395"/>
                <a:gd name="connsiteY1962" fmla="*/ 1718302 h 3176522"/>
                <a:gd name="connsiteX1963" fmla="*/ 1035293 w 4025395"/>
                <a:gd name="connsiteY1963" fmla="*/ 1723201 h 3176522"/>
                <a:gd name="connsiteX1964" fmla="*/ 1036317 w 4025395"/>
                <a:gd name="connsiteY1964" fmla="*/ 1748498 h 3176522"/>
                <a:gd name="connsiteX1965" fmla="*/ 1016869 w 4025395"/>
                <a:gd name="connsiteY1965" fmla="*/ 1785566 h 3176522"/>
                <a:gd name="connsiteX1966" fmla="*/ 1016869 w 4025395"/>
                <a:gd name="connsiteY1966" fmla="*/ 1785566 h 3176522"/>
                <a:gd name="connsiteX1967" fmla="*/ 1007145 w 4025395"/>
                <a:gd name="connsiteY1967" fmla="*/ 1818613 h 3176522"/>
                <a:gd name="connsiteX1968" fmla="*/ 1000564 w 4025395"/>
                <a:gd name="connsiteY1968" fmla="*/ 1828118 h 3176522"/>
                <a:gd name="connsiteX1969" fmla="*/ 982506 w 4025395"/>
                <a:gd name="connsiteY1969" fmla="*/ 1833820 h 3176522"/>
                <a:gd name="connsiteX1970" fmla="*/ 972416 w 4025395"/>
                <a:gd name="connsiteY1970" fmla="*/ 1833820 h 3176522"/>
                <a:gd name="connsiteX1971" fmla="*/ 964593 w 4025395"/>
                <a:gd name="connsiteY1971" fmla="*/ 1827971 h 3176522"/>
                <a:gd name="connsiteX1972" fmla="*/ 964008 w 4025395"/>
                <a:gd name="connsiteY1972" fmla="*/ 1827971 h 3176522"/>
                <a:gd name="connsiteX1973" fmla="*/ 964008 w 4025395"/>
                <a:gd name="connsiteY1973" fmla="*/ 1827971 h 3176522"/>
                <a:gd name="connsiteX1974" fmla="*/ 959256 w 4025395"/>
                <a:gd name="connsiteY1974" fmla="*/ 1822488 h 3176522"/>
                <a:gd name="connsiteX1975" fmla="*/ 958305 w 4025395"/>
                <a:gd name="connsiteY1975" fmla="*/ 1822049 h 3176522"/>
                <a:gd name="connsiteX1976" fmla="*/ 942367 w 4025395"/>
                <a:gd name="connsiteY1976" fmla="*/ 1823073 h 3176522"/>
                <a:gd name="connsiteX1977" fmla="*/ 937761 w 4025395"/>
                <a:gd name="connsiteY1977" fmla="*/ 1824462 h 3176522"/>
                <a:gd name="connsiteX1978" fmla="*/ 937761 w 4025395"/>
                <a:gd name="connsiteY1978" fmla="*/ 1823585 h 3176522"/>
                <a:gd name="connsiteX1979" fmla="*/ 936883 w 4025395"/>
                <a:gd name="connsiteY1979" fmla="*/ 1823073 h 3176522"/>
                <a:gd name="connsiteX1980" fmla="*/ 936445 w 4025395"/>
                <a:gd name="connsiteY1980" fmla="*/ 1823073 h 3176522"/>
                <a:gd name="connsiteX1981" fmla="*/ 901496 w 4025395"/>
                <a:gd name="connsiteY1981" fmla="*/ 1837695 h 3176522"/>
                <a:gd name="connsiteX1982" fmla="*/ 861357 w 4025395"/>
                <a:gd name="connsiteY1982" fmla="*/ 1824023 h 3176522"/>
                <a:gd name="connsiteX1983" fmla="*/ 827506 w 4025395"/>
                <a:gd name="connsiteY1983" fmla="*/ 1820148 h 3176522"/>
                <a:gd name="connsiteX1984" fmla="*/ 822900 w 4025395"/>
                <a:gd name="connsiteY1984" fmla="*/ 1813714 h 3176522"/>
                <a:gd name="connsiteX1985" fmla="*/ 822315 w 4025395"/>
                <a:gd name="connsiteY1985" fmla="*/ 1813276 h 3176522"/>
                <a:gd name="connsiteX1986" fmla="*/ 790364 w 4025395"/>
                <a:gd name="connsiteY1986" fmla="*/ 1806476 h 3176522"/>
                <a:gd name="connsiteX1987" fmla="*/ 783053 w 4025395"/>
                <a:gd name="connsiteY1987" fmla="*/ 1795655 h 3176522"/>
                <a:gd name="connsiteX1988" fmla="*/ 766895 w 4025395"/>
                <a:gd name="connsiteY1988" fmla="*/ 1790684 h 3176522"/>
                <a:gd name="connsiteX1989" fmla="*/ 745766 w 4025395"/>
                <a:gd name="connsiteY1989" fmla="*/ 1793901 h 3176522"/>
                <a:gd name="connsiteX1990" fmla="*/ 725806 w 4025395"/>
                <a:gd name="connsiteY1990" fmla="*/ 1811229 h 3176522"/>
                <a:gd name="connsiteX1991" fmla="*/ 723832 w 4025395"/>
                <a:gd name="connsiteY1991" fmla="*/ 1821537 h 3176522"/>
                <a:gd name="connsiteX1992" fmla="*/ 727634 w 4025395"/>
                <a:gd name="connsiteY1992" fmla="*/ 1832870 h 3176522"/>
                <a:gd name="connsiteX1993" fmla="*/ 723028 w 4025395"/>
                <a:gd name="connsiteY1993" fmla="*/ 1841936 h 3176522"/>
                <a:gd name="connsiteX1994" fmla="*/ 705407 w 4025395"/>
                <a:gd name="connsiteY1994" fmla="*/ 1849247 h 3176522"/>
                <a:gd name="connsiteX1995" fmla="*/ 681938 w 4025395"/>
                <a:gd name="connsiteY1995" fmla="*/ 1834625 h 3176522"/>
                <a:gd name="connsiteX1996" fmla="*/ 646113 w 4025395"/>
                <a:gd name="connsiteY1996" fmla="*/ 1825924 h 3176522"/>
                <a:gd name="connsiteX1997" fmla="*/ 633976 w 4025395"/>
                <a:gd name="connsiteY1997" fmla="*/ 1803990 h 3176522"/>
                <a:gd name="connsiteX1998" fmla="*/ 607070 w 4025395"/>
                <a:gd name="connsiteY1998" fmla="*/ 1793097 h 3176522"/>
                <a:gd name="connsiteX1999" fmla="*/ 580091 w 4025395"/>
                <a:gd name="connsiteY1999" fmla="*/ 1793097 h 3176522"/>
                <a:gd name="connsiteX2000" fmla="*/ 561374 w 4025395"/>
                <a:gd name="connsiteY2000" fmla="*/ 1784323 h 3176522"/>
                <a:gd name="connsiteX2001" fmla="*/ 561374 w 4025395"/>
                <a:gd name="connsiteY2001" fmla="*/ 1784323 h 3176522"/>
                <a:gd name="connsiteX2002" fmla="*/ 557134 w 4025395"/>
                <a:gd name="connsiteY2002" fmla="*/ 1783446 h 3176522"/>
                <a:gd name="connsiteX2003" fmla="*/ 553479 w 4025395"/>
                <a:gd name="connsiteY2003" fmla="*/ 1775111 h 3176522"/>
                <a:gd name="connsiteX2004" fmla="*/ 552674 w 4025395"/>
                <a:gd name="connsiteY2004" fmla="*/ 1774599 h 3176522"/>
                <a:gd name="connsiteX2005" fmla="*/ 553332 w 4025395"/>
                <a:gd name="connsiteY2005" fmla="*/ 1774599 h 3176522"/>
                <a:gd name="connsiteX2006" fmla="*/ 553332 w 4025395"/>
                <a:gd name="connsiteY2006" fmla="*/ 1773575 h 3176522"/>
                <a:gd name="connsiteX2007" fmla="*/ 552309 w 4025395"/>
                <a:gd name="connsiteY2007" fmla="*/ 1769627 h 3176522"/>
                <a:gd name="connsiteX2008" fmla="*/ 551578 w 4025395"/>
                <a:gd name="connsiteY2008" fmla="*/ 1768969 h 3176522"/>
                <a:gd name="connsiteX2009" fmla="*/ 551578 w 4025395"/>
                <a:gd name="connsiteY2009" fmla="*/ 1768969 h 3176522"/>
                <a:gd name="connsiteX2010" fmla="*/ 550846 w 4025395"/>
                <a:gd name="connsiteY2010" fmla="*/ 1768969 h 3176522"/>
                <a:gd name="connsiteX2011" fmla="*/ 546825 w 4025395"/>
                <a:gd name="connsiteY2011" fmla="*/ 1772991 h 3176522"/>
                <a:gd name="connsiteX2012" fmla="*/ 546825 w 4025395"/>
                <a:gd name="connsiteY2012" fmla="*/ 1774160 h 3176522"/>
                <a:gd name="connsiteX2013" fmla="*/ 547849 w 4025395"/>
                <a:gd name="connsiteY2013" fmla="*/ 1774818 h 3176522"/>
                <a:gd name="connsiteX2014" fmla="*/ 551797 w 4025395"/>
                <a:gd name="connsiteY2014" fmla="*/ 1774818 h 3176522"/>
                <a:gd name="connsiteX2015" fmla="*/ 547849 w 4025395"/>
                <a:gd name="connsiteY2015" fmla="*/ 1776500 h 3176522"/>
                <a:gd name="connsiteX2016" fmla="*/ 539806 w 4025395"/>
                <a:gd name="connsiteY2016" fmla="*/ 1772991 h 3176522"/>
                <a:gd name="connsiteX2017" fmla="*/ 534177 w 4025395"/>
                <a:gd name="connsiteY2017" fmla="*/ 1766483 h 3176522"/>
                <a:gd name="connsiteX2018" fmla="*/ 534177 w 4025395"/>
                <a:gd name="connsiteY2018" fmla="*/ 1765241 h 3176522"/>
                <a:gd name="connsiteX2019" fmla="*/ 538051 w 4025395"/>
                <a:gd name="connsiteY2019" fmla="*/ 1766045 h 3176522"/>
                <a:gd name="connsiteX2020" fmla="*/ 538636 w 4025395"/>
                <a:gd name="connsiteY2020" fmla="*/ 1766045 h 3176522"/>
                <a:gd name="connsiteX2021" fmla="*/ 539148 w 4025395"/>
                <a:gd name="connsiteY2021" fmla="*/ 1765241 h 3176522"/>
                <a:gd name="connsiteX2022" fmla="*/ 540026 w 4025395"/>
                <a:gd name="connsiteY2022" fmla="*/ 1758807 h 3176522"/>
                <a:gd name="connsiteX2023" fmla="*/ 553771 w 4025395"/>
                <a:gd name="connsiteY2023" fmla="*/ 1747913 h 3176522"/>
                <a:gd name="connsiteX2024" fmla="*/ 558743 w 4025395"/>
                <a:gd name="connsiteY2024" fmla="*/ 1736507 h 3176522"/>
                <a:gd name="connsiteX2025" fmla="*/ 557719 w 4025395"/>
                <a:gd name="connsiteY2025" fmla="*/ 1727734 h 3176522"/>
                <a:gd name="connsiteX2026" fmla="*/ 557280 w 4025395"/>
                <a:gd name="connsiteY2026" fmla="*/ 1726856 h 3176522"/>
                <a:gd name="connsiteX2027" fmla="*/ 549969 w 4025395"/>
                <a:gd name="connsiteY2027" fmla="*/ 1722542 h 3176522"/>
                <a:gd name="connsiteX2028" fmla="*/ 547337 w 4025395"/>
                <a:gd name="connsiteY2028" fmla="*/ 1716109 h 3176522"/>
                <a:gd name="connsiteX2029" fmla="*/ 558669 w 4025395"/>
                <a:gd name="connsiteY2029" fmla="*/ 1698927 h 3176522"/>
                <a:gd name="connsiteX2030" fmla="*/ 558669 w 4025395"/>
                <a:gd name="connsiteY2030" fmla="*/ 1698196 h 3176522"/>
                <a:gd name="connsiteX2031" fmla="*/ 557646 w 4025395"/>
                <a:gd name="connsiteY2031" fmla="*/ 1693297 h 3176522"/>
                <a:gd name="connsiteX2032" fmla="*/ 556988 w 4025395"/>
                <a:gd name="connsiteY2032" fmla="*/ 1692493 h 3176522"/>
                <a:gd name="connsiteX2033" fmla="*/ 556549 w 4025395"/>
                <a:gd name="connsiteY2033" fmla="*/ 1692493 h 3176522"/>
                <a:gd name="connsiteX2034" fmla="*/ 555964 w 4025395"/>
                <a:gd name="connsiteY2034" fmla="*/ 1692493 h 3176522"/>
                <a:gd name="connsiteX2035" fmla="*/ 545729 w 4025395"/>
                <a:gd name="connsiteY2035" fmla="*/ 1699804 h 3176522"/>
                <a:gd name="connsiteX2036" fmla="*/ 542950 w 4025395"/>
                <a:gd name="connsiteY2036" fmla="*/ 1698415 h 3176522"/>
                <a:gd name="connsiteX2037" fmla="*/ 542000 w 4025395"/>
                <a:gd name="connsiteY2037" fmla="*/ 1689203 h 3176522"/>
                <a:gd name="connsiteX2038" fmla="*/ 541049 w 4025395"/>
                <a:gd name="connsiteY2038" fmla="*/ 1688253 h 3176522"/>
                <a:gd name="connsiteX2039" fmla="*/ 528620 w 4025395"/>
                <a:gd name="connsiteY2039" fmla="*/ 1686425 h 3176522"/>
                <a:gd name="connsiteX2040" fmla="*/ 511073 w 4025395"/>
                <a:gd name="connsiteY2040" fmla="*/ 1695198 h 3176522"/>
                <a:gd name="connsiteX2041" fmla="*/ 496450 w 4025395"/>
                <a:gd name="connsiteY2041" fmla="*/ 1697245 h 3176522"/>
                <a:gd name="connsiteX2042" fmla="*/ 484679 w 4025395"/>
                <a:gd name="connsiteY2042" fmla="*/ 1691250 h 3176522"/>
                <a:gd name="connsiteX2043" fmla="*/ 484240 w 4025395"/>
                <a:gd name="connsiteY2043" fmla="*/ 1691250 h 3176522"/>
                <a:gd name="connsiteX2044" fmla="*/ 483509 w 4025395"/>
                <a:gd name="connsiteY2044" fmla="*/ 1691250 h 3176522"/>
                <a:gd name="connsiteX2045" fmla="*/ 478099 w 4025395"/>
                <a:gd name="connsiteY2045" fmla="*/ 1695710 h 3176522"/>
                <a:gd name="connsiteX2046" fmla="*/ 466986 w 4025395"/>
                <a:gd name="connsiteY2046" fmla="*/ 1691031 h 3176522"/>
                <a:gd name="connsiteX2047" fmla="*/ 464207 w 4025395"/>
                <a:gd name="connsiteY2047" fmla="*/ 1691031 h 3176522"/>
                <a:gd name="connsiteX2048" fmla="*/ 445125 w 4025395"/>
                <a:gd name="connsiteY2048" fmla="*/ 1700682 h 3176522"/>
                <a:gd name="connsiteX2049" fmla="*/ 438252 w 4025395"/>
                <a:gd name="connsiteY2049" fmla="*/ 1696880 h 3176522"/>
                <a:gd name="connsiteX2050" fmla="*/ 418365 w 4025395"/>
                <a:gd name="connsiteY2050" fmla="*/ 1695929 h 3176522"/>
                <a:gd name="connsiteX2051" fmla="*/ 367186 w 4025395"/>
                <a:gd name="connsiteY2051" fmla="*/ 1705800 h 3176522"/>
                <a:gd name="connsiteX2052" fmla="*/ 348250 w 4025395"/>
                <a:gd name="connsiteY2052" fmla="*/ 1714866 h 3176522"/>
                <a:gd name="connsiteX2053" fmla="*/ 343571 w 4025395"/>
                <a:gd name="connsiteY2053" fmla="*/ 1720495 h 3176522"/>
                <a:gd name="connsiteX2054" fmla="*/ 326609 w 4025395"/>
                <a:gd name="connsiteY2054" fmla="*/ 1723712 h 3176522"/>
                <a:gd name="connsiteX2055" fmla="*/ 317177 w 4025395"/>
                <a:gd name="connsiteY2055" fmla="*/ 1734752 h 3176522"/>
                <a:gd name="connsiteX2056" fmla="*/ 303944 w 4025395"/>
                <a:gd name="connsiteY2056" fmla="*/ 1739578 h 3176522"/>
                <a:gd name="connsiteX2057" fmla="*/ 283984 w 4025395"/>
                <a:gd name="connsiteY2057" fmla="*/ 1734679 h 3176522"/>
                <a:gd name="connsiteX2058" fmla="*/ 259199 w 4025395"/>
                <a:gd name="connsiteY2058" fmla="*/ 1737750 h 3176522"/>
                <a:gd name="connsiteX2059" fmla="*/ 247793 w 4025395"/>
                <a:gd name="connsiteY2059" fmla="*/ 1732193 h 3176522"/>
                <a:gd name="connsiteX2060" fmla="*/ 239970 w 4025395"/>
                <a:gd name="connsiteY2060" fmla="*/ 1721373 h 3176522"/>
                <a:gd name="connsiteX2061" fmla="*/ 239093 w 4025395"/>
                <a:gd name="connsiteY2061" fmla="*/ 1720934 h 3176522"/>
                <a:gd name="connsiteX2062" fmla="*/ 238581 w 4025395"/>
                <a:gd name="connsiteY2062" fmla="*/ 1720934 h 3176522"/>
                <a:gd name="connsiteX2063" fmla="*/ 229807 w 4025395"/>
                <a:gd name="connsiteY2063" fmla="*/ 1724882 h 3176522"/>
                <a:gd name="connsiteX2064" fmla="*/ 229222 w 4025395"/>
                <a:gd name="connsiteY2064" fmla="*/ 1725467 h 3176522"/>
                <a:gd name="connsiteX2065" fmla="*/ 212991 w 4025395"/>
                <a:gd name="connsiteY2065" fmla="*/ 1763193 h 3176522"/>
                <a:gd name="connsiteX2066" fmla="*/ 180309 w 4025395"/>
                <a:gd name="connsiteY2066" fmla="*/ 1783080 h 3176522"/>
                <a:gd name="connsiteX2067" fmla="*/ 165687 w 4025395"/>
                <a:gd name="connsiteY2067" fmla="*/ 1800115 h 3176522"/>
                <a:gd name="connsiteX2068" fmla="*/ 162909 w 4025395"/>
                <a:gd name="connsiteY2068" fmla="*/ 1810571 h 3176522"/>
                <a:gd name="connsiteX2069" fmla="*/ 151869 w 4025395"/>
                <a:gd name="connsiteY2069" fmla="*/ 1825924 h 3176522"/>
                <a:gd name="connsiteX2070" fmla="*/ 150991 w 4025395"/>
                <a:gd name="connsiteY2070" fmla="*/ 1842887 h 3176522"/>
                <a:gd name="connsiteX2071" fmla="*/ 153843 w 4025395"/>
                <a:gd name="connsiteY2071" fmla="*/ 1855243 h 3176522"/>
                <a:gd name="connsiteX2072" fmla="*/ 148140 w 4025395"/>
                <a:gd name="connsiteY2072" fmla="*/ 1865552 h 3176522"/>
                <a:gd name="connsiteX2073" fmla="*/ 142510 w 4025395"/>
                <a:gd name="connsiteY2073" fmla="*/ 1874179 h 3176522"/>
                <a:gd name="connsiteX2074" fmla="*/ 117359 w 4025395"/>
                <a:gd name="connsiteY2074" fmla="*/ 1894577 h 3176522"/>
                <a:gd name="connsiteX2075" fmla="*/ 92501 w 4025395"/>
                <a:gd name="connsiteY2075" fmla="*/ 1902912 h 3176522"/>
                <a:gd name="connsiteX2076" fmla="*/ 91770 w 4025395"/>
                <a:gd name="connsiteY2076" fmla="*/ 1903716 h 3176522"/>
                <a:gd name="connsiteX2077" fmla="*/ 90819 w 4025395"/>
                <a:gd name="connsiteY2077" fmla="*/ 1907592 h 3176522"/>
                <a:gd name="connsiteX2078" fmla="*/ 81315 w 4025395"/>
                <a:gd name="connsiteY2078" fmla="*/ 1926747 h 3176522"/>
                <a:gd name="connsiteX2079" fmla="*/ 62378 w 4025395"/>
                <a:gd name="connsiteY2079" fmla="*/ 1942832 h 3176522"/>
                <a:gd name="connsiteX2080" fmla="*/ 55067 w 4025395"/>
                <a:gd name="connsiteY2080" fmla="*/ 1964181 h 3176522"/>
                <a:gd name="connsiteX2081" fmla="*/ 38251 w 4025395"/>
                <a:gd name="connsiteY2081" fmla="*/ 1987943 h 3176522"/>
                <a:gd name="connsiteX2082" fmla="*/ 23628 w 4025395"/>
                <a:gd name="connsiteY2082" fmla="*/ 2020917 h 3176522"/>
                <a:gd name="connsiteX2083" fmla="*/ 19169 w 4025395"/>
                <a:gd name="connsiteY2083" fmla="*/ 2022745 h 3176522"/>
                <a:gd name="connsiteX2084" fmla="*/ 18510 w 4025395"/>
                <a:gd name="connsiteY2084" fmla="*/ 2023549 h 3176522"/>
                <a:gd name="connsiteX2085" fmla="*/ 13539 w 4025395"/>
                <a:gd name="connsiteY2085" fmla="*/ 2049065 h 3176522"/>
                <a:gd name="connsiteX2086" fmla="*/ 13539 w 4025395"/>
                <a:gd name="connsiteY2086" fmla="*/ 2049431 h 3176522"/>
                <a:gd name="connsiteX2087" fmla="*/ 13539 w 4025395"/>
                <a:gd name="connsiteY2087" fmla="*/ 2050016 h 3176522"/>
                <a:gd name="connsiteX2088" fmla="*/ 13539 w 4025395"/>
                <a:gd name="connsiteY2088" fmla="*/ 2050016 h 3176522"/>
                <a:gd name="connsiteX2089" fmla="*/ 13539 w 4025395"/>
                <a:gd name="connsiteY2089" fmla="*/ 2050016 h 3176522"/>
                <a:gd name="connsiteX2090" fmla="*/ 13904 w 4025395"/>
                <a:gd name="connsiteY2090" fmla="*/ 2050016 h 3176522"/>
                <a:gd name="connsiteX2091" fmla="*/ 14489 w 4025395"/>
                <a:gd name="connsiteY2091" fmla="*/ 2050016 h 3176522"/>
                <a:gd name="connsiteX2092" fmla="*/ 16537 w 4025395"/>
                <a:gd name="connsiteY2092" fmla="*/ 2048700 h 3176522"/>
                <a:gd name="connsiteX2093" fmla="*/ 25603 w 4025395"/>
                <a:gd name="connsiteY2093" fmla="*/ 2063322 h 3176522"/>
                <a:gd name="connsiteX2094" fmla="*/ 27504 w 4025395"/>
                <a:gd name="connsiteY2094" fmla="*/ 2072681 h 3176522"/>
                <a:gd name="connsiteX2095" fmla="*/ 21801 w 4025395"/>
                <a:gd name="connsiteY2095" fmla="*/ 2081162 h 3176522"/>
                <a:gd name="connsiteX2096" fmla="*/ 21801 w 4025395"/>
                <a:gd name="connsiteY2096" fmla="*/ 2082185 h 3176522"/>
                <a:gd name="connsiteX2097" fmla="*/ 29550 w 4025395"/>
                <a:gd name="connsiteY2097" fmla="*/ 2100391 h 3176522"/>
                <a:gd name="connsiteX2098" fmla="*/ 29550 w 4025395"/>
                <a:gd name="connsiteY2098" fmla="*/ 2117718 h 3176522"/>
                <a:gd name="connsiteX2099" fmla="*/ 19754 w 4025395"/>
                <a:gd name="connsiteY2099" fmla="*/ 2148206 h 3176522"/>
                <a:gd name="connsiteX2100" fmla="*/ 19754 w 4025395"/>
                <a:gd name="connsiteY2100" fmla="*/ 2148206 h 3176522"/>
                <a:gd name="connsiteX2101" fmla="*/ 19754 w 4025395"/>
                <a:gd name="connsiteY2101" fmla="*/ 2148206 h 3176522"/>
                <a:gd name="connsiteX2102" fmla="*/ 19754 w 4025395"/>
                <a:gd name="connsiteY2102" fmla="*/ 2156541 h 3176522"/>
                <a:gd name="connsiteX2103" fmla="*/ 14343 w 4025395"/>
                <a:gd name="connsiteY2103" fmla="*/ 2166923 h 3176522"/>
                <a:gd name="connsiteX2104" fmla="*/ 598 w 4025395"/>
                <a:gd name="connsiteY2104" fmla="*/ 2173723 h 3176522"/>
                <a:gd name="connsiteX2105" fmla="*/ 13 w 4025395"/>
                <a:gd name="connsiteY2105" fmla="*/ 2174820 h 3176522"/>
                <a:gd name="connsiteX2106" fmla="*/ 671 w 4025395"/>
                <a:gd name="connsiteY2106" fmla="*/ 2175770 h 3176522"/>
                <a:gd name="connsiteX2107" fmla="*/ 5058 w 4025395"/>
                <a:gd name="connsiteY2107" fmla="*/ 2177305 h 3176522"/>
                <a:gd name="connsiteX2108" fmla="*/ 19242 w 4025395"/>
                <a:gd name="connsiteY2108" fmla="*/ 2198143 h 3176522"/>
                <a:gd name="connsiteX2109" fmla="*/ 15001 w 4025395"/>
                <a:gd name="connsiteY2109" fmla="*/ 2202383 h 3176522"/>
                <a:gd name="connsiteX2110" fmla="*/ 15001 w 4025395"/>
                <a:gd name="connsiteY2110" fmla="*/ 2203407 h 3176522"/>
                <a:gd name="connsiteX2111" fmla="*/ 15878 w 4025395"/>
                <a:gd name="connsiteY2111" fmla="*/ 2209256 h 3176522"/>
                <a:gd name="connsiteX2112" fmla="*/ 15878 w 4025395"/>
                <a:gd name="connsiteY2112" fmla="*/ 2221831 h 3176522"/>
                <a:gd name="connsiteX2113" fmla="*/ 15878 w 4025395"/>
                <a:gd name="connsiteY2113" fmla="*/ 2221831 h 3176522"/>
                <a:gd name="connsiteX2114" fmla="*/ 15878 w 4025395"/>
                <a:gd name="connsiteY2114" fmla="*/ 2222416 h 3176522"/>
                <a:gd name="connsiteX2115" fmla="*/ 33499 w 4025395"/>
                <a:gd name="connsiteY2115" fmla="*/ 2237039 h 3176522"/>
                <a:gd name="connsiteX2116" fmla="*/ 34157 w 4025395"/>
                <a:gd name="connsiteY2116" fmla="*/ 2237039 h 3176522"/>
                <a:gd name="connsiteX2117" fmla="*/ 34157 w 4025395"/>
                <a:gd name="connsiteY2117" fmla="*/ 2237039 h 3176522"/>
                <a:gd name="connsiteX2118" fmla="*/ 40883 w 4025395"/>
                <a:gd name="connsiteY2118" fmla="*/ 2235430 h 3176522"/>
                <a:gd name="connsiteX2119" fmla="*/ 40883 w 4025395"/>
                <a:gd name="connsiteY2119" fmla="*/ 2236235 h 3176522"/>
                <a:gd name="connsiteX2120" fmla="*/ 43223 w 4025395"/>
                <a:gd name="connsiteY2120" fmla="*/ 2246690 h 3176522"/>
                <a:gd name="connsiteX2121" fmla="*/ 48048 w 4025395"/>
                <a:gd name="connsiteY2121" fmla="*/ 2251515 h 3176522"/>
                <a:gd name="connsiteX2122" fmla="*/ 48048 w 4025395"/>
                <a:gd name="connsiteY2122" fmla="*/ 2251515 h 3176522"/>
                <a:gd name="connsiteX2123" fmla="*/ 50899 w 4025395"/>
                <a:gd name="connsiteY2123" fmla="*/ 2255317 h 3176522"/>
                <a:gd name="connsiteX2124" fmla="*/ 51704 w 4025395"/>
                <a:gd name="connsiteY2124" fmla="*/ 2255829 h 3176522"/>
                <a:gd name="connsiteX2125" fmla="*/ 51704 w 4025395"/>
                <a:gd name="connsiteY2125" fmla="*/ 2255829 h 3176522"/>
                <a:gd name="connsiteX2126" fmla="*/ 52435 w 4025395"/>
                <a:gd name="connsiteY2126" fmla="*/ 2255463 h 3176522"/>
                <a:gd name="connsiteX2127" fmla="*/ 55286 w 4025395"/>
                <a:gd name="connsiteY2127" fmla="*/ 2252539 h 3176522"/>
                <a:gd name="connsiteX2128" fmla="*/ 62598 w 4025395"/>
                <a:gd name="connsiteY2128" fmla="*/ 2267161 h 3176522"/>
                <a:gd name="connsiteX2129" fmla="*/ 71152 w 4025395"/>
                <a:gd name="connsiteY2129" fmla="*/ 2271768 h 3176522"/>
                <a:gd name="connsiteX2130" fmla="*/ 82777 w 4025395"/>
                <a:gd name="connsiteY2130" fmla="*/ 2286390 h 3176522"/>
                <a:gd name="connsiteX2131" fmla="*/ 86359 w 4025395"/>
                <a:gd name="connsiteY2131" fmla="*/ 2299258 h 3176522"/>
                <a:gd name="connsiteX2132" fmla="*/ 84166 w 4025395"/>
                <a:gd name="connsiteY2132" fmla="*/ 2300793 h 3176522"/>
                <a:gd name="connsiteX2133" fmla="*/ 83654 w 4025395"/>
                <a:gd name="connsiteY2133" fmla="*/ 2301524 h 3176522"/>
                <a:gd name="connsiteX2134" fmla="*/ 83654 w 4025395"/>
                <a:gd name="connsiteY2134" fmla="*/ 2302402 h 3176522"/>
                <a:gd name="connsiteX2135" fmla="*/ 90966 w 4025395"/>
                <a:gd name="connsiteY2135" fmla="*/ 2311322 h 3176522"/>
                <a:gd name="connsiteX2136" fmla="*/ 96961 w 4025395"/>
                <a:gd name="connsiteY2136" fmla="*/ 2317244 h 3176522"/>
                <a:gd name="connsiteX2137" fmla="*/ 91770 w 4025395"/>
                <a:gd name="connsiteY2137" fmla="*/ 2317244 h 3176522"/>
                <a:gd name="connsiteX2138" fmla="*/ 90746 w 4025395"/>
                <a:gd name="connsiteY2138" fmla="*/ 2317975 h 3176522"/>
                <a:gd name="connsiteX2139" fmla="*/ 90746 w 4025395"/>
                <a:gd name="connsiteY2139" fmla="*/ 2319145 h 3176522"/>
                <a:gd name="connsiteX2140" fmla="*/ 92720 w 4025395"/>
                <a:gd name="connsiteY2140" fmla="*/ 2321046 h 3176522"/>
                <a:gd name="connsiteX2141" fmla="*/ 93451 w 4025395"/>
                <a:gd name="connsiteY2141" fmla="*/ 2321411 h 3176522"/>
                <a:gd name="connsiteX2142" fmla="*/ 93963 w 4025395"/>
                <a:gd name="connsiteY2142" fmla="*/ 2321411 h 3176522"/>
                <a:gd name="connsiteX2143" fmla="*/ 97911 w 4025395"/>
                <a:gd name="connsiteY2143" fmla="*/ 2319437 h 3176522"/>
                <a:gd name="connsiteX2144" fmla="*/ 97911 w 4025395"/>
                <a:gd name="connsiteY2144" fmla="*/ 2318779 h 3176522"/>
                <a:gd name="connsiteX2145" fmla="*/ 100543 w 4025395"/>
                <a:gd name="connsiteY2145" fmla="*/ 2321411 h 3176522"/>
                <a:gd name="connsiteX2146" fmla="*/ 117140 w 4025395"/>
                <a:gd name="connsiteY2146" fmla="*/ 2329161 h 3176522"/>
                <a:gd name="connsiteX2147" fmla="*/ 159472 w 4025395"/>
                <a:gd name="connsiteY2147" fmla="*/ 2364621 h 3176522"/>
                <a:gd name="connsiteX2148" fmla="*/ 193836 w 4025395"/>
                <a:gd name="connsiteY2148" fmla="*/ 2379244 h 3176522"/>
                <a:gd name="connsiteX2149" fmla="*/ 193836 w 4025395"/>
                <a:gd name="connsiteY2149" fmla="*/ 2379244 h 3176522"/>
                <a:gd name="connsiteX2150" fmla="*/ 199904 w 4025395"/>
                <a:gd name="connsiteY2150" fmla="*/ 2380194 h 3176522"/>
                <a:gd name="connsiteX2151" fmla="*/ 200342 w 4025395"/>
                <a:gd name="connsiteY2151" fmla="*/ 2380194 h 3176522"/>
                <a:gd name="connsiteX2152" fmla="*/ 221692 w 4025395"/>
                <a:gd name="connsiteY2152" fmla="*/ 2370324 h 3176522"/>
                <a:gd name="connsiteX2153" fmla="*/ 247939 w 4025395"/>
                <a:gd name="connsiteY2153" fmla="*/ 2364548 h 3176522"/>
                <a:gd name="connsiteX2154" fmla="*/ 279158 w 4025395"/>
                <a:gd name="connsiteY2154" fmla="*/ 2365498 h 3176522"/>
                <a:gd name="connsiteX2155" fmla="*/ 301531 w 4025395"/>
                <a:gd name="connsiteY2155" fmla="*/ 2374272 h 3176522"/>
                <a:gd name="connsiteX2156" fmla="*/ 302408 w 4025395"/>
                <a:gd name="connsiteY2156" fmla="*/ 2374272 h 3176522"/>
                <a:gd name="connsiteX2157" fmla="*/ 343205 w 4025395"/>
                <a:gd name="connsiteY2157" fmla="*/ 2354678 h 3176522"/>
                <a:gd name="connsiteX2158" fmla="*/ 358925 w 4025395"/>
                <a:gd name="connsiteY2158" fmla="*/ 2353727 h 3176522"/>
                <a:gd name="connsiteX2159" fmla="*/ 359656 w 4025395"/>
                <a:gd name="connsiteY2159" fmla="*/ 2353361 h 3176522"/>
                <a:gd name="connsiteX2160" fmla="*/ 365358 w 4025395"/>
                <a:gd name="connsiteY2160" fmla="*/ 2346708 h 3176522"/>
                <a:gd name="connsiteX2161" fmla="*/ 377715 w 4025395"/>
                <a:gd name="connsiteY2161" fmla="*/ 2343857 h 3176522"/>
                <a:gd name="connsiteX2162" fmla="*/ 377715 w 4025395"/>
                <a:gd name="connsiteY2162" fmla="*/ 2343857 h 3176522"/>
                <a:gd name="connsiteX2163" fmla="*/ 394238 w 4025395"/>
                <a:gd name="connsiteY2163" fmla="*/ 2341956 h 3176522"/>
                <a:gd name="connsiteX2164" fmla="*/ 394238 w 4025395"/>
                <a:gd name="connsiteY2164" fmla="*/ 2341956 h 3176522"/>
                <a:gd name="connsiteX2165" fmla="*/ 421144 w 4025395"/>
                <a:gd name="connsiteY2165" fmla="*/ 2340932 h 3176522"/>
                <a:gd name="connsiteX2166" fmla="*/ 432549 w 4025395"/>
                <a:gd name="connsiteY2166" fmla="*/ 2345685 h 3176522"/>
                <a:gd name="connsiteX2167" fmla="*/ 435547 w 4025395"/>
                <a:gd name="connsiteY2167" fmla="*/ 2351461 h 3176522"/>
                <a:gd name="connsiteX2168" fmla="*/ 444101 w 4025395"/>
                <a:gd name="connsiteY2168" fmla="*/ 2358772 h 3176522"/>
                <a:gd name="connsiteX2169" fmla="*/ 444101 w 4025395"/>
                <a:gd name="connsiteY2169" fmla="*/ 2370836 h 3176522"/>
                <a:gd name="connsiteX2170" fmla="*/ 444467 w 4025395"/>
                <a:gd name="connsiteY2170" fmla="*/ 2371640 h 3176522"/>
                <a:gd name="connsiteX2171" fmla="*/ 459089 w 4025395"/>
                <a:gd name="connsiteY2171" fmla="*/ 2383484 h 3176522"/>
                <a:gd name="connsiteX2172" fmla="*/ 459748 w 4025395"/>
                <a:gd name="connsiteY2172" fmla="*/ 2383484 h 3176522"/>
                <a:gd name="connsiteX2173" fmla="*/ 459748 w 4025395"/>
                <a:gd name="connsiteY2173" fmla="*/ 2383484 h 3176522"/>
                <a:gd name="connsiteX2174" fmla="*/ 473054 w 4025395"/>
                <a:gd name="connsiteY2174" fmla="*/ 2379244 h 3176522"/>
                <a:gd name="connsiteX2175" fmla="*/ 476637 w 4025395"/>
                <a:gd name="connsiteY2175" fmla="*/ 2374857 h 3176522"/>
                <a:gd name="connsiteX2176" fmla="*/ 495792 w 4025395"/>
                <a:gd name="connsiteY2176" fmla="*/ 2378586 h 3176522"/>
                <a:gd name="connsiteX2177" fmla="*/ 496816 w 4025395"/>
                <a:gd name="connsiteY2177" fmla="*/ 2377928 h 3176522"/>
                <a:gd name="connsiteX2178" fmla="*/ 499156 w 4025395"/>
                <a:gd name="connsiteY2178" fmla="*/ 2371640 h 3176522"/>
                <a:gd name="connsiteX2179" fmla="*/ 500837 w 4025395"/>
                <a:gd name="connsiteY2179" fmla="*/ 2373321 h 3176522"/>
                <a:gd name="connsiteX2180" fmla="*/ 502665 w 4025395"/>
                <a:gd name="connsiteY2180" fmla="*/ 2376246 h 3176522"/>
                <a:gd name="connsiteX2181" fmla="*/ 503615 w 4025395"/>
                <a:gd name="connsiteY2181" fmla="*/ 2376685 h 3176522"/>
                <a:gd name="connsiteX2182" fmla="*/ 508806 w 4025395"/>
                <a:gd name="connsiteY2182" fmla="*/ 2376685 h 3176522"/>
                <a:gd name="connsiteX2183" fmla="*/ 511439 w 4025395"/>
                <a:gd name="connsiteY2183" fmla="*/ 2384800 h 3176522"/>
                <a:gd name="connsiteX2184" fmla="*/ 512389 w 4025395"/>
                <a:gd name="connsiteY2184" fmla="*/ 2385531 h 3176522"/>
                <a:gd name="connsiteX2185" fmla="*/ 523795 w 4025395"/>
                <a:gd name="connsiteY2185" fmla="*/ 2386409 h 3176522"/>
                <a:gd name="connsiteX2186" fmla="*/ 522186 w 4025395"/>
                <a:gd name="connsiteY2186" fmla="*/ 2391965 h 3176522"/>
                <a:gd name="connsiteX2187" fmla="*/ 522186 w 4025395"/>
                <a:gd name="connsiteY2187" fmla="*/ 2392989 h 3176522"/>
                <a:gd name="connsiteX2188" fmla="*/ 529497 w 4025395"/>
                <a:gd name="connsiteY2188" fmla="*/ 2400300 h 3176522"/>
                <a:gd name="connsiteX2189" fmla="*/ 523795 w 4025395"/>
                <a:gd name="connsiteY2189" fmla="*/ 2421284 h 3176522"/>
                <a:gd name="connsiteX2190" fmla="*/ 523795 w 4025395"/>
                <a:gd name="connsiteY2190" fmla="*/ 2421284 h 3176522"/>
                <a:gd name="connsiteX2191" fmla="*/ 517873 w 4025395"/>
                <a:gd name="connsiteY2191" fmla="*/ 2438684 h 3176522"/>
                <a:gd name="connsiteX2192" fmla="*/ 517873 w 4025395"/>
                <a:gd name="connsiteY2192" fmla="*/ 2439781 h 3176522"/>
                <a:gd name="connsiteX2193" fmla="*/ 521528 w 4025395"/>
                <a:gd name="connsiteY2193" fmla="*/ 2444387 h 3176522"/>
                <a:gd name="connsiteX2194" fmla="*/ 521528 w 4025395"/>
                <a:gd name="connsiteY2194" fmla="*/ 2448482 h 3176522"/>
                <a:gd name="connsiteX2195" fmla="*/ 517945 w 4025395"/>
                <a:gd name="connsiteY2195" fmla="*/ 2452064 h 3176522"/>
                <a:gd name="connsiteX2196" fmla="*/ 517945 w 4025395"/>
                <a:gd name="connsiteY2196" fmla="*/ 2452868 h 3176522"/>
                <a:gd name="connsiteX2197" fmla="*/ 518384 w 4025395"/>
                <a:gd name="connsiteY2197" fmla="*/ 2453673 h 3176522"/>
                <a:gd name="connsiteX2198" fmla="*/ 524087 w 4025395"/>
                <a:gd name="connsiteY2198" fmla="*/ 2458206 h 3176522"/>
                <a:gd name="connsiteX2199" fmla="*/ 518311 w 4025395"/>
                <a:gd name="connsiteY2199" fmla="*/ 2456597 h 3176522"/>
                <a:gd name="connsiteX2200" fmla="*/ 518311 w 4025395"/>
                <a:gd name="connsiteY2200" fmla="*/ 2456597 h 3176522"/>
                <a:gd name="connsiteX2201" fmla="*/ 517653 w 4025395"/>
                <a:gd name="connsiteY2201" fmla="*/ 2456597 h 3176522"/>
                <a:gd name="connsiteX2202" fmla="*/ 517214 w 4025395"/>
                <a:gd name="connsiteY2202" fmla="*/ 2457402 h 3176522"/>
                <a:gd name="connsiteX2203" fmla="*/ 516264 w 4025395"/>
                <a:gd name="connsiteY2203" fmla="*/ 2470635 h 3176522"/>
                <a:gd name="connsiteX2204" fmla="*/ 507856 w 4025395"/>
                <a:gd name="connsiteY2204" fmla="*/ 2476191 h 3176522"/>
                <a:gd name="connsiteX2205" fmla="*/ 507856 w 4025395"/>
                <a:gd name="connsiteY2205" fmla="*/ 2477580 h 3176522"/>
                <a:gd name="connsiteX2206" fmla="*/ 517873 w 4025395"/>
                <a:gd name="connsiteY2206" fmla="*/ 2500465 h 3176522"/>
                <a:gd name="connsiteX2207" fmla="*/ 553113 w 4025395"/>
                <a:gd name="connsiteY2207" fmla="*/ 2539726 h 3176522"/>
                <a:gd name="connsiteX2208" fmla="*/ 553113 w 4025395"/>
                <a:gd name="connsiteY2208" fmla="*/ 2539726 h 3176522"/>
                <a:gd name="connsiteX2209" fmla="*/ 563787 w 4025395"/>
                <a:gd name="connsiteY2209" fmla="*/ 2550401 h 3176522"/>
                <a:gd name="connsiteX2210" fmla="*/ 570660 w 4025395"/>
                <a:gd name="connsiteY2210" fmla="*/ 2560198 h 3176522"/>
                <a:gd name="connsiteX2211" fmla="*/ 576363 w 4025395"/>
                <a:gd name="connsiteY2211" fmla="*/ 2575406 h 3176522"/>
                <a:gd name="connsiteX2212" fmla="*/ 576363 w 4025395"/>
                <a:gd name="connsiteY2212" fmla="*/ 2583083 h 3176522"/>
                <a:gd name="connsiteX2213" fmla="*/ 576363 w 4025395"/>
                <a:gd name="connsiteY2213" fmla="*/ 2583083 h 3176522"/>
                <a:gd name="connsiteX2214" fmla="*/ 576363 w 4025395"/>
                <a:gd name="connsiteY2214" fmla="*/ 2583083 h 3176522"/>
                <a:gd name="connsiteX2215" fmla="*/ 592886 w 4025395"/>
                <a:gd name="connsiteY2215" fmla="*/ 2622125 h 3176522"/>
                <a:gd name="connsiteX2216" fmla="*/ 595080 w 4025395"/>
                <a:gd name="connsiteY2216" fmla="*/ 2632215 h 3176522"/>
                <a:gd name="connsiteX2217" fmla="*/ 591058 w 4025395"/>
                <a:gd name="connsiteY2217" fmla="*/ 2639014 h 3176522"/>
                <a:gd name="connsiteX2218" fmla="*/ 591058 w 4025395"/>
                <a:gd name="connsiteY2218" fmla="*/ 2639818 h 3176522"/>
                <a:gd name="connsiteX2219" fmla="*/ 595226 w 4025395"/>
                <a:gd name="connsiteY2219" fmla="*/ 2657000 h 3176522"/>
                <a:gd name="connsiteX2220" fmla="*/ 602537 w 4025395"/>
                <a:gd name="connsiteY2220" fmla="*/ 2666066 h 3176522"/>
                <a:gd name="connsiteX2221" fmla="*/ 602537 w 4025395"/>
                <a:gd name="connsiteY2221" fmla="*/ 2675790 h 3176522"/>
                <a:gd name="connsiteX2222" fmla="*/ 600490 w 4025395"/>
                <a:gd name="connsiteY2222" fmla="*/ 2697724 h 3176522"/>
                <a:gd name="connsiteX2223" fmla="*/ 586818 w 4025395"/>
                <a:gd name="connsiteY2223" fmla="*/ 2710519 h 3176522"/>
                <a:gd name="connsiteX2224" fmla="*/ 576874 w 4025395"/>
                <a:gd name="connsiteY2224" fmla="*/ 2729309 h 3176522"/>
                <a:gd name="connsiteX2225" fmla="*/ 563130 w 4025395"/>
                <a:gd name="connsiteY2225" fmla="*/ 2771714 h 3176522"/>
                <a:gd name="connsiteX2226" fmla="*/ 562252 w 4025395"/>
                <a:gd name="connsiteY2226" fmla="*/ 2800301 h 3176522"/>
                <a:gd name="connsiteX2227" fmla="*/ 562252 w 4025395"/>
                <a:gd name="connsiteY2227" fmla="*/ 2800301 h 3176522"/>
                <a:gd name="connsiteX2228" fmla="*/ 563349 w 4025395"/>
                <a:gd name="connsiteY2228" fmla="*/ 2816533 h 3176522"/>
                <a:gd name="connsiteX2229" fmla="*/ 581919 w 4025395"/>
                <a:gd name="connsiteY2229" fmla="*/ 2843877 h 3176522"/>
                <a:gd name="connsiteX2230" fmla="*/ 615186 w 4025395"/>
                <a:gd name="connsiteY2230" fmla="*/ 2907193 h 3176522"/>
                <a:gd name="connsiteX2231" fmla="*/ 616209 w 4025395"/>
                <a:gd name="connsiteY2231" fmla="*/ 2940898 h 3176522"/>
                <a:gd name="connsiteX2232" fmla="*/ 622059 w 4025395"/>
                <a:gd name="connsiteY2232" fmla="*/ 2958372 h 3176522"/>
                <a:gd name="connsiteX2233" fmla="*/ 624032 w 4025395"/>
                <a:gd name="connsiteY2233" fmla="*/ 2974091 h 3176522"/>
                <a:gd name="connsiteX2234" fmla="*/ 631344 w 4025395"/>
                <a:gd name="connsiteY2234" fmla="*/ 3010648 h 3176522"/>
                <a:gd name="connsiteX2235" fmla="*/ 641360 w 4025395"/>
                <a:gd name="connsiteY2235" fmla="*/ 3025270 h 3176522"/>
                <a:gd name="connsiteX2236" fmla="*/ 655983 w 4025395"/>
                <a:gd name="connsiteY2236" fmla="*/ 3036895 h 3176522"/>
                <a:gd name="connsiteX2237" fmla="*/ 674554 w 4025395"/>
                <a:gd name="connsiteY2237" fmla="*/ 3081860 h 3176522"/>
                <a:gd name="connsiteX2238" fmla="*/ 690127 w 4025395"/>
                <a:gd name="connsiteY2238" fmla="*/ 3109935 h 3176522"/>
                <a:gd name="connsiteX2239" fmla="*/ 691223 w 4025395"/>
                <a:gd name="connsiteY2239" fmla="*/ 3123973 h 3176522"/>
                <a:gd name="connsiteX2240" fmla="*/ 688738 w 4025395"/>
                <a:gd name="connsiteY2240" fmla="*/ 3128213 h 3176522"/>
                <a:gd name="connsiteX2241" fmla="*/ 685667 w 4025395"/>
                <a:gd name="connsiteY2241" fmla="*/ 3127409 h 3176522"/>
                <a:gd name="connsiteX2242" fmla="*/ 685228 w 4025395"/>
                <a:gd name="connsiteY2242" fmla="*/ 3127409 h 3176522"/>
                <a:gd name="connsiteX2243" fmla="*/ 684643 w 4025395"/>
                <a:gd name="connsiteY2243" fmla="*/ 3127409 h 3176522"/>
                <a:gd name="connsiteX2244" fmla="*/ 684277 w 4025395"/>
                <a:gd name="connsiteY2244" fmla="*/ 3128140 h 3176522"/>
                <a:gd name="connsiteX2245" fmla="*/ 683254 w 4025395"/>
                <a:gd name="connsiteY2245" fmla="*/ 3133989 h 3176522"/>
                <a:gd name="connsiteX2246" fmla="*/ 683254 w 4025395"/>
                <a:gd name="connsiteY2246" fmla="*/ 3134793 h 3176522"/>
                <a:gd name="connsiteX2247" fmla="*/ 694002 w 4025395"/>
                <a:gd name="connsiteY2247" fmla="*/ 3151975 h 3176522"/>
                <a:gd name="connsiteX2248" fmla="*/ 694806 w 4025395"/>
                <a:gd name="connsiteY2248" fmla="*/ 3159871 h 3176522"/>
                <a:gd name="connsiteX2249" fmla="*/ 695903 w 4025395"/>
                <a:gd name="connsiteY2249" fmla="*/ 3160822 h 3176522"/>
                <a:gd name="connsiteX2250" fmla="*/ 700801 w 4025395"/>
                <a:gd name="connsiteY2250" fmla="*/ 3160822 h 3176522"/>
                <a:gd name="connsiteX2251" fmla="*/ 700801 w 4025395"/>
                <a:gd name="connsiteY2251" fmla="*/ 3166598 h 3176522"/>
                <a:gd name="connsiteX2252" fmla="*/ 701532 w 4025395"/>
                <a:gd name="connsiteY2252" fmla="*/ 3167621 h 3176522"/>
                <a:gd name="connsiteX2253" fmla="*/ 725001 w 4025395"/>
                <a:gd name="connsiteY2253" fmla="*/ 3176468 h 3176522"/>
                <a:gd name="connsiteX2254" fmla="*/ 725440 w 4025395"/>
                <a:gd name="connsiteY2254" fmla="*/ 3176468 h 3176522"/>
                <a:gd name="connsiteX2255" fmla="*/ 726245 w 4025395"/>
                <a:gd name="connsiteY2255" fmla="*/ 3176468 h 3176522"/>
                <a:gd name="connsiteX2256" fmla="*/ 733556 w 4025395"/>
                <a:gd name="connsiteY2256" fmla="*/ 3169888 h 3176522"/>
                <a:gd name="connsiteX2257" fmla="*/ 761558 w 4025395"/>
                <a:gd name="connsiteY2257" fmla="*/ 3167767 h 3176522"/>
                <a:gd name="connsiteX2258" fmla="*/ 774572 w 4025395"/>
                <a:gd name="connsiteY2258" fmla="*/ 3160456 h 3176522"/>
                <a:gd name="connsiteX2259" fmla="*/ 818440 w 4025395"/>
                <a:gd name="connsiteY2259" fmla="*/ 3164331 h 3176522"/>
                <a:gd name="connsiteX2260" fmla="*/ 819464 w 4025395"/>
                <a:gd name="connsiteY2260" fmla="*/ 3163819 h 3176522"/>
                <a:gd name="connsiteX2261" fmla="*/ 821949 w 4025395"/>
                <a:gd name="connsiteY2261" fmla="*/ 3159506 h 3176522"/>
                <a:gd name="connsiteX2262" fmla="*/ 836572 w 4025395"/>
                <a:gd name="connsiteY2262" fmla="*/ 3161407 h 3176522"/>
                <a:gd name="connsiteX2263" fmla="*/ 837522 w 4025395"/>
                <a:gd name="connsiteY2263" fmla="*/ 3160456 h 3176522"/>
                <a:gd name="connsiteX2264" fmla="*/ 838327 w 4025395"/>
                <a:gd name="connsiteY2264" fmla="*/ 3154388 h 3176522"/>
                <a:gd name="connsiteX2265" fmla="*/ 865671 w 4025395"/>
                <a:gd name="connsiteY2265" fmla="*/ 3149343 h 3176522"/>
                <a:gd name="connsiteX2266" fmla="*/ 892357 w 4025395"/>
                <a:gd name="connsiteY2266" fmla="*/ 3127409 h 3176522"/>
                <a:gd name="connsiteX2267" fmla="*/ 921602 w 4025395"/>
                <a:gd name="connsiteY2267" fmla="*/ 3093850 h 3176522"/>
                <a:gd name="connsiteX2268" fmla="*/ 946900 w 4025395"/>
                <a:gd name="connsiteY2268" fmla="*/ 3050933 h 3176522"/>
                <a:gd name="connsiteX2269" fmla="*/ 966786 w 4025395"/>
                <a:gd name="connsiteY2269" fmla="*/ 3032728 h 3176522"/>
                <a:gd name="connsiteX2270" fmla="*/ 975706 w 4025395"/>
                <a:gd name="connsiteY2270" fmla="*/ 2995367 h 3176522"/>
                <a:gd name="connsiteX2271" fmla="*/ 975706 w 4025395"/>
                <a:gd name="connsiteY2271" fmla="*/ 2995367 h 3176522"/>
                <a:gd name="connsiteX2272" fmla="*/ 975706 w 4025395"/>
                <a:gd name="connsiteY2272" fmla="*/ 2995367 h 3176522"/>
                <a:gd name="connsiteX2273" fmla="*/ 975706 w 4025395"/>
                <a:gd name="connsiteY2273" fmla="*/ 2981622 h 3176522"/>
                <a:gd name="connsiteX2274" fmla="*/ 974829 w 4025395"/>
                <a:gd name="connsiteY2274" fmla="*/ 2980598 h 3176522"/>
                <a:gd name="connsiteX2275" fmla="*/ 974829 w 4025395"/>
                <a:gd name="connsiteY2275" fmla="*/ 2980598 h 3176522"/>
                <a:gd name="connsiteX2276" fmla="*/ 973732 w 4025395"/>
                <a:gd name="connsiteY2276" fmla="*/ 2981256 h 3176522"/>
                <a:gd name="connsiteX2277" fmla="*/ 972416 w 4025395"/>
                <a:gd name="connsiteY2277" fmla="*/ 2984619 h 3176522"/>
                <a:gd name="connsiteX2278" fmla="*/ 968395 w 4025395"/>
                <a:gd name="connsiteY2278" fmla="*/ 2980598 h 3176522"/>
                <a:gd name="connsiteX2279" fmla="*/ 974390 w 4025395"/>
                <a:gd name="connsiteY2279" fmla="*/ 2971825 h 3176522"/>
                <a:gd name="connsiteX2280" fmla="*/ 1010947 w 4025395"/>
                <a:gd name="connsiteY2280" fmla="*/ 2954936 h 3176522"/>
                <a:gd name="connsiteX2281" fmla="*/ 1023961 w 4025395"/>
                <a:gd name="connsiteY2281" fmla="*/ 2941556 h 3176522"/>
                <a:gd name="connsiteX2282" fmla="*/ 1024984 w 4025395"/>
                <a:gd name="connsiteY2282" fmla="*/ 2934756 h 3176522"/>
                <a:gd name="connsiteX2283" fmla="*/ 1024180 w 4025395"/>
                <a:gd name="connsiteY2283" fmla="*/ 2933440 h 3176522"/>
                <a:gd name="connsiteX2284" fmla="*/ 1024180 w 4025395"/>
                <a:gd name="connsiteY2284" fmla="*/ 2933440 h 3176522"/>
                <a:gd name="connsiteX2285" fmla="*/ 1023302 w 4025395"/>
                <a:gd name="connsiteY2285" fmla="*/ 2934025 h 3176522"/>
                <a:gd name="connsiteX2286" fmla="*/ 1021402 w 4025395"/>
                <a:gd name="connsiteY2286" fmla="*/ 2937169 h 3176522"/>
                <a:gd name="connsiteX2287" fmla="*/ 1026227 w 4025395"/>
                <a:gd name="connsiteY2287" fmla="*/ 2899369 h 3176522"/>
                <a:gd name="connsiteX2288" fmla="*/ 1025642 w 4025395"/>
                <a:gd name="connsiteY2288" fmla="*/ 2898200 h 3176522"/>
                <a:gd name="connsiteX2289" fmla="*/ 1027178 w 4025395"/>
                <a:gd name="connsiteY2289" fmla="*/ 2898200 h 3176522"/>
                <a:gd name="connsiteX2290" fmla="*/ 1026447 w 4025395"/>
                <a:gd name="connsiteY2290" fmla="*/ 2898200 h 3176522"/>
                <a:gd name="connsiteX2291" fmla="*/ 1025715 w 4025395"/>
                <a:gd name="connsiteY2291" fmla="*/ 2898858 h 3176522"/>
                <a:gd name="connsiteX2292" fmla="*/ 1018404 w 4025395"/>
                <a:gd name="connsiteY2292" fmla="*/ 2871733 h 3176522"/>
                <a:gd name="connsiteX2293" fmla="*/ 1012555 w 4025395"/>
                <a:gd name="connsiteY2293" fmla="*/ 2868004 h 3176522"/>
                <a:gd name="connsiteX2294" fmla="*/ 1012555 w 4025395"/>
                <a:gd name="connsiteY2294" fmla="*/ 2855282 h 3176522"/>
                <a:gd name="connsiteX2295" fmla="*/ 1036975 w 4025395"/>
                <a:gd name="connsiteY2295" fmla="*/ 2835469 h 3176522"/>
                <a:gd name="connsiteX2296" fmla="*/ 1038364 w 4025395"/>
                <a:gd name="connsiteY2296" fmla="*/ 2831521 h 3176522"/>
                <a:gd name="connsiteX2297" fmla="*/ 1041069 w 4025395"/>
                <a:gd name="connsiteY2297" fmla="*/ 2834884 h 3176522"/>
                <a:gd name="connsiteX2298" fmla="*/ 1041947 w 4025395"/>
                <a:gd name="connsiteY2298" fmla="*/ 2834884 h 3176522"/>
                <a:gd name="connsiteX2299" fmla="*/ 1042824 w 4025395"/>
                <a:gd name="connsiteY2299" fmla="*/ 2834445 h 3176522"/>
                <a:gd name="connsiteX2300" fmla="*/ 1050647 w 4025395"/>
                <a:gd name="connsiteY2300" fmla="*/ 2822528 h 3176522"/>
                <a:gd name="connsiteX2301" fmla="*/ 1050354 w 4025395"/>
                <a:gd name="connsiteY2301" fmla="*/ 2821109 h 3176522"/>
                <a:gd name="connsiteX2302" fmla="*/ 1050281 w 4025395"/>
                <a:gd name="connsiteY2302" fmla="*/ 2821066 h 3176522"/>
                <a:gd name="connsiteX2303" fmla="*/ 1048673 w 4025395"/>
                <a:gd name="connsiteY2303" fmla="*/ 2819969 h 3176522"/>
                <a:gd name="connsiteX2304" fmla="*/ 1064758 w 4025395"/>
                <a:gd name="connsiteY2304" fmla="*/ 2807320 h 3176522"/>
                <a:gd name="connsiteX2305" fmla="*/ 1095538 w 4025395"/>
                <a:gd name="connsiteY2305" fmla="*/ 2796353 h 3176522"/>
                <a:gd name="connsiteX2306" fmla="*/ 1109283 w 4025395"/>
                <a:gd name="connsiteY2306" fmla="*/ 2785532 h 3176522"/>
                <a:gd name="connsiteX2307" fmla="*/ 1109722 w 4025395"/>
                <a:gd name="connsiteY2307" fmla="*/ 2784728 h 3176522"/>
                <a:gd name="connsiteX2308" fmla="*/ 1109722 w 4025395"/>
                <a:gd name="connsiteY2308" fmla="*/ 2781292 h 3176522"/>
                <a:gd name="connsiteX2309" fmla="*/ 1125368 w 4025395"/>
                <a:gd name="connsiteY2309" fmla="*/ 2766231 h 3176522"/>
                <a:gd name="connsiteX2310" fmla="*/ 1126392 w 4025395"/>
                <a:gd name="connsiteY2310" fmla="*/ 2760309 h 3176522"/>
                <a:gd name="connsiteX2311" fmla="*/ 1125880 w 4025395"/>
                <a:gd name="connsiteY2311" fmla="*/ 2759285 h 3176522"/>
                <a:gd name="connsiteX2312" fmla="*/ 1123833 w 4025395"/>
                <a:gd name="connsiteY2312" fmla="*/ 2757896 h 3176522"/>
                <a:gd name="connsiteX2313" fmla="*/ 1129097 w 4025395"/>
                <a:gd name="connsiteY2313" fmla="*/ 2748976 h 3176522"/>
                <a:gd name="connsiteX2314" fmla="*/ 1129097 w 4025395"/>
                <a:gd name="connsiteY2314" fmla="*/ 2748099 h 3176522"/>
                <a:gd name="connsiteX2315" fmla="*/ 1126172 w 4025395"/>
                <a:gd name="connsiteY2315" fmla="*/ 2738302 h 3176522"/>
                <a:gd name="connsiteX2316" fmla="*/ 1125149 w 4025395"/>
                <a:gd name="connsiteY2316" fmla="*/ 2737570 h 3176522"/>
                <a:gd name="connsiteX2317" fmla="*/ 1124199 w 4025395"/>
                <a:gd name="connsiteY2317" fmla="*/ 2737570 h 3176522"/>
                <a:gd name="connsiteX2318" fmla="*/ 1123248 w 4025395"/>
                <a:gd name="connsiteY2318" fmla="*/ 2713078 h 3176522"/>
                <a:gd name="connsiteX2319" fmla="*/ 1123248 w 4025395"/>
                <a:gd name="connsiteY2319" fmla="*/ 2691948 h 3176522"/>
                <a:gd name="connsiteX2320" fmla="*/ 1130121 w 4025395"/>
                <a:gd name="connsiteY2320" fmla="*/ 2675278 h 3176522"/>
                <a:gd name="connsiteX2321" fmla="*/ 1130121 w 4025395"/>
                <a:gd name="connsiteY2321" fmla="*/ 2674474 h 3176522"/>
                <a:gd name="connsiteX2322" fmla="*/ 1126172 w 4025395"/>
                <a:gd name="connsiteY2322" fmla="*/ 2663653 h 3176522"/>
                <a:gd name="connsiteX2323" fmla="*/ 1126172 w 4025395"/>
                <a:gd name="connsiteY2323" fmla="*/ 2663653 h 3176522"/>
                <a:gd name="connsiteX2324" fmla="*/ 1126172 w 4025395"/>
                <a:gd name="connsiteY2324" fmla="*/ 2663214 h 3176522"/>
                <a:gd name="connsiteX2325" fmla="*/ 1115791 w 4025395"/>
                <a:gd name="connsiteY2325" fmla="*/ 2656927 h 3176522"/>
                <a:gd name="connsiteX2326" fmla="*/ 1107017 w 4025395"/>
                <a:gd name="connsiteY2326" fmla="*/ 2634408 h 3176522"/>
                <a:gd name="connsiteX2327" fmla="*/ 1104019 w 4025395"/>
                <a:gd name="connsiteY2327" fmla="*/ 2624245 h 3176522"/>
                <a:gd name="connsiteX2328" fmla="*/ 1110015 w 4025395"/>
                <a:gd name="connsiteY2328" fmla="*/ 2599679 h 3176522"/>
                <a:gd name="connsiteX2329" fmla="*/ 1110015 w 4025395"/>
                <a:gd name="connsiteY2329" fmla="*/ 2598583 h 3176522"/>
                <a:gd name="connsiteX2330" fmla="*/ 1096708 w 4025395"/>
                <a:gd name="connsiteY2330" fmla="*/ 2584399 h 3176522"/>
                <a:gd name="connsiteX2331" fmla="*/ 1105262 w 4025395"/>
                <a:gd name="connsiteY2331" fmla="*/ 2552814 h 3176522"/>
                <a:gd name="connsiteX2332" fmla="*/ 1111184 w 4025395"/>
                <a:gd name="connsiteY2332" fmla="*/ 2546892 h 3176522"/>
                <a:gd name="connsiteX2333" fmla="*/ 1124637 w 4025395"/>
                <a:gd name="connsiteY2333" fmla="*/ 2515819 h 3176522"/>
                <a:gd name="connsiteX2334" fmla="*/ 1147083 w 4025395"/>
                <a:gd name="connsiteY2334" fmla="*/ 2496225 h 3176522"/>
                <a:gd name="connsiteX2335" fmla="*/ 1147083 w 4025395"/>
                <a:gd name="connsiteY2335" fmla="*/ 2496225 h 3176522"/>
                <a:gd name="connsiteX2336" fmla="*/ 1147083 w 4025395"/>
                <a:gd name="connsiteY2336" fmla="*/ 2496225 h 3176522"/>
                <a:gd name="connsiteX2337" fmla="*/ 1165873 w 4025395"/>
                <a:gd name="connsiteY2337" fmla="*/ 2474291 h 3176522"/>
                <a:gd name="connsiteX2338" fmla="*/ 1166823 w 4025395"/>
                <a:gd name="connsiteY2338" fmla="*/ 2468295 h 3176522"/>
                <a:gd name="connsiteX2339" fmla="*/ 1173477 w 4025395"/>
                <a:gd name="connsiteY2339" fmla="*/ 2467052 h 3176522"/>
                <a:gd name="connsiteX2340" fmla="*/ 1212446 w 4025395"/>
                <a:gd name="connsiteY2340" fmla="*/ 2429984 h 3176522"/>
                <a:gd name="connsiteX2341" fmla="*/ 1229335 w 4025395"/>
                <a:gd name="connsiteY2341" fmla="*/ 2420991 h 3176522"/>
                <a:gd name="connsiteX2342" fmla="*/ 1264868 w 4025395"/>
                <a:gd name="connsiteY2342" fmla="*/ 2386409 h 3176522"/>
                <a:gd name="connsiteX2343" fmla="*/ 1276493 w 4025395"/>
                <a:gd name="connsiteY2343" fmla="*/ 2366961 h 3176522"/>
                <a:gd name="connsiteX2344" fmla="*/ 1288483 w 4025395"/>
                <a:gd name="connsiteY2344" fmla="*/ 2354824 h 3176522"/>
                <a:gd name="connsiteX2345" fmla="*/ 1306908 w 4025395"/>
                <a:gd name="connsiteY2345" fmla="*/ 2310956 h 3176522"/>
                <a:gd name="connsiteX2346" fmla="*/ 1311953 w 4025395"/>
                <a:gd name="connsiteY2346" fmla="*/ 2305838 h 3176522"/>
                <a:gd name="connsiteX2347" fmla="*/ 1322993 w 4025395"/>
                <a:gd name="connsiteY2347" fmla="*/ 2287852 h 3176522"/>
                <a:gd name="connsiteX2348" fmla="*/ 1326649 w 4025395"/>
                <a:gd name="connsiteY2348" fmla="*/ 2267015 h 3176522"/>
                <a:gd name="connsiteX2349" fmla="*/ 1334691 w 4025395"/>
                <a:gd name="connsiteY2349" fmla="*/ 2266065 h 3176522"/>
                <a:gd name="connsiteX2350" fmla="*/ 1335641 w 4025395"/>
                <a:gd name="connsiteY2350" fmla="*/ 2265260 h 3176522"/>
                <a:gd name="connsiteX2351" fmla="*/ 1335641 w 4025395"/>
                <a:gd name="connsiteY2351" fmla="*/ 2265187 h 3176522"/>
                <a:gd name="connsiteX2352" fmla="*/ 1334837 w 4025395"/>
                <a:gd name="connsiteY2352" fmla="*/ 2264018 h 3176522"/>
                <a:gd name="connsiteX2353" fmla="*/ 1330377 w 4025395"/>
                <a:gd name="connsiteY2353" fmla="*/ 2262482 h 3176522"/>
                <a:gd name="connsiteX2354" fmla="*/ 1331766 w 4025395"/>
                <a:gd name="connsiteY2354" fmla="*/ 2260069 h 3176522"/>
                <a:gd name="connsiteX2355" fmla="*/ 1330670 w 4025395"/>
                <a:gd name="connsiteY2355" fmla="*/ 2245447 h 3176522"/>
                <a:gd name="connsiteX2356" fmla="*/ 1332644 w 4025395"/>
                <a:gd name="connsiteY2356" fmla="*/ 2236673 h 3176522"/>
                <a:gd name="connsiteX2357" fmla="*/ 1332096 w 4025395"/>
                <a:gd name="connsiteY2357" fmla="*/ 2235445 h 3176522"/>
                <a:gd name="connsiteX2358" fmla="*/ 1332059 w 4025395"/>
                <a:gd name="connsiteY2358" fmla="*/ 2235430 h 3176522"/>
                <a:gd name="connsiteX2359" fmla="*/ 1322262 w 4025395"/>
                <a:gd name="connsiteY2359" fmla="*/ 2231482 h 3176522"/>
                <a:gd name="connsiteX2360" fmla="*/ 1322262 w 4025395"/>
                <a:gd name="connsiteY2360" fmla="*/ 2231482 h 3176522"/>
                <a:gd name="connsiteX2361" fmla="*/ 1321531 w 4025395"/>
                <a:gd name="connsiteY2361" fmla="*/ 2231482 h 3176522"/>
                <a:gd name="connsiteX2362" fmla="*/ 1310491 w 4025395"/>
                <a:gd name="connsiteY2362" fmla="*/ 2239232 h 3176522"/>
                <a:gd name="connsiteX2363" fmla="*/ 1292871 w 4025395"/>
                <a:gd name="connsiteY2363" fmla="*/ 2242157 h 3176522"/>
                <a:gd name="connsiteX2364" fmla="*/ 1256314 w 4025395"/>
                <a:gd name="connsiteY2364" fmla="*/ 2247201 h 3176522"/>
                <a:gd name="connsiteX2365" fmla="*/ 1241691 w 4025395"/>
                <a:gd name="connsiteY2365" fmla="*/ 2255829 h 3176522"/>
                <a:gd name="connsiteX2366" fmla="*/ 1226411 w 4025395"/>
                <a:gd name="connsiteY2366" fmla="*/ 2252027 h 3176522"/>
                <a:gd name="connsiteX2367" fmla="*/ 1226411 w 4025395"/>
                <a:gd name="connsiteY2367" fmla="*/ 2252027 h 3176522"/>
                <a:gd name="connsiteX2368" fmla="*/ 1225752 w 4025395"/>
                <a:gd name="connsiteY2368" fmla="*/ 2252027 h 3176522"/>
                <a:gd name="connsiteX2369" fmla="*/ 1211496 w 4025395"/>
                <a:gd name="connsiteY2369" fmla="*/ 2260727 h 3176522"/>
                <a:gd name="connsiteX2370" fmla="*/ 1202283 w 4025395"/>
                <a:gd name="connsiteY2370" fmla="*/ 2261678 h 3176522"/>
                <a:gd name="connsiteX2371" fmla="*/ 1179326 w 4025395"/>
                <a:gd name="connsiteY2371" fmla="*/ 2240621 h 3176522"/>
                <a:gd name="connsiteX2372" fmla="*/ 1179326 w 4025395"/>
                <a:gd name="connsiteY2372" fmla="*/ 2240621 h 3176522"/>
                <a:gd name="connsiteX2373" fmla="*/ 1179326 w 4025395"/>
                <a:gd name="connsiteY2373" fmla="*/ 2240621 h 3176522"/>
                <a:gd name="connsiteX2374" fmla="*/ 1178595 w 4025395"/>
                <a:gd name="connsiteY2374" fmla="*/ 2240621 h 3176522"/>
                <a:gd name="connsiteX2375" fmla="*/ 1168651 w 4025395"/>
                <a:gd name="connsiteY2375" fmla="*/ 2239890 h 3176522"/>
                <a:gd name="connsiteX2376" fmla="*/ 1181958 w 4025395"/>
                <a:gd name="connsiteY2376" fmla="*/ 2232945 h 3176522"/>
                <a:gd name="connsiteX2377" fmla="*/ 1182616 w 4025395"/>
                <a:gd name="connsiteY2377" fmla="*/ 2231702 h 3176522"/>
                <a:gd name="connsiteX2378" fmla="*/ 1180423 w 4025395"/>
                <a:gd name="connsiteY2378" fmla="*/ 2222416 h 3176522"/>
                <a:gd name="connsiteX2379" fmla="*/ 1175524 w 4025395"/>
                <a:gd name="connsiteY2379" fmla="*/ 2215544 h 3176522"/>
                <a:gd name="connsiteX2380" fmla="*/ 1174646 w 4025395"/>
                <a:gd name="connsiteY2380" fmla="*/ 2215105 h 3176522"/>
                <a:gd name="connsiteX2381" fmla="*/ 1174062 w 4025395"/>
                <a:gd name="connsiteY2381" fmla="*/ 2215105 h 3176522"/>
                <a:gd name="connsiteX2382" fmla="*/ 1174062 w 4025395"/>
                <a:gd name="connsiteY2382" fmla="*/ 2215105 h 3176522"/>
                <a:gd name="connsiteX2383" fmla="*/ 1163241 w 4025395"/>
                <a:gd name="connsiteY2383" fmla="*/ 2207063 h 3176522"/>
                <a:gd name="connsiteX2384" fmla="*/ 1140649 w 4025395"/>
                <a:gd name="connsiteY2384" fmla="*/ 2179572 h 3176522"/>
                <a:gd name="connsiteX2385" fmla="*/ 1126027 w 4025395"/>
                <a:gd name="connsiteY2385" fmla="*/ 2172626 h 3176522"/>
                <a:gd name="connsiteX2386" fmla="*/ 1120104 w 4025395"/>
                <a:gd name="connsiteY2386" fmla="*/ 2172626 h 3176522"/>
                <a:gd name="connsiteX2387" fmla="*/ 1114255 w 4025395"/>
                <a:gd name="connsiteY2387" fmla="*/ 2162829 h 3176522"/>
                <a:gd name="connsiteX2388" fmla="*/ 1113232 w 4025395"/>
                <a:gd name="connsiteY2388" fmla="*/ 2168678 h 3176522"/>
                <a:gd name="connsiteX2389" fmla="*/ 1110307 w 4025395"/>
                <a:gd name="connsiteY2389" fmla="*/ 2167801 h 3176522"/>
                <a:gd name="connsiteX2390" fmla="*/ 1100437 w 4025395"/>
                <a:gd name="connsiteY2390" fmla="*/ 2151131 h 3176522"/>
                <a:gd name="connsiteX2391" fmla="*/ 1093710 w 4025395"/>
                <a:gd name="connsiteY2391" fmla="*/ 2120716 h 3176522"/>
                <a:gd name="connsiteX2392" fmla="*/ 1086399 w 4025395"/>
                <a:gd name="connsiteY2392" fmla="*/ 2111065 h 3176522"/>
                <a:gd name="connsiteX2393" fmla="*/ 1086399 w 4025395"/>
                <a:gd name="connsiteY2393" fmla="*/ 2110115 h 3176522"/>
                <a:gd name="connsiteX2394" fmla="*/ 1086399 w 4025395"/>
                <a:gd name="connsiteY2394" fmla="*/ 2109018 h 3176522"/>
                <a:gd name="connsiteX2395" fmla="*/ 1066001 w 4025395"/>
                <a:gd name="connsiteY2395" fmla="*/ 2091617 h 3176522"/>
                <a:gd name="connsiteX2396" fmla="*/ 1062857 w 4025395"/>
                <a:gd name="connsiteY2396" fmla="*/ 2046360 h 3176522"/>
                <a:gd name="connsiteX2397" fmla="*/ 1057300 w 4025395"/>
                <a:gd name="connsiteY2397" fmla="*/ 2040145 h 3176522"/>
                <a:gd name="connsiteX2398" fmla="*/ 1056276 w 4025395"/>
                <a:gd name="connsiteY2398" fmla="*/ 2029325 h 3176522"/>
                <a:gd name="connsiteX2399" fmla="*/ 1056276 w 4025395"/>
                <a:gd name="connsiteY2399" fmla="*/ 2028594 h 3176522"/>
                <a:gd name="connsiteX2400" fmla="*/ 1032003 w 4025395"/>
                <a:gd name="connsiteY2400" fmla="*/ 2006294 h 3176522"/>
                <a:gd name="connsiteX2401" fmla="*/ 1029298 w 4025395"/>
                <a:gd name="connsiteY2401" fmla="*/ 1990867 h 3176522"/>
                <a:gd name="connsiteX2402" fmla="*/ 1035147 w 4025395"/>
                <a:gd name="connsiteY2402" fmla="*/ 1989259 h 3176522"/>
                <a:gd name="connsiteX2403" fmla="*/ 1035951 w 4025395"/>
                <a:gd name="connsiteY2403" fmla="*/ 1988381 h 3176522"/>
                <a:gd name="connsiteX2404" fmla="*/ 1035586 w 4025395"/>
                <a:gd name="connsiteY2404" fmla="*/ 1987358 h 3176522"/>
                <a:gd name="connsiteX2405" fmla="*/ 1023156 w 4025395"/>
                <a:gd name="connsiteY2405" fmla="*/ 1976903 h 3176522"/>
                <a:gd name="connsiteX2406" fmla="*/ 1000638 w 4025395"/>
                <a:gd name="connsiteY2406" fmla="*/ 1933912 h 3176522"/>
                <a:gd name="connsiteX2407" fmla="*/ 990621 w 4025395"/>
                <a:gd name="connsiteY2407" fmla="*/ 1902108 h 3176522"/>
                <a:gd name="connsiteX2408" fmla="*/ 975121 w 4025395"/>
                <a:gd name="connsiteY2408" fmla="*/ 1882806 h 3176522"/>
                <a:gd name="connsiteX2409" fmla="*/ 968687 w 4025395"/>
                <a:gd name="connsiteY2409" fmla="*/ 1866356 h 3176522"/>
                <a:gd name="connsiteX2410" fmla="*/ 971466 w 4025395"/>
                <a:gd name="connsiteY2410" fmla="*/ 1859045 h 3176522"/>
                <a:gd name="connsiteX2411" fmla="*/ 985357 w 4025395"/>
                <a:gd name="connsiteY2411" fmla="*/ 1889386 h 3176522"/>
                <a:gd name="connsiteX2412" fmla="*/ 999980 w 4025395"/>
                <a:gd name="connsiteY2412" fmla="*/ 1905983 h 3176522"/>
                <a:gd name="connsiteX2413" fmla="*/ 1000784 w 4025395"/>
                <a:gd name="connsiteY2413" fmla="*/ 1906349 h 3176522"/>
                <a:gd name="connsiteX2414" fmla="*/ 1000784 w 4025395"/>
                <a:gd name="connsiteY2414" fmla="*/ 1906349 h 3176522"/>
                <a:gd name="connsiteX2415" fmla="*/ 1006633 w 4025395"/>
                <a:gd name="connsiteY2415" fmla="*/ 1904375 h 3176522"/>
                <a:gd name="connsiteX2416" fmla="*/ 1007291 w 4025395"/>
                <a:gd name="connsiteY2416" fmla="*/ 1903643 h 3176522"/>
                <a:gd name="connsiteX2417" fmla="*/ 1012190 w 4025395"/>
                <a:gd name="connsiteY2417" fmla="*/ 1886169 h 3176522"/>
                <a:gd name="connsiteX2418" fmla="*/ 1010142 w 4025395"/>
                <a:gd name="connsiteY2418" fmla="*/ 1898233 h 3176522"/>
                <a:gd name="connsiteX2419" fmla="*/ 1010142 w 4025395"/>
                <a:gd name="connsiteY2419" fmla="*/ 1899111 h 3176522"/>
                <a:gd name="connsiteX2420" fmla="*/ 1010947 w 4025395"/>
                <a:gd name="connsiteY2420" fmla="*/ 1899476 h 3176522"/>
                <a:gd name="connsiteX2421" fmla="*/ 1020305 w 4025395"/>
                <a:gd name="connsiteY2421" fmla="*/ 1900426 h 3176522"/>
                <a:gd name="connsiteX2422" fmla="*/ 1055180 w 4025395"/>
                <a:gd name="connsiteY2422" fmla="*/ 1956650 h 3176522"/>
                <a:gd name="connsiteX2423" fmla="*/ 1063003 w 4025395"/>
                <a:gd name="connsiteY2423" fmla="*/ 1980193 h 3176522"/>
                <a:gd name="connsiteX2424" fmla="*/ 1063881 w 4025395"/>
                <a:gd name="connsiteY2424" fmla="*/ 1980997 h 3176522"/>
                <a:gd name="connsiteX2425" fmla="*/ 1070241 w 4025395"/>
                <a:gd name="connsiteY2425" fmla="*/ 1981728 h 3176522"/>
                <a:gd name="connsiteX2426" fmla="*/ 1081720 w 4025395"/>
                <a:gd name="connsiteY2426" fmla="*/ 1991160 h 3176522"/>
                <a:gd name="connsiteX2427" fmla="*/ 1094369 w 4025395"/>
                <a:gd name="connsiteY2427" fmla="*/ 2020039 h 3176522"/>
                <a:gd name="connsiteX2428" fmla="*/ 1093491 w 4025395"/>
                <a:gd name="connsiteY2428" fmla="*/ 2030129 h 3176522"/>
                <a:gd name="connsiteX2429" fmla="*/ 1099340 w 4025395"/>
                <a:gd name="connsiteY2429" fmla="*/ 2055718 h 3176522"/>
                <a:gd name="connsiteX2430" fmla="*/ 1099706 w 4025395"/>
                <a:gd name="connsiteY2430" fmla="*/ 2056376 h 3176522"/>
                <a:gd name="connsiteX2431" fmla="*/ 1119154 w 4025395"/>
                <a:gd name="connsiteY2431" fmla="*/ 2068952 h 3176522"/>
                <a:gd name="connsiteX2432" fmla="*/ 1130779 w 4025395"/>
                <a:gd name="connsiteY2432" fmla="*/ 2080285 h 3176522"/>
                <a:gd name="connsiteX2433" fmla="*/ 1134800 w 4025395"/>
                <a:gd name="connsiteY2433" fmla="*/ 2094907 h 3176522"/>
                <a:gd name="connsiteX2434" fmla="*/ 1144743 w 4025395"/>
                <a:gd name="connsiteY2434" fmla="*/ 2110992 h 3176522"/>
                <a:gd name="connsiteX2435" fmla="*/ 1156222 w 4025395"/>
                <a:gd name="connsiteY2435" fmla="*/ 2119327 h 3176522"/>
                <a:gd name="connsiteX2436" fmla="*/ 1164045 w 4025395"/>
                <a:gd name="connsiteY2436" fmla="*/ 2142796 h 3176522"/>
                <a:gd name="connsiteX2437" fmla="*/ 1167043 w 4025395"/>
                <a:gd name="connsiteY2437" fmla="*/ 2151935 h 3176522"/>
                <a:gd name="connsiteX2438" fmla="*/ 1163168 w 4025395"/>
                <a:gd name="connsiteY2438" fmla="*/ 2163707 h 3176522"/>
                <a:gd name="connsiteX2439" fmla="*/ 1163168 w 4025395"/>
                <a:gd name="connsiteY2439" fmla="*/ 2164876 h 3176522"/>
                <a:gd name="connsiteX2440" fmla="*/ 1167628 w 4025395"/>
                <a:gd name="connsiteY2440" fmla="*/ 2169263 h 3176522"/>
                <a:gd name="connsiteX2441" fmla="*/ 1175670 w 4025395"/>
                <a:gd name="connsiteY2441" fmla="*/ 2206770 h 3176522"/>
                <a:gd name="connsiteX2442" fmla="*/ 1180569 w 4025395"/>
                <a:gd name="connsiteY2442" fmla="*/ 2216567 h 3176522"/>
                <a:gd name="connsiteX2443" fmla="*/ 1181519 w 4025395"/>
                <a:gd name="connsiteY2443" fmla="*/ 2217152 h 3176522"/>
                <a:gd name="connsiteX2444" fmla="*/ 1208644 w 4025395"/>
                <a:gd name="connsiteY2444" fmla="*/ 2215982 h 3176522"/>
                <a:gd name="connsiteX2445" fmla="*/ 1225752 w 4025395"/>
                <a:gd name="connsiteY2445" fmla="*/ 2203407 h 3176522"/>
                <a:gd name="connsiteX2446" fmla="*/ 1245858 w 4025395"/>
                <a:gd name="connsiteY2446" fmla="*/ 2203407 h 3176522"/>
                <a:gd name="connsiteX2447" fmla="*/ 1265087 w 4025395"/>
                <a:gd name="connsiteY2447" fmla="*/ 2192732 h 3176522"/>
                <a:gd name="connsiteX2448" fmla="*/ 1283512 w 4025395"/>
                <a:gd name="connsiteY2448" fmla="*/ 2189442 h 3176522"/>
                <a:gd name="connsiteX2449" fmla="*/ 1289946 w 4025395"/>
                <a:gd name="connsiteY2449" fmla="*/ 2182131 h 3176522"/>
                <a:gd name="connsiteX2450" fmla="*/ 1299524 w 4025395"/>
                <a:gd name="connsiteY2450" fmla="*/ 2177232 h 3176522"/>
                <a:gd name="connsiteX2451" fmla="*/ 1350703 w 4025395"/>
                <a:gd name="connsiteY2451" fmla="*/ 2159612 h 3176522"/>
                <a:gd name="connsiteX2452" fmla="*/ 1351361 w 4025395"/>
                <a:gd name="connsiteY2452" fmla="*/ 2158808 h 3176522"/>
                <a:gd name="connsiteX2453" fmla="*/ 1353993 w 4025395"/>
                <a:gd name="connsiteY2453" fmla="*/ 2147622 h 3176522"/>
                <a:gd name="connsiteX2454" fmla="*/ 1365618 w 4025395"/>
                <a:gd name="connsiteY2454" fmla="*/ 2138921 h 3176522"/>
                <a:gd name="connsiteX2455" fmla="*/ 1387551 w 4025395"/>
                <a:gd name="connsiteY2455" fmla="*/ 2131171 h 3176522"/>
                <a:gd name="connsiteX2456" fmla="*/ 1402174 w 4025395"/>
                <a:gd name="connsiteY2456" fmla="*/ 2132195 h 3176522"/>
                <a:gd name="connsiteX2457" fmla="*/ 1402979 w 4025395"/>
                <a:gd name="connsiteY2457" fmla="*/ 2131756 h 3176522"/>
                <a:gd name="connsiteX2458" fmla="*/ 1414457 w 4025395"/>
                <a:gd name="connsiteY2458" fmla="*/ 2115379 h 3176522"/>
                <a:gd name="connsiteX2459" fmla="*/ 1429884 w 4025395"/>
                <a:gd name="connsiteY2459" fmla="*/ 2111577 h 3176522"/>
                <a:gd name="connsiteX2460" fmla="*/ 1430542 w 4025395"/>
                <a:gd name="connsiteY2460" fmla="*/ 2110992 h 3176522"/>
                <a:gd name="connsiteX2461" fmla="*/ 1438219 w 4025395"/>
                <a:gd name="connsiteY2461" fmla="*/ 2095711 h 3176522"/>
                <a:gd name="connsiteX2462" fmla="*/ 1457375 w 4025395"/>
                <a:gd name="connsiteY2462" fmla="*/ 2089935 h 3176522"/>
                <a:gd name="connsiteX2463" fmla="*/ 1458179 w 4025395"/>
                <a:gd name="connsiteY2463" fmla="*/ 2088839 h 3176522"/>
                <a:gd name="connsiteX2464" fmla="*/ 1456936 w 4025395"/>
                <a:gd name="connsiteY2464" fmla="*/ 2068952 h 3176522"/>
                <a:gd name="connsiteX2465" fmla="*/ 1461761 w 4025395"/>
                <a:gd name="connsiteY2465" fmla="*/ 2062152 h 3176522"/>
                <a:gd name="connsiteX2466" fmla="*/ 1465929 w 4025395"/>
                <a:gd name="connsiteY2466" fmla="*/ 2057985 h 3176522"/>
                <a:gd name="connsiteX2467" fmla="*/ 1470096 w 4025395"/>
                <a:gd name="connsiteY2467" fmla="*/ 2061275 h 3176522"/>
                <a:gd name="connsiteX2468" fmla="*/ 1470900 w 4025395"/>
                <a:gd name="connsiteY2468" fmla="*/ 2061275 h 3176522"/>
                <a:gd name="connsiteX2469" fmla="*/ 1470900 w 4025395"/>
                <a:gd name="connsiteY2469" fmla="*/ 2061275 h 3176522"/>
                <a:gd name="connsiteX2470" fmla="*/ 1471559 w 4025395"/>
                <a:gd name="connsiteY2470" fmla="*/ 2060836 h 3176522"/>
                <a:gd name="connsiteX2471" fmla="*/ 1493493 w 4025395"/>
                <a:gd name="connsiteY2471" fmla="*/ 2031079 h 3176522"/>
                <a:gd name="connsiteX2472" fmla="*/ 1497441 w 4025395"/>
                <a:gd name="connsiteY2472" fmla="*/ 2019308 h 3176522"/>
                <a:gd name="connsiteX2473" fmla="*/ 1496929 w 4025395"/>
                <a:gd name="connsiteY2473" fmla="*/ 2018138 h 3176522"/>
                <a:gd name="connsiteX2474" fmla="*/ 1486547 w 4025395"/>
                <a:gd name="connsiteY2474" fmla="*/ 2010827 h 3176522"/>
                <a:gd name="connsiteX2475" fmla="*/ 1475214 w 4025395"/>
                <a:gd name="connsiteY2475" fmla="*/ 1994742 h 3176522"/>
                <a:gd name="connsiteX2476" fmla="*/ 1440412 w 4025395"/>
                <a:gd name="connsiteY2476" fmla="*/ 1981363 h 3176522"/>
                <a:gd name="connsiteX2477" fmla="*/ 1429738 w 4025395"/>
                <a:gd name="connsiteY2477" fmla="*/ 1966740 h 3176522"/>
                <a:gd name="connsiteX2478" fmla="*/ 1428787 w 4025395"/>
                <a:gd name="connsiteY2478" fmla="*/ 1951606 h 3176522"/>
                <a:gd name="connsiteX2479" fmla="*/ 1430762 w 4025395"/>
                <a:gd name="connsiteY2479" fmla="*/ 1937934 h 3176522"/>
                <a:gd name="connsiteX2480" fmla="*/ 1430250 w 4025395"/>
                <a:gd name="connsiteY2480" fmla="*/ 1936837 h 3176522"/>
                <a:gd name="connsiteX2481" fmla="*/ 1429665 w 4025395"/>
                <a:gd name="connsiteY2481" fmla="*/ 1936837 h 3176522"/>
                <a:gd name="connsiteX2482" fmla="*/ 1428934 w 4025395"/>
                <a:gd name="connsiteY2482" fmla="*/ 1936837 h 3176522"/>
                <a:gd name="connsiteX2483" fmla="*/ 1423085 w 4025395"/>
                <a:gd name="connsiteY2483" fmla="*/ 1941735 h 3176522"/>
                <a:gd name="connsiteX2484" fmla="*/ 1423085 w 4025395"/>
                <a:gd name="connsiteY2484" fmla="*/ 1941735 h 3176522"/>
                <a:gd name="connsiteX2485" fmla="*/ 1391573 w 4025395"/>
                <a:gd name="connsiteY2485" fmla="*/ 1975075 h 3176522"/>
                <a:gd name="connsiteX2486" fmla="*/ 1391573 w 4025395"/>
                <a:gd name="connsiteY2486" fmla="*/ 1975806 h 3176522"/>
                <a:gd name="connsiteX2487" fmla="*/ 1391573 w 4025395"/>
                <a:gd name="connsiteY2487" fmla="*/ 1979023 h 3176522"/>
                <a:gd name="connsiteX2488" fmla="*/ 1384262 w 4025395"/>
                <a:gd name="connsiteY2488" fmla="*/ 1982605 h 3176522"/>
                <a:gd name="connsiteX2489" fmla="*/ 1358014 w 4025395"/>
                <a:gd name="connsiteY2489" fmla="*/ 1980778 h 3176522"/>
                <a:gd name="connsiteX2490" fmla="*/ 1351726 w 4025395"/>
                <a:gd name="connsiteY2490" fmla="*/ 1984580 h 3176522"/>
                <a:gd name="connsiteX2491" fmla="*/ 1342587 w 4025395"/>
                <a:gd name="connsiteY2491" fmla="*/ 1984580 h 3176522"/>
                <a:gd name="connsiteX2492" fmla="*/ 1340905 w 4025395"/>
                <a:gd name="connsiteY2492" fmla="*/ 1980339 h 3176522"/>
                <a:gd name="connsiteX2493" fmla="*/ 1340101 w 4025395"/>
                <a:gd name="connsiteY2493" fmla="*/ 1979681 h 3176522"/>
                <a:gd name="connsiteX2494" fmla="*/ 1336080 w 4025395"/>
                <a:gd name="connsiteY2494" fmla="*/ 1978804 h 3176522"/>
                <a:gd name="connsiteX2495" fmla="*/ 1336080 w 4025395"/>
                <a:gd name="connsiteY2495" fmla="*/ 1972004 h 3176522"/>
                <a:gd name="connsiteX2496" fmla="*/ 1339078 w 4025395"/>
                <a:gd name="connsiteY2496" fmla="*/ 1946488 h 3176522"/>
                <a:gd name="connsiteX2497" fmla="*/ 1338566 w 4025395"/>
                <a:gd name="connsiteY2497" fmla="*/ 1945537 h 3176522"/>
                <a:gd name="connsiteX2498" fmla="*/ 1330816 w 4025395"/>
                <a:gd name="connsiteY2498" fmla="*/ 1939615 h 3176522"/>
                <a:gd name="connsiteX2499" fmla="*/ 1330085 w 4025395"/>
                <a:gd name="connsiteY2499" fmla="*/ 1939615 h 3176522"/>
                <a:gd name="connsiteX2500" fmla="*/ 1330085 w 4025395"/>
                <a:gd name="connsiteY2500" fmla="*/ 1939615 h 3176522"/>
                <a:gd name="connsiteX2501" fmla="*/ 1329354 w 4025395"/>
                <a:gd name="connsiteY2501" fmla="*/ 1940127 h 3176522"/>
                <a:gd name="connsiteX2502" fmla="*/ 1321384 w 4025395"/>
                <a:gd name="connsiteY2502" fmla="*/ 1954749 h 3176522"/>
                <a:gd name="connsiteX2503" fmla="*/ 1321384 w 4025395"/>
                <a:gd name="connsiteY2503" fmla="*/ 1966448 h 3176522"/>
                <a:gd name="connsiteX2504" fmla="*/ 1310856 w 4025395"/>
                <a:gd name="connsiteY2504" fmla="*/ 1947657 h 3176522"/>
                <a:gd name="connsiteX2505" fmla="*/ 1312757 w 4025395"/>
                <a:gd name="connsiteY2505" fmla="*/ 1938738 h 3176522"/>
                <a:gd name="connsiteX2506" fmla="*/ 1309760 w 4025395"/>
                <a:gd name="connsiteY2506" fmla="*/ 1927990 h 3176522"/>
                <a:gd name="connsiteX2507" fmla="*/ 1309248 w 4025395"/>
                <a:gd name="connsiteY2507" fmla="*/ 1927332 h 3176522"/>
                <a:gd name="connsiteX2508" fmla="*/ 1295868 w 4025395"/>
                <a:gd name="connsiteY2508" fmla="*/ 1918705 h 3176522"/>
                <a:gd name="connsiteX2509" fmla="*/ 1293675 w 4025395"/>
                <a:gd name="connsiteY2509" fmla="*/ 1911759 h 3176522"/>
                <a:gd name="connsiteX2510" fmla="*/ 1284170 w 4025395"/>
                <a:gd name="connsiteY2510" fmla="*/ 1903205 h 3176522"/>
                <a:gd name="connsiteX2511" fmla="*/ 1276420 w 4025395"/>
                <a:gd name="connsiteY2511" fmla="*/ 1888582 h 3176522"/>
                <a:gd name="connsiteX2512" fmla="*/ 1276420 w 4025395"/>
                <a:gd name="connsiteY2512" fmla="*/ 1888582 h 3176522"/>
                <a:gd name="connsiteX2513" fmla="*/ 1271521 w 4025395"/>
                <a:gd name="connsiteY2513" fmla="*/ 1872863 h 3176522"/>
                <a:gd name="connsiteX2514" fmla="*/ 1270571 w 4025395"/>
                <a:gd name="connsiteY2514" fmla="*/ 1872132 h 3176522"/>
                <a:gd name="connsiteX2515" fmla="*/ 1266184 w 4025395"/>
                <a:gd name="connsiteY2515" fmla="*/ 1871547 h 3176522"/>
                <a:gd name="connsiteX2516" fmla="*/ 1274007 w 4025395"/>
                <a:gd name="connsiteY2516" fmla="*/ 1865259 h 3176522"/>
                <a:gd name="connsiteX2517" fmla="*/ 1274051 w 4025395"/>
                <a:gd name="connsiteY2517" fmla="*/ 1863914 h 3176522"/>
                <a:gd name="connsiteX2518" fmla="*/ 1274007 w 4025395"/>
                <a:gd name="connsiteY2518" fmla="*/ 1863870 h 3176522"/>
                <a:gd name="connsiteX2519" fmla="*/ 1271229 w 4025395"/>
                <a:gd name="connsiteY2519" fmla="*/ 1858167 h 3176522"/>
                <a:gd name="connsiteX2520" fmla="*/ 1276712 w 4025395"/>
                <a:gd name="connsiteY2520" fmla="*/ 1859556 h 3176522"/>
                <a:gd name="connsiteX2521" fmla="*/ 1276712 w 4025395"/>
                <a:gd name="connsiteY2521" fmla="*/ 1859556 h 3176522"/>
                <a:gd name="connsiteX2522" fmla="*/ 1277370 w 4025395"/>
                <a:gd name="connsiteY2522" fmla="*/ 1859556 h 3176522"/>
                <a:gd name="connsiteX2523" fmla="*/ 1281319 w 4025395"/>
                <a:gd name="connsiteY2523" fmla="*/ 1856632 h 3176522"/>
                <a:gd name="connsiteX2524" fmla="*/ 1281319 w 4025395"/>
                <a:gd name="connsiteY2524" fmla="*/ 1856632 h 3176522"/>
                <a:gd name="connsiteX2525" fmla="*/ 1281319 w 4025395"/>
                <a:gd name="connsiteY2525" fmla="*/ 1856632 h 3176522"/>
                <a:gd name="connsiteX2526" fmla="*/ 1285486 w 4025395"/>
                <a:gd name="connsiteY2526" fmla="*/ 1847273 h 3176522"/>
                <a:gd name="connsiteX2527" fmla="*/ 1297111 w 4025395"/>
                <a:gd name="connsiteY2527" fmla="*/ 1859849 h 3176522"/>
                <a:gd name="connsiteX2528" fmla="*/ 1297915 w 4025395"/>
                <a:gd name="connsiteY2528" fmla="*/ 1859849 h 3176522"/>
                <a:gd name="connsiteX2529" fmla="*/ 1298281 w 4025395"/>
                <a:gd name="connsiteY2529" fmla="*/ 1859849 h 3176522"/>
                <a:gd name="connsiteX2530" fmla="*/ 1307200 w 4025395"/>
                <a:gd name="connsiteY2530" fmla="*/ 1856266 h 3176522"/>
                <a:gd name="connsiteX2531" fmla="*/ 1317729 w 4025395"/>
                <a:gd name="connsiteY2531" fmla="*/ 1876372 h 3176522"/>
                <a:gd name="connsiteX2532" fmla="*/ 1324382 w 4025395"/>
                <a:gd name="connsiteY2532" fmla="*/ 1882879 h 3176522"/>
                <a:gd name="connsiteX2533" fmla="*/ 1334252 w 4025395"/>
                <a:gd name="connsiteY2533" fmla="*/ 1904813 h 3176522"/>
                <a:gd name="connsiteX2534" fmla="*/ 1334837 w 4025395"/>
                <a:gd name="connsiteY2534" fmla="*/ 1905325 h 3176522"/>
                <a:gd name="connsiteX2535" fmla="*/ 1353042 w 4025395"/>
                <a:gd name="connsiteY2535" fmla="*/ 1912636 h 3176522"/>
                <a:gd name="connsiteX2536" fmla="*/ 1359403 w 4025395"/>
                <a:gd name="connsiteY2536" fmla="*/ 1920825 h 3176522"/>
                <a:gd name="connsiteX2537" fmla="*/ 1372563 w 4025395"/>
                <a:gd name="connsiteY2537" fmla="*/ 1925285 h 3176522"/>
                <a:gd name="connsiteX2538" fmla="*/ 1375561 w 4025395"/>
                <a:gd name="connsiteY2538" fmla="*/ 1930110 h 3176522"/>
                <a:gd name="connsiteX2539" fmla="*/ 1376292 w 4025395"/>
                <a:gd name="connsiteY2539" fmla="*/ 1930622 h 3176522"/>
                <a:gd name="connsiteX2540" fmla="*/ 1397495 w 4025395"/>
                <a:gd name="connsiteY2540" fmla="*/ 1934570 h 3176522"/>
                <a:gd name="connsiteX2541" fmla="*/ 1416724 w 4025395"/>
                <a:gd name="connsiteY2541" fmla="*/ 1926820 h 3176522"/>
                <a:gd name="connsiteX2542" fmla="*/ 1409413 w 4025395"/>
                <a:gd name="connsiteY2542" fmla="*/ 1933693 h 3176522"/>
                <a:gd name="connsiteX2543" fmla="*/ 1409347 w 4025395"/>
                <a:gd name="connsiteY2543" fmla="*/ 1935243 h 3176522"/>
                <a:gd name="connsiteX2544" fmla="*/ 1410070 w 4025395"/>
                <a:gd name="connsiteY2544" fmla="*/ 1935594 h 3176522"/>
                <a:gd name="connsiteX2545" fmla="*/ 1410655 w 4025395"/>
                <a:gd name="connsiteY2545" fmla="*/ 1935594 h 3176522"/>
                <a:gd name="connsiteX2546" fmla="*/ 1428202 w 4025395"/>
                <a:gd name="connsiteY2546" fmla="*/ 1926674 h 3176522"/>
                <a:gd name="connsiteX2547" fmla="*/ 1429665 w 4025395"/>
                <a:gd name="connsiteY2547" fmla="*/ 1926309 h 3176522"/>
                <a:gd name="connsiteX2548" fmla="*/ 1429299 w 4025395"/>
                <a:gd name="connsiteY2548" fmla="*/ 1924846 h 3176522"/>
                <a:gd name="connsiteX2549" fmla="*/ 1428202 w 4025395"/>
                <a:gd name="connsiteY2549" fmla="*/ 1923969 h 3176522"/>
                <a:gd name="connsiteX2550" fmla="*/ 1423085 w 4025395"/>
                <a:gd name="connsiteY2550" fmla="*/ 1923969 h 3176522"/>
                <a:gd name="connsiteX2551" fmla="*/ 1432151 w 4025395"/>
                <a:gd name="connsiteY2551" fmla="*/ 1920386 h 3176522"/>
                <a:gd name="connsiteX2552" fmla="*/ 1441070 w 4025395"/>
                <a:gd name="connsiteY2552" fmla="*/ 1924919 h 3176522"/>
                <a:gd name="connsiteX2553" fmla="*/ 1450721 w 4025395"/>
                <a:gd name="connsiteY2553" fmla="*/ 1950948 h 3176522"/>
                <a:gd name="connsiteX2554" fmla="*/ 1451599 w 4025395"/>
                <a:gd name="connsiteY2554" fmla="*/ 1951606 h 3176522"/>
                <a:gd name="connsiteX2555" fmla="*/ 1532023 w 4025395"/>
                <a:gd name="connsiteY2555" fmla="*/ 1963377 h 3176522"/>
                <a:gd name="connsiteX2556" fmla="*/ 1534874 w 4025395"/>
                <a:gd name="connsiteY2556" fmla="*/ 1965205 h 3176522"/>
                <a:gd name="connsiteX2557" fmla="*/ 1535459 w 4025395"/>
                <a:gd name="connsiteY2557" fmla="*/ 1965205 h 3176522"/>
                <a:gd name="connsiteX2558" fmla="*/ 1535898 w 4025395"/>
                <a:gd name="connsiteY2558" fmla="*/ 1965205 h 3176522"/>
                <a:gd name="connsiteX2559" fmla="*/ 1542405 w 4025395"/>
                <a:gd name="connsiteY2559" fmla="*/ 1962353 h 3176522"/>
                <a:gd name="connsiteX2560" fmla="*/ 1581082 w 4025395"/>
                <a:gd name="connsiteY2560" fmla="*/ 1958259 h 3176522"/>
                <a:gd name="connsiteX2561" fmla="*/ 1589856 w 4025395"/>
                <a:gd name="connsiteY2561" fmla="*/ 1963157 h 3176522"/>
                <a:gd name="connsiteX2562" fmla="*/ 1590367 w 4025395"/>
                <a:gd name="connsiteY2562" fmla="*/ 1963157 h 3176522"/>
                <a:gd name="connsiteX2563" fmla="*/ 1591391 w 4025395"/>
                <a:gd name="connsiteY2563" fmla="*/ 1962646 h 3176522"/>
                <a:gd name="connsiteX2564" fmla="*/ 1593877 w 4025395"/>
                <a:gd name="connsiteY2564" fmla="*/ 1958405 h 3176522"/>
                <a:gd name="connsiteX2565" fmla="*/ 1597313 w 4025395"/>
                <a:gd name="connsiteY2565" fmla="*/ 1959209 h 3176522"/>
                <a:gd name="connsiteX2566" fmla="*/ 1626119 w 4025395"/>
                <a:gd name="connsiteY2566" fmla="*/ 1958259 h 3176522"/>
                <a:gd name="connsiteX2567" fmla="*/ 1632188 w 4025395"/>
                <a:gd name="connsiteY2567" fmla="*/ 1968933 h 3176522"/>
                <a:gd name="connsiteX2568" fmla="*/ 1638622 w 4025395"/>
                <a:gd name="connsiteY2568" fmla="*/ 1971712 h 3176522"/>
                <a:gd name="connsiteX2569" fmla="*/ 1645275 w 4025395"/>
                <a:gd name="connsiteY2569" fmla="*/ 1987943 h 3176522"/>
                <a:gd name="connsiteX2570" fmla="*/ 1646079 w 4025395"/>
                <a:gd name="connsiteY2570" fmla="*/ 1988674 h 3176522"/>
                <a:gd name="connsiteX2571" fmla="*/ 1655511 w 4025395"/>
                <a:gd name="connsiteY2571" fmla="*/ 1991525 h 3176522"/>
                <a:gd name="connsiteX2572" fmla="*/ 1673058 w 4025395"/>
                <a:gd name="connsiteY2572" fmla="*/ 2010900 h 3176522"/>
                <a:gd name="connsiteX2573" fmla="*/ 1673862 w 4025395"/>
                <a:gd name="connsiteY2573" fmla="*/ 2011266 h 3176522"/>
                <a:gd name="connsiteX2574" fmla="*/ 1689070 w 4025395"/>
                <a:gd name="connsiteY2574" fmla="*/ 2011266 h 3176522"/>
                <a:gd name="connsiteX2575" fmla="*/ 1699890 w 4025395"/>
                <a:gd name="connsiteY2575" fmla="*/ 2005417 h 3176522"/>
                <a:gd name="connsiteX2576" fmla="*/ 1698648 w 4025395"/>
                <a:gd name="connsiteY2576" fmla="*/ 2012362 h 3176522"/>
                <a:gd name="connsiteX2577" fmla="*/ 1692360 w 4025395"/>
                <a:gd name="connsiteY2577" fmla="*/ 2018065 h 3176522"/>
                <a:gd name="connsiteX2578" fmla="*/ 1673643 w 4025395"/>
                <a:gd name="connsiteY2578" fmla="*/ 2020039 h 3176522"/>
                <a:gd name="connsiteX2579" fmla="*/ 1672985 w 4025395"/>
                <a:gd name="connsiteY2579" fmla="*/ 2020478 h 3176522"/>
                <a:gd name="connsiteX2580" fmla="*/ 1672985 w 4025395"/>
                <a:gd name="connsiteY2580" fmla="*/ 2021282 h 3176522"/>
                <a:gd name="connsiteX2581" fmla="*/ 1674301 w 4025395"/>
                <a:gd name="connsiteY2581" fmla="*/ 2026839 h 3176522"/>
                <a:gd name="connsiteX2582" fmla="*/ 1701792 w 4025395"/>
                <a:gd name="connsiteY2582" fmla="*/ 2052355 h 3176522"/>
                <a:gd name="connsiteX2583" fmla="*/ 1702449 w 4025395"/>
                <a:gd name="connsiteY2583" fmla="*/ 2052355 h 3176522"/>
                <a:gd name="connsiteX2584" fmla="*/ 1717657 w 4025395"/>
                <a:gd name="connsiteY2584" fmla="*/ 2052355 h 3176522"/>
                <a:gd name="connsiteX2585" fmla="*/ 1731475 w 4025395"/>
                <a:gd name="connsiteY2585" fmla="*/ 2046433 h 3176522"/>
                <a:gd name="connsiteX2586" fmla="*/ 1732060 w 4025395"/>
                <a:gd name="connsiteY2586" fmla="*/ 2045629 h 3176522"/>
                <a:gd name="connsiteX2587" fmla="*/ 1737690 w 4025395"/>
                <a:gd name="connsiteY2587" fmla="*/ 2021136 h 3176522"/>
                <a:gd name="connsiteX2588" fmla="*/ 1746537 w 4025395"/>
                <a:gd name="connsiteY2588" fmla="*/ 2022598 h 3176522"/>
                <a:gd name="connsiteX2589" fmla="*/ 1740980 w 4025395"/>
                <a:gd name="connsiteY2589" fmla="*/ 2029032 h 3176522"/>
                <a:gd name="connsiteX2590" fmla="*/ 1740980 w 4025395"/>
                <a:gd name="connsiteY2590" fmla="*/ 2029910 h 3176522"/>
                <a:gd name="connsiteX2591" fmla="*/ 1746829 w 4025395"/>
                <a:gd name="connsiteY2591" fmla="*/ 2059155 h 3176522"/>
                <a:gd name="connsiteX2592" fmla="*/ 1743977 w 4025395"/>
                <a:gd name="connsiteY2592" fmla="*/ 2075240 h 3176522"/>
                <a:gd name="connsiteX2593" fmla="*/ 1746829 w 4025395"/>
                <a:gd name="connsiteY2593" fmla="*/ 2088985 h 3176522"/>
                <a:gd name="connsiteX2594" fmla="*/ 1747926 w 4025395"/>
                <a:gd name="connsiteY2594" fmla="*/ 2089862 h 3176522"/>
                <a:gd name="connsiteX2595" fmla="*/ 1749607 w 4025395"/>
                <a:gd name="connsiteY2595" fmla="*/ 2089862 h 3176522"/>
                <a:gd name="connsiteX2596" fmla="*/ 1747853 w 4025395"/>
                <a:gd name="connsiteY2596" fmla="*/ 2101780 h 3176522"/>
                <a:gd name="connsiteX2597" fmla="*/ 1756772 w 4025395"/>
                <a:gd name="connsiteY2597" fmla="*/ 2140237 h 3176522"/>
                <a:gd name="connsiteX2598" fmla="*/ 1763645 w 4025395"/>
                <a:gd name="connsiteY2598" fmla="*/ 2154860 h 3176522"/>
                <a:gd name="connsiteX2599" fmla="*/ 1766496 w 4025395"/>
                <a:gd name="connsiteY2599" fmla="*/ 2161659 h 3176522"/>
                <a:gd name="connsiteX2600" fmla="*/ 1767227 w 4025395"/>
                <a:gd name="connsiteY2600" fmla="*/ 2162317 h 3176522"/>
                <a:gd name="connsiteX2601" fmla="*/ 1767593 w 4025395"/>
                <a:gd name="connsiteY2601" fmla="*/ 2162317 h 3176522"/>
                <a:gd name="connsiteX2602" fmla="*/ 1768105 w 4025395"/>
                <a:gd name="connsiteY2602" fmla="*/ 2162317 h 3176522"/>
                <a:gd name="connsiteX2603" fmla="*/ 1770591 w 4025395"/>
                <a:gd name="connsiteY2603" fmla="*/ 2161074 h 3176522"/>
                <a:gd name="connsiteX2604" fmla="*/ 1771541 w 4025395"/>
                <a:gd name="connsiteY2604" fmla="*/ 2171749 h 3176522"/>
                <a:gd name="connsiteX2605" fmla="*/ 1786164 w 4025395"/>
                <a:gd name="connsiteY2605" fmla="*/ 2197923 h 3176522"/>
                <a:gd name="connsiteX2606" fmla="*/ 1792232 w 4025395"/>
                <a:gd name="connsiteY2606" fmla="*/ 2223805 h 3176522"/>
                <a:gd name="connsiteX2607" fmla="*/ 1804807 w 4025395"/>
                <a:gd name="connsiteY2607" fmla="*/ 2240256 h 3176522"/>
                <a:gd name="connsiteX2608" fmla="*/ 1822720 w 4025395"/>
                <a:gd name="connsiteY2608" fmla="*/ 2289680 h 3176522"/>
                <a:gd name="connsiteX2609" fmla="*/ 1836392 w 4025395"/>
                <a:gd name="connsiteY2609" fmla="*/ 2306277 h 3176522"/>
                <a:gd name="connsiteX2610" fmla="*/ 1837196 w 4025395"/>
                <a:gd name="connsiteY2610" fmla="*/ 2306716 h 3176522"/>
                <a:gd name="connsiteX2611" fmla="*/ 1843119 w 4025395"/>
                <a:gd name="connsiteY2611" fmla="*/ 2306716 h 3176522"/>
                <a:gd name="connsiteX2612" fmla="*/ 1843923 w 4025395"/>
                <a:gd name="connsiteY2612" fmla="*/ 2306716 h 3176522"/>
                <a:gd name="connsiteX2613" fmla="*/ 1852112 w 4025395"/>
                <a:gd name="connsiteY2613" fmla="*/ 2299404 h 3176522"/>
                <a:gd name="connsiteX2614" fmla="*/ 1853866 w 4025395"/>
                <a:gd name="connsiteY2614" fmla="*/ 2288291 h 3176522"/>
                <a:gd name="connsiteX2615" fmla="*/ 1868928 w 4025395"/>
                <a:gd name="connsiteY2615" fmla="*/ 2283539 h 3176522"/>
                <a:gd name="connsiteX2616" fmla="*/ 1869732 w 4025395"/>
                <a:gd name="connsiteY2616" fmla="*/ 2282515 h 3176522"/>
                <a:gd name="connsiteX2617" fmla="*/ 1869732 w 4025395"/>
                <a:gd name="connsiteY2617" fmla="*/ 2277105 h 3176522"/>
                <a:gd name="connsiteX2618" fmla="*/ 1876239 w 4025395"/>
                <a:gd name="connsiteY2618" fmla="*/ 2264018 h 3176522"/>
                <a:gd name="connsiteX2619" fmla="*/ 1885378 w 4025395"/>
                <a:gd name="connsiteY2619" fmla="*/ 2264018 h 3176522"/>
                <a:gd name="connsiteX2620" fmla="*/ 1886182 w 4025395"/>
                <a:gd name="connsiteY2620" fmla="*/ 2263579 h 3176522"/>
                <a:gd name="connsiteX2621" fmla="*/ 1886548 w 4025395"/>
                <a:gd name="connsiteY2621" fmla="*/ 2262775 h 3176522"/>
                <a:gd name="connsiteX2622" fmla="*/ 1885525 w 4025395"/>
                <a:gd name="connsiteY2622" fmla="*/ 2237697 h 3176522"/>
                <a:gd name="connsiteX2623" fmla="*/ 1895248 w 4025395"/>
                <a:gd name="connsiteY2623" fmla="*/ 2207282 h 3176522"/>
                <a:gd name="connsiteX2624" fmla="*/ 1895248 w 4025395"/>
                <a:gd name="connsiteY2624" fmla="*/ 2206551 h 3176522"/>
                <a:gd name="connsiteX2625" fmla="*/ 1891447 w 4025395"/>
                <a:gd name="connsiteY2625" fmla="*/ 2198070 h 3176522"/>
                <a:gd name="connsiteX2626" fmla="*/ 1890277 w 4025395"/>
                <a:gd name="connsiteY2626" fmla="*/ 2165315 h 3176522"/>
                <a:gd name="connsiteX2627" fmla="*/ 1894810 w 4025395"/>
                <a:gd name="connsiteY2627" fmla="*/ 2158004 h 3176522"/>
                <a:gd name="connsiteX2628" fmla="*/ 1904534 w 4025395"/>
                <a:gd name="connsiteY2628" fmla="*/ 2158004 h 3176522"/>
                <a:gd name="connsiteX2629" fmla="*/ 1905411 w 4025395"/>
                <a:gd name="connsiteY2629" fmla="*/ 2157492 h 3176522"/>
                <a:gd name="connsiteX2630" fmla="*/ 1912065 w 4025395"/>
                <a:gd name="connsiteY2630" fmla="*/ 2146086 h 3176522"/>
                <a:gd name="connsiteX2631" fmla="*/ 1929392 w 4025395"/>
                <a:gd name="connsiteY2631" fmla="*/ 2141261 h 3176522"/>
                <a:gd name="connsiteX2632" fmla="*/ 1930050 w 4025395"/>
                <a:gd name="connsiteY2632" fmla="*/ 2140749 h 3176522"/>
                <a:gd name="connsiteX2633" fmla="*/ 1934583 w 4025395"/>
                <a:gd name="connsiteY2633" fmla="*/ 2131244 h 3176522"/>
                <a:gd name="connsiteX2634" fmla="*/ 1969166 w 4025395"/>
                <a:gd name="connsiteY2634" fmla="*/ 2104558 h 3176522"/>
                <a:gd name="connsiteX2635" fmla="*/ 1984593 w 4025395"/>
                <a:gd name="connsiteY2635" fmla="*/ 2085256 h 3176522"/>
                <a:gd name="connsiteX2636" fmla="*/ 2010255 w 4025395"/>
                <a:gd name="connsiteY2636" fmla="*/ 2071292 h 3176522"/>
                <a:gd name="connsiteX2637" fmla="*/ 2024073 w 4025395"/>
                <a:gd name="connsiteY2637" fmla="*/ 2056669 h 3176522"/>
                <a:gd name="connsiteX2638" fmla="*/ 2024073 w 4025395"/>
                <a:gd name="connsiteY2638" fmla="*/ 2056011 h 3176522"/>
                <a:gd name="connsiteX2639" fmla="*/ 2024073 w 4025395"/>
                <a:gd name="connsiteY2639" fmla="*/ 2041827 h 3176522"/>
                <a:gd name="connsiteX2640" fmla="*/ 2041621 w 4025395"/>
                <a:gd name="connsiteY2640" fmla="*/ 2033785 h 3176522"/>
                <a:gd name="connsiteX2641" fmla="*/ 2044107 w 4025395"/>
                <a:gd name="connsiteY2641" fmla="*/ 2028740 h 3176522"/>
                <a:gd name="connsiteX2642" fmla="*/ 2046446 w 4025395"/>
                <a:gd name="connsiteY2642" fmla="*/ 2039414 h 3176522"/>
                <a:gd name="connsiteX2643" fmla="*/ 2047031 w 4025395"/>
                <a:gd name="connsiteY2643" fmla="*/ 2040145 h 3176522"/>
                <a:gd name="connsiteX2644" fmla="*/ 2047543 w 4025395"/>
                <a:gd name="connsiteY2644" fmla="*/ 2040145 h 3176522"/>
                <a:gd name="connsiteX2645" fmla="*/ 2047543 w 4025395"/>
                <a:gd name="connsiteY2645" fmla="*/ 2040145 h 3176522"/>
                <a:gd name="connsiteX2646" fmla="*/ 2055439 w 4025395"/>
                <a:gd name="connsiteY2646" fmla="*/ 2037221 h 3176522"/>
                <a:gd name="connsiteX2647" fmla="*/ 2055439 w 4025395"/>
                <a:gd name="connsiteY2647" fmla="*/ 2037221 h 3176522"/>
                <a:gd name="connsiteX2648" fmla="*/ 2055439 w 4025395"/>
                <a:gd name="connsiteY2648" fmla="*/ 2037806 h 3176522"/>
                <a:gd name="connsiteX2649" fmla="*/ 2056463 w 4025395"/>
                <a:gd name="connsiteY2649" fmla="*/ 2038464 h 3176522"/>
                <a:gd name="connsiteX2650" fmla="*/ 2056463 w 4025395"/>
                <a:gd name="connsiteY2650" fmla="*/ 2038464 h 3176522"/>
                <a:gd name="connsiteX2651" fmla="*/ 2059387 w 4025395"/>
                <a:gd name="connsiteY2651" fmla="*/ 2037513 h 3176522"/>
                <a:gd name="connsiteX2652" fmla="*/ 2072255 w 4025395"/>
                <a:gd name="connsiteY2652" fmla="*/ 2032907 h 3176522"/>
                <a:gd name="connsiteX2653" fmla="*/ 2072840 w 4025395"/>
                <a:gd name="connsiteY2653" fmla="*/ 2034004 h 3176522"/>
                <a:gd name="connsiteX2654" fmla="*/ 2073644 w 4025395"/>
                <a:gd name="connsiteY2654" fmla="*/ 2034589 h 3176522"/>
                <a:gd name="connsiteX2655" fmla="*/ 2073644 w 4025395"/>
                <a:gd name="connsiteY2655" fmla="*/ 2034589 h 3176522"/>
                <a:gd name="connsiteX2656" fmla="*/ 2074448 w 4025395"/>
                <a:gd name="connsiteY2656" fmla="*/ 2034589 h 3176522"/>
                <a:gd name="connsiteX2657" fmla="*/ 2079493 w 4025395"/>
                <a:gd name="connsiteY2657" fmla="*/ 2029471 h 3176522"/>
                <a:gd name="connsiteX2658" fmla="*/ 2083661 w 4025395"/>
                <a:gd name="connsiteY2658" fmla="*/ 2033638 h 3176522"/>
                <a:gd name="connsiteX2659" fmla="*/ 2084392 w 4025395"/>
                <a:gd name="connsiteY2659" fmla="*/ 2033638 h 3176522"/>
                <a:gd name="connsiteX2660" fmla="*/ 2085342 w 4025395"/>
                <a:gd name="connsiteY2660" fmla="*/ 2033127 h 3176522"/>
                <a:gd name="connsiteX2661" fmla="*/ 2091337 w 4025395"/>
                <a:gd name="connsiteY2661" fmla="*/ 2023768 h 3176522"/>
                <a:gd name="connsiteX2662" fmla="*/ 2091337 w 4025395"/>
                <a:gd name="connsiteY2662" fmla="*/ 2016457 h 3176522"/>
                <a:gd name="connsiteX2663" fmla="*/ 2092361 w 4025395"/>
                <a:gd name="connsiteY2663" fmla="*/ 2015141 h 3176522"/>
                <a:gd name="connsiteX2664" fmla="*/ 2092361 w 4025395"/>
                <a:gd name="connsiteY2664" fmla="*/ 2021648 h 3176522"/>
                <a:gd name="connsiteX2665" fmla="*/ 2092873 w 4025395"/>
                <a:gd name="connsiteY2665" fmla="*/ 2022598 h 3176522"/>
                <a:gd name="connsiteX2666" fmla="*/ 2094847 w 4025395"/>
                <a:gd name="connsiteY2666" fmla="*/ 2023549 h 3176522"/>
                <a:gd name="connsiteX2667" fmla="*/ 2095358 w 4025395"/>
                <a:gd name="connsiteY2667" fmla="*/ 2023549 h 3176522"/>
                <a:gd name="connsiteX2668" fmla="*/ 2095944 w 4025395"/>
                <a:gd name="connsiteY2668" fmla="*/ 2023549 h 3176522"/>
                <a:gd name="connsiteX2669" fmla="*/ 2096455 w 4025395"/>
                <a:gd name="connsiteY2669" fmla="*/ 2022818 h 3176522"/>
                <a:gd name="connsiteX2670" fmla="*/ 2097479 w 4025395"/>
                <a:gd name="connsiteY2670" fmla="*/ 2016895 h 3176522"/>
                <a:gd name="connsiteX2671" fmla="*/ 2097479 w 4025395"/>
                <a:gd name="connsiteY2671" fmla="*/ 2015945 h 3176522"/>
                <a:gd name="connsiteX2672" fmla="*/ 2094481 w 4025395"/>
                <a:gd name="connsiteY2672" fmla="*/ 2013020 h 3176522"/>
                <a:gd name="connsiteX2673" fmla="*/ 2094481 w 4025395"/>
                <a:gd name="connsiteY2673" fmla="*/ 2013020 h 3176522"/>
                <a:gd name="connsiteX2674" fmla="*/ 2095870 w 4025395"/>
                <a:gd name="connsiteY2674" fmla="*/ 2011339 h 3176522"/>
                <a:gd name="connsiteX2675" fmla="*/ 2100623 w 4025395"/>
                <a:gd name="connsiteY2675" fmla="*/ 2014848 h 3176522"/>
                <a:gd name="connsiteX2676" fmla="*/ 2111663 w 4025395"/>
                <a:gd name="connsiteY2676" fmla="*/ 2014848 h 3176522"/>
                <a:gd name="connsiteX2677" fmla="*/ 2115319 w 4025395"/>
                <a:gd name="connsiteY2677" fmla="*/ 2023914 h 3176522"/>
                <a:gd name="connsiteX2678" fmla="*/ 2124019 w 4025395"/>
                <a:gd name="connsiteY2678" fmla="*/ 2051405 h 3176522"/>
                <a:gd name="connsiteX2679" fmla="*/ 2124019 w 4025395"/>
                <a:gd name="connsiteY2679" fmla="*/ 2051405 h 3176522"/>
                <a:gd name="connsiteX2680" fmla="*/ 2124019 w 4025395"/>
                <a:gd name="connsiteY2680" fmla="*/ 2051405 h 3176522"/>
                <a:gd name="connsiteX2681" fmla="*/ 2137253 w 4025395"/>
                <a:gd name="connsiteY2681" fmla="*/ 2069391 h 3176522"/>
                <a:gd name="connsiteX2682" fmla="*/ 2151437 w 4025395"/>
                <a:gd name="connsiteY2682" fmla="*/ 2076044 h 3176522"/>
                <a:gd name="connsiteX2683" fmla="*/ 2152533 w 4025395"/>
                <a:gd name="connsiteY2683" fmla="*/ 2080723 h 3176522"/>
                <a:gd name="connsiteX2684" fmla="*/ 2152533 w 4025395"/>
                <a:gd name="connsiteY2684" fmla="*/ 2080723 h 3176522"/>
                <a:gd name="connsiteX2685" fmla="*/ 2151729 w 4025395"/>
                <a:gd name="connsiteY2685" fmla="*/ 2080357 h 3176522"/>
                <a:gd name="connsiteX2686" fmla="*/ 2151729 w 4025395"/>
                <a:gd name="connsiteY2686" fmla="*/ 2080357 h 3176522"/>
                <a:gd name="connsiteX2687" fmla="*/ 2150925 w 4025395"/>
                <a:gd name="connsiteY2687" fmla="*/ 2080943 h 3176522"/>
                <a:gd name="connsiteX2688" fmla="*/ 2149024 w 4025395"/>
                <a:gd name="connsiteY2688" fmla="*/ 2084818 h 3176522"/>
                <a:gd name="connsiteX2689" fmla="*/ 2149024 w 4025395"/>
                <a:gd name="connsiteY2689" fmla="*/ 2086133 h 3176522"/>
                <a:gd name="connsiteX2690" fmla="*/ 2154946 w 4025395"/>
                <a:gd name="connsiteY2690" fmla="*/ 2091982 h 3176522"/>
                <a:gd name="connsiteX2691" fmla="*/ 2155750 w 4025395"/>
                <a:gd name="connsiteY2691" fmla="*/ 2091982 h 3176522"/>
                <a:gd name="connsiteX2692" fmla="*/ 2155750 w 4025395"/>
                <a:gd name="connsiteY2692" fmla="*/ 2091982 h 3176522"/>
                <a:gd name="connsiteX2693" fmla="*/ 2156408 w 4025395"/>
                <a:gd name="connsiteY2693" fmla="*/ 2091617 h 3176522"/>
                <a:gd name="connsiteX2694" fmla="*/ 2157359 w 4025395"/>
                <a:gd name="connsiteY2694" fmla="*/ 2090155 h 3176522"/>
                <a:gd name="connsiteX2695" fmla="*/ 2164231 w 4025395"/>
                <a:gd name="connsiteY2695" fmla="*/ 2103900 h 3176522"/>
                <a:gd name="connsiteX2696" fmla="*/ 2168252 w 4025395"/>
                <a:gd name="connsiteY2696" fmla="*/ 2127077 h 3176522"/>
                <a:gd name="connsiteX2697" fmla="*/ 2162404 w 4025395"/>
                <a:gd name="connsiteY2697" fmla="*/ 2149596 h 3176522"/>
                <a:gd name="connsiteX2698" fmla="*/ 2162404 w 4025395"/>
                <a:gd name="connsiteY2698" fmla="*/ 2150692 h 3176522"/>
                <a:gd name="connsiteX2699" fmla="*/ 2163061 w 4025395"/>
                <a:gd name="connsiteY2699" fmla="*/ 2150692 h 3176522"/>
                <a:gd name="connsiteX2700" fmla="*/ 2163500 w 4025395"/>
                <a:gd name="connsiteY2700" fmla="*/ 2150692 h 3176522"/>
                <a:gd name="connsiteX2701" fmla="*/ 2167960 w 4025395"/>
                <a:gd name="connsiteY2701" fmla="*/ 2149230 h 3176522"/>
                <a:gd name="connsiteX2702" fmla="*/ 2167960 w 4025395"/>
                <a:gd name="connsiteY2702" fmla="*/ 2152593 h 3176522"/>
                <a:gd name="connsiteX2703" fmla="*/ 2168837 w 4025395"/>
                <a:gd name="connsiteY2703" fmla="*/ 2153763 h 3176522"/>
                <a:gd name="connsiteX2704" fmla="*/ 2183460 w 4025395"/>
                <a:gd name="connsiteY2704" fmla="*/ 2155664 h 3176522"/>
                <a:gd name="connsiteX2705" fmla="*/ 2184045 w 4025395"/>
                <a:gd name="connsiteY2705" fmla="*/ 2155664 h 3176522"/>
                <a:gd name="connsiteX2706" fmla="*/ 2210512 w 4025395"/>
                <a:gd name="connsiteY2706" fmla="*/ 2137971 h 3176522"/>
                <a:gd name="connsiteX2707" fmla="*/ 2211023 w 4025395"/>
                <a:gd name="connsiteY2707" fmla="*/ 2137093 h 3176522"/>
                <a:gd name="connsiteX2708" fmla="*/ 2211608 w 4025395"/>
                <a:gd name="connsiteY2708" fmla="*/ 2128466 h 3176522"/>
                <a:gd name="connsiteX2709" fmla="*/ 2212778 w 4025395"/>
                <a:gd name="connsiteY2709" fmla="*/ 2133364 h 3176522"/>
                <a:gd name="connsiteX2710" fmla="*/ 2213509 w 4025395"/>
                <a:gd name="connsiteY2710" fmla="*/ 2134096 h 3176522"/>
                <a:gd name="connsiteX2711" fmla="*/ 2229521 w 4025395"/>
                <a:gd name="connsiteY2711" fmla="*/ 2140749 h 3176522"/>
                <a:gd name="connsiteX2712" fmla="*/ 2231495 w 4025395"/>
                <a:gd name="connsiteY2712" fmla="*/ 2171676 h 3176522"/>
                <a:gd name="connsiteX2713" fmla="*/ 2239318 w 4025395"/>
                <a:gd name="connsiteY2713" fmla="*/ 2198216 h 3176522"/>
                <a:gd name="connsiteX2714" fmla="*/ 2240123 w 4025395"/>
                <a:gd name="connsiteY2714" fmla="*/ 2198947 h 3176522"/>
                <a:gd name="connsiteX2715" fmla="*/ 2240123 w 4025395"/>
                <a:gd name="connsiteY2715" fmla="*/ 2198947 h 3176522"/>
                <a:gd name="connsiteX2716" fmla="*/ 2240927 w 4025395"/>
                <a:gd name="connsiteY2716" fmla="*/ 2198947 h 3176522"/>
                <a:gd name="connsiteX2717" fmla="*/ 2241585 w 4025395"/>
                <a:gd name="connsiteY2717" fmla="*/ 2198216 h 3176522"/>
                <a:gd name="connsiteX2718" fmla="*/ 2245972 w 4025395"/>
                <a:gd name="connsiteY2718" fmla="*/ 2211961 h 3176522"/>
                <a:gd name="connsiteX2719" fmla="*/ 2247873 w 4025395"/>
                <a:gd name="connsiteY2719" fmla="*/ 2228192 h 3176522"/>
                <a:gd name="connsiteX2720" fmla="*/ 2245240 w 4025395"/>
                <a:gd name="connsiteY2720" fmla="*/ 2230751 h 3176522"/>
                <a:gd name="connsiteX2721" fmla="*/ 2245240 w 4025395"/>
                <a:gd name="connsiteY2721" fmla="*/ 2231555 h 3176522"/>
                <a:gd name="connsiteX2722" fmla="*/ 2245679 w 4025395"/>
                <a:gd name="connsiteY2722" fmla="*/ 2232360 h 3176522"/>
                <a:gd name="connsiteX2723" fmla="*/ 2251016 w 4025395"/>
                <a:gd name="connsiteY2723" fmla="*/ 2235942 h 3176522"/>
                <a:gd name="connsiteX2724" fmla="*/ 2245240 w 4025395"/>
                <a:gd name="connsiteY2724" fmla="*/ 2262628 h 3176522"/>
                <a:gd name="connsiteX2725" fmla="*/ 2245679 w 4025395"/>
                <a:gd name="connsiteY2725" fmla="*/ 2263725 h 3176522"/>
                <a:gd name="connsiteX2726" fmla="*/ 2248969 w 4025395"/>
                <a:gd name="connsiteY2726" fmla="*/ 2266211 h 3176522"/>
                <a:gd name="connsiteX2727" fmla="*/ 2241292 w 4025395"/>
                <a:gd name="connsiteY2727" fmla="*/ 2289315 h 3176522"/>
                <a:gd name="connsiteX2728" fmla="*/ 2241292 w 4025395"/>
                <a:gd name="connsiteY2728" fmla="*/ 2303937 h 3176522"/>
                <a:gd name="connsiteX2729" fmla="*/ 2241658 w 4025395"/>
                <a:gd name="connsiteY2729" fmla="*/ 2304741 h 3176522"/>
                <a:gd name="connsiteX2730" fmla="*/ 2242389 w 4025395"/>
                <a:gd name="connsiteY2730" fmla="*/ 2304741 h 3176522"/>
                <a:gd name="connsiteX2731" fmla="*/ 2242389 w 4025395"/>
                <a:gd name="connsiteY2731" fmla="*/ 2304741 h 3176522"/>
                <a:gd name="connsiteX2732" fmla="*/ 2249700 w 4025395"/>
                <a:gd name="connsiteY2732" fmla="*/ 2302914 h 3176522"/>
                <a:gd name="connsiteX2733" fmla="*/ 2278946 w 4025395"/>
                <a:gd name="connsiteY2733" fmla="*/ 2338520 h 3176522"/>
                <a:gd name="connsiteX2734" fmla="*/ 2285818 w 4025395"/>
                <a:gd name="connsiteY2734" fmla="*/ 2378732 h 3176522"/>
                <a:gd name="connsiteX2735" fmla="*/ 2300880 w 4025395"/>
                <a:gd name="connsiteY2735" fmla="*/ 2407611 h 3176522"/>
                <a:gd name="connsiteX2736" fmla="*/ 2341238 w 4025395"/>
                <a:gd name="connsiteY2736" fmla="*/ 2435102 h 3176522"/>
                <a:gd name="connsiteX2737" fmla="*/ 2341749 w 4025395"/>
                <a:gd name="connsiteY2737" fmla="*/ 2435102 h 3176522"/>
                <a:gd name="connsiteX2738" fmla="*/ 2343212 w 4025395"/>
                <a:gd name="connsiteY2738" fmla="*/ 2435102 h 3176522"/>
                <a:gd name="connsiteX2739" fmla="*/ 2349719 w 4025395"/>
                <a:gd name="connsiteY2739" fmla="*/ 2432324 h 3176522"/>
                <a:gd name="connsiteX2740" fmla="*/ 2349719 w 4025395"/>
                <a:gd name="connsiteY2740" fmla="*/ 2432324 h 3176522"/>
                <a:gd name="connsiteX2741" fmla="*/ 2347526 w 4025395"/>
                <a:gd name="connsiteY2741" fmla="*/ 2435248 h 3176522"/>
                <a:gd name="connsiteX2742" fmla="*/ 2347526 w 4025395"/>
                <a:gd name="connsiteY2742" fmla="*/ 2436564 h 3176522"/>
                <a:gd name="connsiteX2743" fmla="*/ 2348476 w 4025395"/>
                <a:gd name="connsiteY2743" fmla="*/ 2437003 h 3176522"/>
                <a:gd name="connsiteX2744" fmla="*/ 2348476 w 4025395"/>
                <a:gd name="connsiteY2744" fmla="*/ 2437003 h 3176522"/>
                <a:gd name="connsiteX2745" fmla="*/ 2354398 w 4025395"/>
                <a:gd name="connsiteY2745" fmla="*/ 2435029 h 3176522"/>
                <a:gd name="connsiteX2746" fmla="*/ 2354398 w 4025395"/>
                <a:gd name="connsiteY2746" fmla="*/ 2434663 h 3176522"/>
                <a:gd name="connsiteX2747" fmla="*/ 2355276 w 4025395"/>
                <a:gd name="connsiteY2747" fmla="*/ 2435029 h 3176522"/>
                <a:gd name="connsiteX2748" fmla="*/ 2356080 w 4025395"/>
                <a:gd name="connsiteY2748" fmla="*/ 2435029 h 3176522"/>
                <a:gd name="connsiteX2749" fmla="*/ 2356665 w 4025395"/>
                <a:gd name="connsiteY2749" fmla="*/ 2434444 h 3176522"/>
                <a:gd name="connsiteX2750" fmla="*/ 2359662 w 4025395"/>
                <a:gd name="connsiteY2750" fmla="*/ 2426548 h 3176522"/>
                <a:gd name="connsiteX2751" fmla="*/ 2359662 w 4025395"/>
                <a:gd name="connsiteY2751" fmla="*/ 2425597 h 3176522"/>
                <a:gd name="connsiteX2752" fmla="*/ 2344162 w 4025395"/>
                <a:gd name="connsiteY2752" fmla="*/ 2400081 h 3176522"/>
                <a:gd name="connsiteX2753" fmla="*/ 2344162 w 4025395"/>
                <a:gd name="connsiteY2753" fmla="*/ 2365060 h 3176522"/>
                <a:gd name="connsiteX2754" fmla="*/ 2335901 w 4025395"/>
                <a:gd name="connsiteY2754" fmla="*/ 2353215 h 3176522"/>
                <a:gd name="connsiteX2755" fmla="*/ 2323325 w 4025395"/>
                <a:gd name="connsiteY2755" fmla="*/ 2342395 h 3176522"/>
                <a:gd name="connsiteX2756" fmla="*/ 2322521 w 4025395"/>
                <a:gd name="connsiteY2756" fmla="*/ 2342395 h 3176522"/>
                <a:gd name="connsiteX2757" fmla="*/ 2320108 w 4025395"/>
                <a:gd name="connsiteY2757" fmla="*/ 2342395 h 3176522"/>
                <a:gd name="connsiteX2758" fmla="*/ 2307606 w 4025395"/>
                <a:gd name="connsiteY2758" fmla="*/ 2329088 h 3176522"/>
                <a:gd name="connsiteX2759" fmla="*/ 2306948 w 4025395"/>
                <a:gd name="connsiteY2759" fmla="*/ 2328722 h 3176522"/>
                <a:gd name="connsiteX2760" fmla="*/ 2294592 w 4025395"/>
                <a:gd name="connsiteY2760" fmla="*/ 2327845 h 3176522"/>
                <a:gd name="connsiteX2761" fmla="*/ 2288158 w 4025395"/>
                <a:gd name="connsiteY2761" fmla="*/ 2320534 h 3176522"/>
                <a:gd name="connsiteX2762" fmla="*/ 2274413 w 4025395"/>
                <a:gd name="connsiteY2762" fmla="*/ 2283977 h 3176522"/>
                <a:gd name="connsiteX2763" fmla="*/ 2273462 w 4025395"/>
                <a:gd name="connsiteY2763" fmla="*/ 2283246 h 3176522"/>
                <a:gd name="connsiteX2764" fmla="*/ 2263665 w 4025395"/>
                <a:gd name="connsiteY2764" fmla="*/ 2283246 h 3176522"/>
                <a:gd name="connsiteX2765" fmla="*/ 2261764 w 4025395"/>
                <a:gd name="connsiteY2765" fmla="*/ 2265114 h 3176522"/>
                <a:gd name="connsiteX2766" fmla="*/ 2275509 w 4025395"/>
                <a:gd name="connsiteY2766" fmla="*/ 2226584 h 3176522"/>
                <a:gd name="connsiteX2767" fmla="*/ 2277410 w 4025395"/>
                <a:gd name="connsiteY2767" fmla="*/ 2202676 h 3176522"/>
                <a:gd name="connsiteX2768" fmla="*/ 2280627 w 4025395"/>
                <a:gd name="connsiteY2768" fmla="*/ 2200263 h 3176522"/>
                <a:gd name="connsiteX2769" fmla="*/ 2292033 w 4025395"/>
                <a:gd name="connsiteY2769" fmla="*/ 2202091 h 3176522"/>
                <a:gd name="connsiteX2770" fmla="*/ 2292910 w 4025395"/>
                <a:gd name="connsiteY2770" fmla="*/ 2217883 h 3176522"/>
                <a:gd name="connsiteX2771" fmla="*/ 2294007 w 4025395"/>
                <a:gd name="connsiteY2771" fmla="*/ 2218907 h 3176522"/>
                <a:gd name="connsiteX2772" fmla="*/ 2312066 w 4025395"/>
                <a:gd name="connsiteY2772" fmla="*/ 2218907 h 3176522"/>
                <a:gd name="connsiteX2773" fmla="*/ 2326688 w 4025395"/>
                <a:gd name="connsiteY2773" fmla="*/ 2229362 h 3176522"/>
                <a:gd name="connsiteX2774" fmla="*/ 2331514 w 4025395"/>
                <a:gd name="connsiteY2774" fmla="*/ 2238062 h 3176522"/>
                <a:gd name="connsiteX2775" fmla="*/ 2336412 w 4025395"/>
                <a:gd name="connsiteY2775" fmla="*/ 2252685 h 3176522"/>
                <a:gd name="connsiteX2776" fmla="*/ 2336997 w 4025395"/>
                <a:gd name="connsiteY2776" fmla="*/ 2253270 h 3176522"/>
                <a:gd name="connsiteX2777" fmla="*/ 2337436 w 4025395"/>
                <a:gd name="connsiteY2777" fmla="*/ 2253270 h 3176522"/>
                <a:gd name="connsiteX2778" fmla="*/ 2337875 w 4025395"/>
                <a:gd name="connsiteY2778" fmla="*/ 2253270 h 3176522"/>
                <a:gd name="connsiteX2779" fmla="*/ 2345186 w 4025395"/>
                <a:gd name="connsiteY2779" fmla="*/ 2250053 h 3176522"/>
                <a:gd name="connsiteX2780" fmla="*/ 2345186 w 4025395"/>
                <a:gd name="connsiteY2780" fmla="*/ 2258168 h 3176522"/>
                <a:gd name="connsiteX2781" fmla="*/ 2346129 w 4025395"/>
                <a:gd name="connsiteY2781" fmla="*/ 2259265 h 3176522"/>
                <a:gd name="connsiteX2782" fmla="*/ 2346137 w 4025395"/>
                <a:gd name="connsiteY2782" fmla="*/ 2259265 h 3176522"/>
                <a:gd name="connsiteX2783" fmla="*/ 2362514 w 4025395"/>
                <a:gd name="connsiteY2783" fmla="*/ 2261166 h 3176522"/>
                <a:gd name="connsiteX2784" fmla="*/ 2373408 w 4025395"/>
                <a:gd name="connsiteY2784" fmla="*/ 2268477 h 3176522"/>
                <a:gd name="connsiteX2785" fmla="*/ 2368801 w 4025395"/>
                <a:gd name="connsiteY2785" fmla="*/ 2280907 h 3176522"/>
                <a:gd name="connsiteX2786" fmla="*/ 2369679 w 4025395"/>
                <a:gd name="connsiteY2786" fmla="*/ 2295529 h 3176522"/>
                <a:gd name="connsiteX2787" fmla="*/ 2370556 w 4025395"/>
                <a:gd name="connsiteY2787" fmla="*/ 2296553 h 3176522"/>
                <a:gd name="connsiteX2788" fmla="*/ 2374504 w 4025395"/>
                <a:gd name="connsiteY2788" fmla="*/ 2297576 h 3176522"/>
                <a:gd name="connsiteX2789" fmla="*/ 2374504 w 4025395"/>
                <a:gd name="connsiteY2789" fmla="*/ 2297576 h 3176522"/>
                <a:gd name="connsiteX2790" fmla="*/ 2375089 w 4025395"/>
                <a:gd name="connsiteY2790" fmla="*/ 2297576 h 3176522"/>
                <a:gd name="connsiteX2791" fmla="*/ 2395780 w 4025395"/>
                <a:gd name="connsiteY2791" fmla="*/ 2281857 h 3176522"/>
                <a:gd name="connsiteX2792" fmla="*/ 2396146 w 4025395"/>
                <a:gd name="connsiteY2792" fmla="*/ 2280687 h 3176522"/>
                <a:gd name="connsiteX2793" fmla="*/ 2394171 w 4025395"/>
                <a:gd name="connsiteY2793" fmla="*/ 2274034 h 3176522"/>
                <a:gd name="connsiteX2794" fmla="*/ 2400313 w 4025395"/>
                <a:gd name="connsiteY2794" fmla="*/ 2278933 h 3176522"/>
                <a:gd name="connsiteX2795" fmla="*/ 2400971 w 4025395"/>
                <a:gd name="connsiteY2795" fmla="*/ 2278933 h 3176522"/>
                <a:gd name="connsiteX2796" fmla="*/ 2401483 w 4025395"/>
                <a:gd name="connsiteY2796" fmla="*/ 2278933 h 3176522"/>
                <a:gd name="connsiteX2797" fmla="*/ 2402068 w 4025395"/>
                <a:gd name="connsiteY2797" fmla="*/ 2277909 h 3176522"/>
                <a:gd name="connsiteX2798" fmla="*/ 2401117 w 4025395"/>
                <a:gd name="connsiteY2798" fmla="*/ 2271402 h 3176522"/>
                <a:gd name="connsiteX2799" fmla="*/ 2408429 w 4025395"/>
                <a:gd name="connsiteY2799" fmla="*/ 2262482 h 3176522"/>
                <a:gd name="connsiteX2800" fmla="*/ 2418226 w 4025395"/>
                <a:gd name="connsiteY2800" fmla="*/ 2262482 h 3176522"/>
                <a:gd name="connsiteX2801" fmla="*/ 2431094 w 4025395"/>
                <a:gd name="connsiteY2801" fmla="*/ 2256560 h 3176522"/>
                <a:gd name="connsiteX2802" fmla="*/ 2451127 w 4025395"/>
                <a:gd name="connsiteY2802" fmla="*/ 2244277 h 3176522"/>
                <a:gd name="connsiteX2803" fmla="*/ 2454197 w 4025395"/>
                <a:gd name="connsiteY2803" fmla="*/ 2236966 h 3176522"/>
                <a:gd name="connsiteX2804" fmla="*/ 2454197 w 4025395"/>
                <a:gd name="connsiteY2804" fmla="*/ 2222343 h 3176522"/>
                <a:gd name="connsiteX2805" fmla="*/ 2458365 w 4025395"/>
                <a:gd name="connsiteY2805" fmla="*/ 2213862 h 3176522"/>
                <a:gd name="connsiteX2806" fmla="*/ 2448422 w 4025395"/>
                <a:gd name="connsiteY2806" fmla="*/ 2163707 h 3176522"/>
                <a:gd name="connsiteX2807" fmla="*/ 2448056 w 4025395"/>
                <a:gd name="connsiteY2807" fmla="*/ 2163122 h 3176522"/>
                <a:gd name="connsiteX2808" fmla="*/ 2439648 w 4025395"/>
                <a:gd name="connsiteY2808" fmla="*/ 2156834 h 3176522"/>
                <a:gd name="connsiteX2809" fmla="*/ 2436650 w 4025395"/>
                <a:gd name="connsiteY2809" fmla="*/ 2147987 h 3176522"/>
                <a:gd name="connsiteX2810" fmla="*/ 2435992 w 4025395"/>
                <a:gd name="connsiteY2810" fmla="*/ 2147256 h 3176522"/>
                <a:gd name="connsiteX2811" fmla="*/ 2425756 w 4025395"/>
                <a:gd name="connsiteY2811" fmla="*/ 2143600 h 3176522"/>
                <a:gd name="connsiteX2812" fmla="*/ 2412961 w 4025395"/>
                <a:gd name="connsiteY2812" fmla="*/ 2128978 h 3176522"/>
                <a:gd name="connsiteX2813" fmla="*/ 2401410 w 4025395"/>
                <a:gd name="connsiteY2813" fmla="*/ 2117718 h 3176522"/>
                <a:gd name="connsiteX2814" fmla="*/ 2398997 w 4025395"/>
                <a:gd name="connsiteY2814" fmla="*/ 2108287 h 3176522"/>
                <a:gd name="connsiteX2815" fmla="*/ 2387080 w 4025395"/>
                <a:gd name="connsiteY2815" fmla="*/ 2098344 h 3176522"/>
                <a:gd name="connsiteX2816" fmla="*/ 2386056 w 4025395"/>
                <a:gd name="connsiteY2816" fmla="*/ 2089497 h 3176522"/>
                <a:gd name="connsiteX2817" fmla="*/ 2391832 w 4025395"/>
                <a:gd name="connsiteY2817" fmla="*/ 2072169 h 3176522"/>
                <a:gd name="connsiteX2818" fmla="*/ 2404407 w 4025395"/>
                <a:gd name="connsiteY2818" fmla="*/ 2057546 h 3176522"/>
                <a:gd name="connsiteX2819" fmla="*/ 2419030 w 4025395"/>
                <a:gd name="connsiteY2819" fmla="*/ 2044020 h 3176522"/>
                <a:gd name="connsiteX2820" fmla="*/ 2429778 w 4025395"/>
                <a:gd name="connsiteY2820" fmla="*/ 2041023 h 3176522"/>
                <a:gd name="connsiteX2821" fmla="*/ 2429778 w 4025395"/>
                <a:gd name="connsiteY2821" fmla="*/ 2041023 h 3176522"/>
                <a:gd name="connsiteX2822" fmla="*/ 2430289 w 4025395"/>
                <a:gd name="connsiteY2822" fmla="*/ 2041023 h 3176522"/>
                <a:gd name="connsiteX2823" fmla="*/ 2433872 w 4025395"/>
                <a:gd name="connsiteY2823" fmla="*/ 2038171 h 3176522"/>
                <a:gd name="connsiteX2824" fmla="*/ 2434311 w 4025395"/>
                <a:gd name="connsiteY2824" fmla="*/ 2040511 h 3176522"/>
                <a:gd name="connsiteX2825" fmla="*/ 2435261 w 4025395"/>
                <a:gd name="connsiteY2825" fmla="*/ 2041169 h 3176522"/>
                <a:gd name="connsiteX2826" fmla="*/ 2435261 w 4025395"/>
                <a:gd name="connsiteY2826" fmla="*/ 2041169 h 3176522"/>
                <a:gd name="connsiteX2827" fmla="*/ 2436211 w 4025395"/>
                <a:gd name="connsiteY2827" fmla="*/ 2041169 h 3176522"/>
                <a:gd name="connsiteX2828" fmla="*/ 2441403 w 4025395"/>
                <a:gd name="connsiteY2828" fmla="*/ 2034954 h 3176522"/>
                <a:gd name="connsiteX2829" fmla="*/ 2452370 w 4025395"/>
                <a:gd name="connsiteY2829" fmla="*/ 2042266 h 3176522"/>
                <a:gd name="connsiteX2830" fmla="*/ 2452955 w 4025395"/>
                <a:gd name="connsiteY2830" fmla="*/ 2042266 h 3176522"/>
                <a:gd name="connsiteX2831" fmla="*/ 2453393 w 4025395"/>
                <a:gd name="connsiteY2831" fmla="*/ 2042266 h 3176522"/>
                <a:gd name="connsiteX2832" fmla="*/ 2461728 w 4025395"/>
                <a:gd name="connsiteY2832" fmla="*/ 2038976 h 3176522"/>
                <a:gd name="connsiteX2833" fmla="*/ 2461728 w 4025395"/>
                <a:gd name="connsiteY2833" fmla="*/ 2051624 h 3176522"/>
                <a:gd name="connsiteX2834" fmla="*/ 2469551 w 4025395"/>
                <a:gd name="connsiteY2834" fmla="*/ 2065369 h 3176522"/>
                <a:gd name="connsiteX2835" fmla="*/ 2470575 w 4025395"/>
                <a:gd name="connsiteY2835" fmla="*/ 2065881 h 3176522"/>
                <a:gd name="connsiteX2836" fmla="*/ 2470940 w 4025395"/>
                <a:gd name="connsiteY2836" fmla="*/ 2065881 h 3176522"/>
                <a:gd name="connsiteX2837" fmla="*/ 2477886 w 4025395"/>
                <a:gd name="connsiteY2837" fmla="*/ 2062957 h 3176522"/>
                <a:gd name="connsiteX2838" fmla="*/ 2478398 w 4025395"/>
                <a:gd name="connsiteY2838" fmla="*/ 2062299 h 3176522"/>
                <a:gd name="connsiteX2839" fmla="*/ 2478398 w 4025395"/>
                <a:gd name="connsiteY2839" fmla="*/ 2061421 h 3176522"/>
                <a:gd name="connsiteX2840" fmla="*/ 2473646 w 4025395"/>
                <a:gd name="connsiteY2840" fmla="*/ 2051112 h 3176522"/>
                <a:gd name="connsiteX2841" fmla="*/ 2478251 w 4025395"/>
                <a:gd name="connsiteY2841" fmla="*/ 2042266 h 3176522"/>
                <a:gd name="connsiteX2842" fmla="*/ 2525775 w 4025395"/>
                <a:gd name="connsiteY2842" fmla="*/ 2031591 h 3176522"/>
                <a:gd name="connsiteX2843" fmla="*/ 2526579 w 4025395"/>
                <a:gd name="connsiteY2843" fmla="*/ 2030714 h 3176522"/>
                <a:gd name="connsiteX2844" fmla="*/ 2529138 w 4025395"/>
                <a:gd name="connsiteY2844" fmla="*/ 2017700 h 3176522"/>
                <a:gd name="connsiteX2845" fmla="*/ 2536449 w 4025395"/>
                <a:gd name="connsiteY2845" fmla="*/ 2023549 h 3176522"/>
                <a:gd name="connsiteX2846" fmla="*/ 2537108 w 4025395"/>
                <a:gd name="connsiteY2846" fmla="*/ 2023549 h 3176522"/>
                <a:gd name="connsiteX2847" fmla="*/ 2537620 w 4025395"/>
                <a:gd name="connsiteY2847" fmla="*/ 2023549 h 3176522"/>
                <a:gd name="connsiteX2848" fmla="*/ 2538204 w 4025395"/>
                <a:gd name="connsiteY2848" fmla="*/ 2022525 h 3176522"/>
                <a:gd name="connsiteX2849" fmla="*/ 2538204 w 4025395"/>
                <a:gd name="connsiteY2849" fmla="*/ 2013825 h 3176522"/>
                <a:gd name="connsiteX2850" fmla="*/ 2545150 w 4025395"/>
                <a:gd name="connsiteY2850" fmla="*/ 2022233 h 3176522"/>
                <a:gd name="connsiteX2851" fmla="*/ 2545954 w 4025395"/>
                <a:gd name="connsiteY2851" fmla="*/ 2022598 h 3176522"/>
                <a:gd name="connsiteX2852" fmla="*/ 2552023 w 4025395"/>
                <a:gd name="connsiteY2852" fmla="*/ 2021648 h 3176522"/>
                <a:gd name="connsiteX2853" fmla="*/ 2552827 w 4025395"/>
                <a:gd name="connsiteY2853" fmla="*/ 2021136 h 3176522"/>
                <a:gd name="connsiteX2854" fmla="*/ 2552827 w 4025395"/>
                <a:gd name="connsiteY2854" fmla="*/ 2020259 h 3176522"/>
                <a:gd name="connsiteX2855" fmla="*/ 2552315 w 4025395"/>
                <a:gd name="connsiteY2855" fmla="*/ 2018431 h 3176522"/>
                <a:gd name="connsiteX2856" fmla="*/ 2555020 w 4025395"/>
                <a:gd name="connsiteY2856" fmla="*/ 2020478 h 3176522"/>
                <a:gd name="connsiteX2857" fmla="*/ 2555678 w 4025395"/>
                <a:gd name="connsiteY2857" fmla="*/ 2020478 h 3176522"/>
                <a:gd name="connsiteX2858" fmla="*/ 2555678 w 4025395"/>
                <a:gd name="connsiteY2858" fmla="*/ 2020478 h 3176522"/>
                <a:gd name="connsiteX2859" fmla="*/ 2556336 w 4025395"/>
                <a:gd name="connsiteY2859" fmla="*/ 2020039 h 3176522"/>
                <a:gd name="connsiteX2860" fmla="*/ 2558237 w 4025395"/>
                <a:gd name="connsiteY2860" fmla="*/ 2017115 h 3176522"/>
                <a:gd name="connsiteX2861" fmla="*/ 2559992 w 4025395"/>
                <a:gd name="connsiteY2861" fmla="*/ 2014921 h 3176522"/>
                <a:gd name="connsiteX2862" fmla="*/ 2559992 w 4025395"/>
                <a:gd name="connsiteY2862" fmla="*/ 2015872 h 3176522"/>
                <a:gd name="connsiteX2863" fmla="*/ 2560723 w 4025395"/>
                <a:gd name="connsiteY2863" fmla="*/ 2016530 h 3176522"/>
                <a:gd name="connsiteX2864" fmla="*/ 2560723 w 4025395"/>
                <a:gd name="connsiteY2864" fmla="*/ 2016530 h 3176522"/>
                <a:gd name="connsiteX2865" fmla="*/ 2561381 w 4025395"/>
                <a:gd name="connsiteY2865" fmla="*/ 2016530 h 3176522"/>
                <a:gd name="connsiteX2866" fmla="*/ 2567669 w 4025395"/>
                <a:gd name="connsiteY2866" fmla="*/ 2011997 h 3176522"/>
                <a:gd name="connsiteX2867" fmla="*/ 2573006 w 4025395"/>
                <a:gd name="connsiteY2867" fmla="*/ 2014629 h 3176522"/>
                <a:gd name="connsiteX2868" fmla="*/ 2573518 w 4025395"/>
                <a:gd name="connsiteY2868" fmla="*/ 2014629 h 3176522"/>
                <a:gd name="connsiteX2869" fmla="*/ 2573518 w 4025395"/>
                <a:gd name="connsiteY2869" fmla="*/ 2014629 h 3176522"/>
                <a:gd name="connsiteX2870" fmla="*/ 2591577 w 4025395"/>
                <a:gd name="connsiteY2870" fmla="*/ 2008414 h 3176522"/>
                <a:gd name="connsiteX2871" fmla="*/ 2602909 w 4025395"/>
                <a:gd name="connsiteY2871" fmla="*/ 1996936 h 3176522"/>
                <a:gd name="connsiteX2872" fmla="*/ 2613291 w 4025395"/>
                <a:gd name="connsiteY2872" fmla="*/ 1993572 h 3176522"/>
                <a:gd name="connsiteX2873" fmla="*/ 2613803 w 4025395"/>
                <a:gd name="connsiteY2873" fmla="*/ 1992841 h 3176522"/>
                <a:gd name="connsiteX2874" fmla="*/ 2613803 w 4025395"/>
                <a:gd name="connsiteY2874" fmla="*/ 1992841 h 3176522"/>
                <a:gd name="connsiteX2875" fmla="*/ 2613803 w 4025395"/>
                <a:gd name="connsiteY2875" fmla="*/ 1992841 h 3176522"/>
                <a:gd name="connsiteX2876" fmla="*/ 2614607 w 4025395"/>
                <a:gd name="connsiteY2876" fmla="*/ 1992476 h 3176522"/>
                <a:gd name="connsiteX2877" fmla="*/ 2623454 w 4025395"/>
                <a:gd name="connsiteY2877" fmla="*/ 1983702 h 3176522"/>
                <a:gd name="connsiteX2878" fmla="*/ 2623454 w 4025395"/>
                <a:gd name="connsiteY2878" fmla="*/ 1982898 h 3176522"/>
                <a:gd name="connsiteX2879" fmla="*/ 2623454 w 4025395"/>
                <a:gd name="connsiteY2879" fmla="*/ 1976903 h 3176522"/>
                <a:gd name="connsiteX2880" fmla="*/ 2633397 w 4025395"/>
                <a:gd name="connsiteY2880" fmla="*/ 1974197 h 3176522"/>
                <a:gd name="connsiteX2881" fmla="*/ 2634056 w 4025395"/>
                <a:gd name="connsiteY2881" fmla="*/ 1973686 h 3176522"/>
                <a:gd name="connsiteX2882" fmla="*/ 2645242 w 4025395"/>
                <a:gd name="connsiteY2882" fmla="*/ 1955846 h 3176522"/>
                <a:gd name="connsiteX2883" fmla="*/ 2648239 w 4025395"/>
                <a:gd name="connsiteY2883" fmla="*/ 1957382 h 3176522"/>
                <a:gd name="connsiteX2884" fmla="*/ 2649263 w 4025395"/>
                <a:gd name="connsiteY2884" fmla="*/ 1957382 h 3176522"/>
                <a:gd name="connsiteX2885" fmla="*/ 2649994 w 4025395"/>
                <a:gd name="connsiteY2885" fmla="*/ 1956723 h 3176522"/>
                <a:gd name="connsiteX2886" fmla="*/ 2655843 w 4025395"/>
                <a:gd name="connsiteY2886" fmla="*/ 1938080 h 3176522"/>
                <a:gd name="connsiteX2887" fmla="*/ 2655843 w 4025395"/>
                <a:gd name="connsiteY2887" fmla="*/ 1937276 h 3176522"/>
                <a:gd name="connsiteX2888" fmla="*/ 2653284 w 4025395"/>
                <a:gd name="connsiteY2888" fmla="*/ 1931280 h 3176522"/>
                <a:gd name="connsiteX2889" fmla="*/ 2656940 w 4025395"/>
                <a:gd name="connsiteY2889" fmla="*/ 1928794 h 3176522"/>
                <a:gd name="connsiteX2890" fmla="*/ 2657744 w 4025395"/>
                <a:gd name="connsiteY2890" fmla="*/ 1933035 h 3176522"/>
                <a:gd name="connsiteX2891" fmla="*/ 2658548 w 4025395"/>
                <a:gd name="connsiteY2891" fmla="*/ 1933912 h 3176522"/>
                <a:gd name="connsiteX2892" fmla="*/ 2658548 w 4025395"/>
                <a:gd name="connsiteY2892" fmla="*/ 1933912 h 3176522"/>
                <a:gd name="connsiteX2893" fmla="*/ 2659499 w 4025395"/>
                <a:gd name="connsiteY2893" fmla="*/ 1933401 h 3176522"/>
                <a:gd name="connsiteX2894" fmla="*/ 2681433 w 4025395"/>
                <a:gd name="connsiteY2894" fmla="*/ 1896844 h 3176522"/>
                <a:gd name="connsiteX2895" fmla="*/ 2685527 w 4025395"/>
                <a:gd name="connsiteY2895" fmla="*/ 1898453 h 3176522"/>
                <a:gd name="connsiteX2896" fmla="*/ 2685892 w 4025395"/>
                <a:gd name="connsiteY2896" fmla="*/ 1898453 h 3176522"/>
                <a:gd name="connsiteX2897" fmla="*/ 2686331 w 4025395"/>
                <a:gd name="connsiteY2897" fmla="*/ 1898453 h 3176522"/>
                <a:gd name="connsiteX2898" fmla="*/ 2686916 w 4025395"/>
                <a:gd name="connsiteY2898" fmla="*/ 1897794 h 3176522"/>
                <a:gd name="connsiteX2899" fmla="*/ 2691741 w 4025395"/>
                <a:gd name="connsiteY2899" fmla="*/ 1879443 h 3176522"/>
                <a:gd name="connsiteX2900" fmla="*/ 2690279 w 4025395"/>
                <a:gd name="connsiteY2900" fmla="*/ 1875860 h 3176522"/>
                <a:gd name="connsiteX2901" fmla="*/ 2695836 w 4025395"/>
                <a:gd name="connsiteY2901" fmla="*/ 1875056 h 3176522"/>
                <a:gd name="connsiteX2902" fmla="*/ 2696713 w 4025395"/>
                <a:gd name="connsiteY2902" fmla="*/ 1873960 h 3176522"/>
                <a:gd name="connsiteX2903" fmla="*/ 2696713 w 4025395"/>
                <a:gd name="connsiteY2903" fmla="*/ 1865113 h 3176522"/>
                <a:gd name="connsiteX2904" fmla="*/ 2696202 w 4025395"/>
                <a:gd name="connsiteY2904" fmla="*/ 1864235 h 3176522"/>
                <a:gd name="connsiteX2905" fmla="*/ 2695617 w 4025395"/>
                <a:gd name="connsiteY2905" fmla="*/ 1864235 h 3176522"/>
                <a:gd name="connsiteX2906" fmla="*/ 2695617 w 4025395"/>
                <a:gd name="connsiteY2906" fmla="*/ 1864235 h 3176522"/>
                <a:gd name="connsiteX2907" fmla="*/ 2694666 w 4025395"/>
                <a:gd name="connsiteY2907" fmla="*/ 1864235 h 3176522"/>
                <a:gd name="connsiteX2908" fmla="*/ 2699638 w 4025395"/>
                <a:gd name="connsiteY2908" fmla="*/ 1859849 h 3176522"/>
                <a:gd name="connsiteX2909" fmla="*/ 2700076 w 4025395"/>
                <a:gd name="connsiteY2909" fmla="*/ 1858898 h 3176522"/>
                <a:gd name="connsiteX2910" fmla="*/ 2699491 w 4025395"/>
                <a:gd name="connsiteY2910" fmla="*/ 1858094 h 3176522"/>
                <a:gd name="connsiteX2911" fmla="*/ 2683772 w 4025395"/>
                <a:gd name="connsiteY2911" fmla="*/ 1849247 h 3176522"/>
                <a:gd name="connsiteX2912" fmla="*/ 2683261 w 4025395"/>
                <a:gd name="connsiteY2912" fmla="*/ 1849247 h 3176522"/>
                <a:gd name="connsiteX2913" fmla="*/ 2683261 w 4025395"/>
                <a:gd name="connsiteY2913" fmla="*/ 1849247 h 3176522"/>
                <a:gd name="connsiteX2914" fmla="*/ 2671709 w 4025395"/>
                <a:gd name="connsiteY2914" fmla="*/ 1851733 h 3176522"/>
                <a:gd name="connsiteX2915" fmla="*/ 2698760 w 4025395"/>
                <a:gd name="connsiteY2915" fmla="*/ 1836599 h 3176522"/>
                <a:gd name="connsiteX2916" fmla="*/ 2699345 w 4025395"/>
                <a:gd name="connsiteY2916" fmla="*/ 1835795 h 3176522"/>
                <a:gd name="connsiteX2917" fmla="*/ 2699345 w 4025395"/>
                <a:gd name="connsiteY2917" fmla="*/ 1834917 h 3176522"/>
                <a:gd name="connsiteX2918" fmla="*/ 2684357 w 4025395"/>
                <a:gd name="connsiteY2918" fmla="*/ 1820295 h 3176522"/>
                <a:gd name="connsiteX2919" fmla="*/ 2673171 w 4025395"/>
                <a:gd name="connsiteY2919" fmla="*/ 1812983 h 3176522"/>
                <a:gd name="connsiteX2920" fmla="*/ 2670612 w 4025395"/>
                <a:gd name="connsiteY2920" fmla="*/ 1812618 h 3176522"/>
                <a:gd name="connsiteX2921" fmla="*/ 2672732 w 4025395"/>
                <a:gd name="connsiteY2921" fmla="*/ 1812179 h 3176522"/>
                <a:gd name="connsiteX2922" fmla="*/ 2698249 w 4025395"/>
                <a:gd name="connsiteY2922" fmla="*/ 1820002 h 3176522"/>
                <a:gd name="connsiteX2923" fmla="*/ 2698249 w 4025395"/>
                <a:gd name="connsiteY2923" fmla="*/ 1820002 h 3176522"/>
                <a:gd name="connsiteX2924" fmla="*/ 2699199 w 4025395"/>
                <a:gd name="connsiteY2924" fmla="*/ 1819490 h 3176522"/>
                <a:gd name="connsiteX2925" fmla="*/ 2699199 w 4025395"/>
                <a:gd name="connsiteY2925" fmla="*/ 1818174 h 3176522"/>
                <a:gd name="connsiteX2926" fmla="*/ 2679824 w 4025395"/>
                <a:gd name="connsiteY2926" fmla="*/ 1796240 h 3176522"/>
                <a:gd name="connsiteX2927" fmla="*/ 2665567 w 4025395"/>
                <a:gd name="connsiteY2927" fmla="*/ 1757490 h 3176522"/>
                <a:gd name="connsiteX2928" fmla="*/ 2646923 w 4025395"/>
                <a:gd name="connsiteY2928" fmla="*/ 1746304 h 3176522"/>
                <a:gd name="connsiteX2929" fmla="*/ 2655916 w 4025395"/>
                <a:gd name="connsiteY2929" fmla="*/ 1731682 h 3176522"/>
                <a:gd name="connsiteX2930" fmla="*/ 2664836 w 4025395"/>
                <a:gd name="connsiteY2930" fmla="*/ 1723785 h 3176522"/>
                <a:gd name="connsiteX2931" fmla="*/ 2664836 w 4025395"/>
                <a:gd name="connsiteY2931" fmla="*/ 1723127 h 3176522"/>
                <a:gd name="connsiteX2932" fmla="*/ 2665640 w 4025395"/>
                <a:gd name="connsiteY2932" fmla="*/ 1716620 h 3176522"/>
                <a:gd name="connsiteX2933" fmla="*/ 2673317 w 4025395"/>
                <a:gd name="connsiteY2933" fmla="*/ 1719106 h 3176522"/>
                <a:gd name="connsiteX2934" fmla="*/ 2673317 w 4025395"/>
                <a:gd name="connsiteY2934" fmla="*/ 1719106 h 3176522"/>
                <a:gd name="connsiteX2935" fmla="*/ 2674268 w 4025395"/>
                <a:gd name="connsiteY2935" fmla="*/ 1718521 h 3176522"/>
                <a:gd name="connsiteX2936" fmla="*/ 2679166 w 4025395"/>
                <a:gd name="connsiteY2936" fmla="*/ 1709748 h 3176522"/>
                <a:gd name="connsiteX2937" fmla="*/ 2679166 w 4025395"/>
                <a:gd name="connsiteY2937" fmla="*/ 1708870 h 3176522"/>
                <a:gd name="connsiteX2938" fmla="*/ 2678508 w 4025395"/>
                <a:gd name="connsiteY2938" fmla="*/ 1706092 h 3176522"/>
                <a:gd name="connsiteX2939" fmla="*/ 2693716 w 4025395"/>
                <a:gd name="connsiteY2939" fmla="*/ 1703021 h 3176522"/>
                <a:gd name="connsiteX2940" fmla="*/ 2698249 w 4025395"/>
                <a:gd name="connsiteY2940" fmla="*/ 1697538 h 3176522"/>
                <a:gd name="connsiteX2941" fmla="*/ 2702124 w 4025395"/>
                <a:gd name="connsiteY2941" fmla="*/ 1697538 h 3176522"/>
                <a:gd name="connsiteX2942" fmla="*/ 2704683 w 4025395"/>
                <a:gd name="connsiteY2942" fmla="*/ 1701852 h 3176522"/>
                <a:gd name="connsiteX2943" fmla="*/ 2705633 w 4025395"/>
                <a:gd name="connsiteY2943" fmla="*/ 1702436 h 3176522"/>
                <a:gd name="connsiteX2944" fmla="*/ 2705633 w 4025395"/>
                <a:gd name="connsiteY2944" fmla="*/ 1702436 h 3176522"/>
                <a:gd name="connsiteX2945" fmla="*/ 2706510 w 4025395"/>
                <a:gd name="connsiteY2945" fmla="*/ 1701778 h 3176522"/>
                <a:gd name="connsiteX2946" fmla="*/ 2712359 w 4025395"/>
                <a:gd name="connsiteY2946" fmla="*/ 1688033 h 3176522"/>
                <a:gd name="connsiteX2947" fmla="*/ 2712359 w 4025395"/>
                <a:gd name="connsiteY2947" fmla="*/ 1687010 h 3176522"/>
                <a:gd name="connsiteX2948" fmla="*/ 2711482 w 4025395"/>
                <a:gd name="connsiteY2948" fmla="*/ 1686498 h 3176522"/>
                <a:gd name="connsiteX2949" fmla="*/ 2691449 w 4025395"/>
                <a:gd name="connsiteY2949" fmla="*/ 1684743 h 3176522"/>
                <a:gd name="connsiteX2950" fmla="*/ 2680336 w 4025395"/>
                <a:gd name="connsiteY2950" fmla="*/ 1676262 h 3176522"/>
                <a:gd name="connsiteX2951" fmla="*/ 2679605 w 4025395"/>
                <a:gd name="connsiteY2951" fmla="*/ 1676262 h 3176522"/>
                <a:gd name="connsiteX2952" fmla="*/ 2678947 w 4025395"/>
                <a:gd name="connsiteY2952" fmla="*/ 1676262 h 3176522"/>
                <a:gd name="connsiteX2953" fmla="*/ 2654015 w 4025395"/>
                <a:gd name="connsiteY2953" fmla="*/ 1692639 h 3176522"/>
                <a:gd name="connsiteX2954" fmla="*/ 2645168 w 4025395"/>
                <a:gd name="connsiteY2954" fmla="*/ 1689203 h 3176522"/>
                <a:gd name="connsiteX2955" fmla="*/ 2639978 w 4025395"/>
                <a:gd name="connsiteY2955" fmla="*/ 1676262 h 3176522"/>
                <a:gd name="connsiteX2956" fmla="*/ 2626525 w 4025395"/>
                <a:gd name="connsiteY2956" fmla="*/ 1668951 h 3176522"/>
                <a:gd name="connsiteX2957" fmla="*/ 2617971 w 4025395"/>
                <a:gd name="connsiteY2957" fmla="*/ 1659519 h 3176522"/>
                <a:gd name="connsiteX2958" fmla="*/ 2618775 w 4025395"/>
                <a:gd name="connsiteY2958" fmla="*/ 1654547 h 3176522"/>
                <a:gd name="connsiteX2959" fmla="*/ 2625209 w 4025395"/>
                <a:gd name="connsiteY2959" fmla="*/ 1644385 h 3176522"/>
                <a:gd name="connsiteX2960" fmla="*/ 2634933 w 4025395"/>
                <a:gd name="connsiteY2960" fmla="*/ 1646139 h 3176522"/>
                <a:gd name="connsiteX2961" fmla="*/ 2647143 w 4025395"/>
                <a:gd name="connsiteY2961" fmla="*/ 1640875 h 3176522"/>
                <a:gd name="connsiteX2962" fmla="*/ 2654454 w 4025395"/>
                <a:gd name="connsiteY2962" fmla="*/ 1629397 h 3176522"/>
                <a:gd name="connsiteX2963" fmla="*/ 2672440 w 4025395"/>
                <a:gd name="connsiteY2963" fmla="*/ 1619234 h 3176522"/>
                <a:gd name="connsiteX2964" fmla="*/ 2685600 w 4025395"/>
                <a:gd name="connsiteY2964" fmla="*/ 1601029 h 3176522"/>
                <a:gd name="connsiteX2965" fmla="*/ 2698468 w 4025395"/>
                <a:gd name="connsiteY2965" fmla="*/ 1597373 h 3176522"/>
                <a:gd name="connsiteX2966" fmla="*/ 2704683 w 4025395"/>
                <a:gd name="connsiteY2966" fmla="*/ 1610680 h 3176522"/>
                <a:gd name="connsiteX2967" fmla="*/ 2687428 w 4025395"/>
                <a:gd name="connsiteY2967" fmla="*/ 1633710 h 3176522"/>
                <a:gd name="connsiteX2968" fmla="*/ 2687428 w 4025395"/>
                <a:gd name="connsiteY2968" fmla="*/ 1634515 h 3176522"/>
                <a:gd name="connsiteX2969" fmla="*/ 2688013 w 4025395"/>
                <a:gd name="connsiteY2969" fmla="*/ 1635246 h 3176522"/>
                <a:gd name="connsiteX2970" fmla="*/ 2695324 w 4025395"/>
                <a:gd name="connsiteY2970" fmla="*/ 1639779 h 3176522"/>
                <a:gd name="connsiteX2971" fmla="*/ 2693716 w 4025395"/>
                <a:gd name="connsiteY2971" fmla="*/ 1646432 h 3176522"/>
                <a:gd name="connsiteX2972" fmla="*/ 2685235 w 4025395"/>
                <a:gd name="connsiteY2972" fmla="*/ 1652135 h 3176522"/>
                <a:gd name="connsiteX2973" fmla="*/ 2684723 w 4025395"/>
                <a:gd name="connsiteY2973" fmla="*/ 1653085 h 3176522"/>
                <a:gd name="connsiteX2974" fmla="*/ 2685454 w 4025395"/>
                <a:gd name="connsiteY2974" fmla="*/ 1653963 h 3176522"/>
                <a:gd name="connsiteX2975" fmla="*/ 2688451 w 4025395"/>
                <a:gd name="connsiteY2975" fmla="*/ 1654986 h 3176522"/>
                <a:gd name="connsiteX2976" fmla="*/ 2688817 w 4025395"/>
                <a:gd name="connsiteY2976" fmla="*/ 1654986 h 3176522"/>
                <a:gd name="connsiteX2977" fmla="*/ 2689329 w 4025395"/>
                <a:gd name="connsiteY2977" fmla="*/ 1654986 h 3176522"/>
                <a:gd name="connsiteX2978" fmla="*/ 2729248 w 4025395"/>
                <a:gd name="connsiteY2978" fmla="*/ 1629616 h 3176522"/>
                <a:gd name="connsiteX2979" fmla="*/ 2748112 w 4025395"/>
                <a:gd name="connsiteY2979" fmla="*/ 1625814 h 3176522"/>
                <a:gd name="connsiteX2980" fmla="*/ 2752571 w 4025395"/>
                <a:gd name="connsiteY2980" fmla="*/ 1633929 h 3176522"/>
                <a:gd name="connsiteX2981" fmla="*/ 2753449 w 4025395"/>
                <a:gd name="connsiteY2981" fmla="*/ 1634515 h 3176522"/>
                <a:gd name="connsiteX2982" fmla="*/ 2768071 w 4025395"/>
                <a:gd name="connsiteY2982" fmla="*/ 1635392 h 3176522"/>
                <a:gd name="connsiteX2983" fmla="*/ 2763538 w 4025395"/>
                <a:gd name="connsiteY2983" fmla="*/ 1652793 h 3176522"/>
                <a:gd name="connsiteX2984" fmla="*/ 2764050 w 4025395"/>
                <a:gd name="connsiteY2984" fmla="*/ 1654036 h 3176522"/>
                <a:gd name="connsiteX2985" fmla="*/ 2766244 w 4025395"/>
                <a:gd name="connsiteY2985" fmla="*/ 1655132 h 3176522"/>
                <a:gd name="connsiteX2986" fmla="*/ 2759591 w 4025395"/>
                <a:gd name="connsiteY2986" fmla="*/ 1659519 h 3176522"/>
                <a:gd name="connsiteX2987" fmla="*/ 2754765 w 4025395"/>
                <a:gd name="connsiteY2987" fmla="*/ 1670267 h 3176522"/>
                <a:gd name="connsiteX2988" fmla="*/ 2754765 w 4025395"/>
                <a:gd name="connsiteY2988" fmla="*/ 1671437 h 3176522"/>
                <a:gd name="connsiteX2989" fmla="*/ 2755788 w 4025395"/>
                <a:gd name="connsiteY2989" fmla="*/ 1671802 h 3176522"/>
                <a:gd name="connsiteX2990" fmla="*/ 2762734 w 4025395"/>
                <a:gd name="connsiteY2990" fmla="*/ 1671071 h 3176522"/>
                <a:gd name="connsiteX2991" fmla="*/ 2761637 w 4025395"/>
                <a:gd name="connsiteY2991" fmla="*/ 1673118 h 3176522"/>
                <a:gd name="connsiteX2992" fmla="*/ 2761637 w 4025395"/>
                <a:gd name="connsiteY2992" fmla="*/ 1674142 h 3176522"/>
                <a:gd name="connsiteX2993" fmla="*/ 2764635 w 4025395"/>
                <a:gd name="connsiteY2993" fmla="*/ 1680064 h 3176522"/>
                <a:gd name="connsiteX2994" fmla="*/ 2765439 w 4025395"/>
                <a:gd name="connsiteY2994" fmla="*/ 1680649 h 3176522"/>
                <a:gd name="connsiteX2995" fmla="*/ 2765878 w 4025395"/>
                <a:gd name="connsiteY2995" fmla="*/ 1680649 h 3176522"/>
                <a:gd name="connsiteX2996" fmla="*/ 2772751 w 4025395"/>
                <a:gd name="connsiteY2996" fmla="*/ 1678675 h 3176522"/>
                <a:gd name="connsiteX2997" fmla="*/ 2773409 w 4025395"/>
                <a:gd name="connsiteY2997" fmla="*/ 1677870 h 3176522"/>
                <a:gd name="connsiteX2998" fmla="*/ 2774213 w 4025395"/>
                <a:gd name="connsiteY2998" fmla="*/ 1674142 h 3176522"/>
                <a:gd name="connsiteX2999" fmla="*/ 2789274 w 4025395"/>
                <a:gd name="connsiteY2999" fmla="*/ 1679406 h 3176522"/>
                <a:gd name="connsiteX3000" fmla="*/ 2794904 w 4025395"/>
                <a:gd name="connsiteY3000" fmla="*/ 1697245 h 3176522"/>
                <a:gd name="connsiteX3001" fmla="*/ 2793661 w 4025395"/>
                <a:gd name="connsiteY3001" fmla="*/ 1696368 h 3176522"/>
                <a:gd name="connsiteX3002" fmla="*/ 2793003 w 4025395"/>
                <a:gd name="connsiteY3002" fmla="*/ 1696368 h 3176522"/>
                <a:gd name="connsiteX3003" fmla="*/ 2792565 w 4025395"/>
                <a:gd name="connsiteY3003" fmla="*/ 1696368 h 3176522"/>
                <a:gd name="connsiteX3004" fmla="*/ 2781744 w 4025395"/>
                <a:gd name="connsiteY3004" fmla="*/ 1701194 h 3176522"/>
                <a:gd name="connsiteX3005" fmla="*/ 2781159 w 4025395"/>
                <a:gd name="connsiteY3005" fmla="*/ 1702656 h 3176522"/>
                <a:gd name="connsiteX3006" fmla="*/ 2784156 w 4025395"/>
                <a:gd name="connsiteY3006" fmla="*/ 1709528 h 3176522"/>
                <a:gd name="connsiteX3007" fmla="*/ 2784961 w 4025395"/>
                <a:gd name="connsiteY3007" fmla="*/ 1710113 h 3176522"/>
                <a:gd name="connsiteX3008" fmla="*/ 2784961 w 4025395"/>
                <a:gd name="connsiteY3008" fmla="*/ 1710113 h 3176522"/>
                <a:gd name="connsiteX3009" fmla="*/ 2785911 w 4025395"/>
                <a:gd name="connsiteY3009" fmla="*/ 1709675 h 3176522"/>
                <a:gd name="connsiteX3010" fmla="*/ 2788470 w 4025395"/>
                <a:gd name="connsiteY3010" fmla="*/ 1706458 h 3176522"/>
                <a:gd name="connsiteX3011" fmla="*/ 2792857 w 4025395"/>
                <a:gd name="connsiteY3011" fmla="*/ 1723347 h 3176522"/>
                <a:gd name="connsiteX3012" fmla="*/ 2784010 w 4025395"/>
                <a:gd name="connsiteY3012" fmla="*/ 1745865 h 3176522"/>
                <a:gd name="connsiteX3013" fmla="*/ 2784515 w 4025395"/>
                <a:gd name="connsiteY3013" fmla="*/ 1747225 h 3176522"/>
                <a:gd name="connsiteX3014" fmla="*/ 2784595 w 4025395"/>
                <a:gd name="connsiteY3014" fmla="*/ 1747255 h 3176522"/>
                <a:gd name="connsiteX3015" fmla="*/ 2788689 w 4025395"/>
                <a:gd name="connsiteY3015" fmla="*/ 1748936 h 3176522"/>
                <a:gd name="connsiteX3016" fmla="*/ 2788177 w 4025395"/>
                <a:gd name="connsiteY3016" fmla="*/ 1751568 h 3176522"/>
                <a:gd name="connsiteX3017" fmla="*/ 2785472 w 4025395"/>
                <a:gd name="connsiteY3017" fmla="*/ 1750252 h 3176522"/>
                <a:gd name="connsiteX3018" fmla="*/ 2784961 w 4025395"/>
                <a:gd name="connsiteY3018" fmla="*/ 1750252 h 3176522"/>
                <a:gd name="connsiteX3019" fmla="*/ 2784522 w 4025395"/>
                <a:gd name="connsiteY3019" fmla="*/ 1750252 h 3176522"/>
                <a:gd name="connsiteX3020" fmla="*/ 2783864 w 4025395"/>
                <a:gd name="connsiteY3020" fmla="*/ 1751057 h 3176522"/>
                <a:gd name="connsiteX3021" fmla="*/ 2782987 w 4025395"/>
                <a:gd name="connsiteY3021" fmla="*/ 1757929 h 3176522"/>
                <a:gd name="connsiteX3022" fmla="*/ 2782987 w 4025395"/>
                <a:gd name="connsiteY3022" fmla="*/ 1758807 h 3176522"/>
                <a:gd name="connsiteX3023" fmla="*/ 2783791 w 4025395"/>
                <a:gd name="connsiteY3023" fmla="*/ 1759172 h 3176522"/>
                <a:gd name="connsiteX3024" fmla="*/ 2797243 w 4025395"/>
                <a:gd name="connsiteY3024" fmla="*/ 1756979 h 3176522"/>
                <a:gd name="connsiteX3025" fmla="*/ 2801338 w 4025395"/>
                <a:gd name="connsiteY3025" fmla="*/ 1753323 h 3176522"/>
                <a:gd name="connsiteX3026" fmla="*/ 2801338 w 4025395"/>
                <a:gd name="connsiteY3026" fmla="*/ 1753908 h 3176522"/>
                <a:gd name="connsiteX3027" fmla="*/ 2803312 w 4025395"/>
                <a:gd name="connsiteY3027" fmla="*/ 1755882 h 3176522"/>
                <a:gd name="connsiteX3028" fmla="*/ 2804116 w 4025395"/>
                <a:gd name="connsiteY3028" fmla="*/ 1756248 h 3176522"/>
                <a:gd name="connsiteX3029" fmla="*/ 2804116 w 4025395"/>
                <a:gd name="connsiteY3029" fmla="*/ 1756248 h 3176522"/>
                <a:gd name="connsiteX3030" fmla="*/ 2804921 w 4025395"/>
                <a:gd name="connsiteY3030" fmla="*/ 1755590 h 3176522"/>
                <a:gd name="connsiteX3031" fmla="*/ 2806968 w 4025395"/>
                <a:gd name="connsiteY3031" fmla="*/ 1750033 h 3176522"/>
                <a:gd name="connsiteX3032" fmla="*/ 2807918 w 4025395"/>
                <a:gd name="connsiteY3032" fmla="*/ 1751715 h 3176522"/>
                <a:gd name="connsiteX3033" fmla="*/ 2808722 w 4025395"/>
                <a:gd name="connsiteY3033" fmla="*/ 1752373 h 3176522"/>
                <a:gd name="connsiteX3034" fmla="*/ 2808722 w 4025395"/>
                <a:gd name="connsiteY3034" fmla="*/ 1752373 h 3176522"/>
                <a:gd name="connsiteX3035" fmla="*/ 2809600 w 4025395"/>
                <a:gd name="connsiteY3035" fmla="*/ 1752007 h 3176522"/>
                <a:gd name="connsiteX3036" fmla="*/ 2815888 w 4025395"/>
                <a:gd name="connsiteY3036" fmla="*/ 1744696 h 3176522"/>
                <a:gd name="connsiteX3037" fmla="*/ 2823199 w 4025395"/>
                <a:gd name="connsiteY3037" fmla="*/ 1748205 h 3176522"/>
                <a:gd name="connsiteX3038" fmla="*/ 2823783 w 4025395"/>
                <a:gd name="connsiteY3038" fmla="*/ 1748205 h 3176522"/>
                <a:gd name="connsiteX3039" fmla="*/ 2824661 w 4025395"/>
                <a:gd name="connsiteY3039" fmla="*/ 1747693 h 3176522"/>
                <a:gd name="connsiteX3040" fmla="*/ 2829121 w 4025395"/>
                <a:gd name="connsiteY3040" fmla="*/ 1740382 h 3176522"/>
                <a:gd name="connsiteX3041" fmla="*/ 2835189 w 4025395"/>
                <a:gd name="connsiteY3041" fmla="*/ 1742210 h 3176522"/>
                <a:gd name="connsiteX3042" fmla="*/ 2835189 w 4025395"/>
                <a:gd name="connsiteY3042" fmla="*/ 1742210 h 3176522"/>
                <a:gd name="connsiteX3043" fmla="*/ 2835994 w 4025395"/>
                <a:gd name="connsiteY3043" fmla="*/ 1742210 h 3176522"/>
                <a:gd name="connsiteX3044" fmla="*/ 2843305 w 4025395"/>
                <a:gd name="connsiteY3044" fmla="*/ 1735849 h 3176522"/>
                <a:gd name="connsiteX3045" fmla="*/ 2849227 w 4025395"/>
                <a:gd name="connsiteY3045" fmla="*/ 1718594 h 3176522"/>
                <a:gd name="connsiteX3046" fmla="*/ 2843232 w 4025395"/>
                <a:gd name="connsiteY3046" fmla="*/ 1683866 h 3176522"/>
                <a:gd name="connsiteX3047" fmla="*/ 2826562 w 4025395"/>
                <a:gd name="connsiteY3047" fmla="*/ 1658349 h 3176522"/>
                <a:gd name="connsiteX3048" fmla="*/ 2826562 w 4025395"/>
                <a:gd name="connsiteY3048" fmla="*/ 1658349 h 3176522"/>
                <a:gd name="connsiteX3049" fmla="*/ 2826562 w 4025395"/>
                <a:gd name="connsiteY3049" fmla="*/ 1658349 h 3176522"/>
                <a:gd name="connsiteX3050" fmla="*/ 2809161 w 4025395"/>
                <a:gd name="connsiteY3050" fmla="*/ 1642996 h 3176522"/>
                <a:gd name="connsiteX3051" fmla="*/ 2809161 w 4025395"/>
                <a:gd name="connsiteY3051" fmla="*/ 1628373 h 3176522"/>
                <a:gd name="connsiteX3052" fmla="*/ 2826416 w 4025395"/>
                <a:gd name="connsiteY3052" fmla="*/ 1621062 h 3176522"/>
                <a:gd name="connsiteX3053" fmla="*/ 2852078 w 4025395"/>
                <a:gd name="connsiteY3053" fmla="*/ 1600444 h 3176522"/>
                <a:gd name="connsiteX3054" fmla="*/ 2852078 w 4025395"/>
                <a:gd name="connsiteY3054" fmla="*/ 1599567 h 3176522"/>
                <a:gd name="connsiteX3055" fmla="*/ 2852078 w 4025395"/>
                <a:gd name="connsiteY3055" fmla="*/ 1581215 h 3176522"/>
                <a:gd name="connsiteX3056" fmla="*/ 2870284 w 4025395"/>
                <a:gd name="connsiteY3056" fmla="*/ 1561036 h 3176522"/>
                <a:gd name="connsiteX3057" fmla="*/ 2872038 w 4025395"/>
                <a:gd name="connsiteY3057" fmla="*/ 1560159 h 3176522"/>
                <a:gd name="connsiteX3058" fmla="*/ 2872623 w 4025395"/>
                <a:gd name="connsiteY3058" fmla="*/ 1558989 h 3176522"/>
                <a:gd name="connsiteX3059" fmla="*/ 2871965 w 4025395"/>
                <a:gd name="connsiteY3059" fmla="*/ 1555406 h 3176522"/>
                <a:gd name="connsiteX3060" fmla="*/ 2880373 w 4025395"/>
                <a:gd name="connsiteY3060" fmla="*/ 1555406 h 3176522"/>
                <a:gd name="connsiteX3061" fmla="*/ 2881397 w 4025395"/>
                <a:gd name="connsiteY3061" fmla="*/ 1554821 h 3176522"/>
                <a:gd name="connsiteX3062" fmla="*/ 2892071 w 4025395"/>
                <a:gd name="connsiteY3062" fmla="*/ 1535154 h 3176522"/>
                <a:gd name="connsiteX3063" fmla="*/ 2895069 w 4025395"/>
                <a:gd name="connsiteY3063" fmla="*/ 1541953 h 3176522"/>
                <a:gd name="connsiteX3064" fmla="*/ 2895873 w 4025395"/>
                <a:gd name="connsiteY3064" fmla="*/ 1542611 h 3176522"/>
                <a:gd name="connsiteX3065" fmla="*/ 2895873 w 4025395"/>
                <a:gd name="connsiteY3065" fmla="*/ 1542611 h 3176522"/>
                <a:gd name="connsiteX3066" fmla="*/ 2896531 w 4025395"/>
                <a:gd name="connsiteY3066" fmla="*/ 1542611 h 3176522"/>
                <a:gd name="connsiteX3067" fmla="*/ 2900699 w 4025395"/>
                <a:gd name="connsiteY3067" fmla="*/ 1539175 h 3176522"/>
                <a:gd name="connsiteX3068" fmla="*/ 2900699 w 4025395"/>
                <a:gd name="connsiteY3068" fmla="*/ 1548607 h 3176522"/>
                <a:gd name="connsiteX3069" fmla="*/ 2901503 w 4025395"/>
                <a:gd name="connsiteY3069" fmla="*/ 1549630 h 3176522"/>
                <a:gd name="connsiteX3070" fmla="*/ 2919781 w 4025395"/>
                <a:gd name="connsiteY3070" fmla="*/ 1553578 h 3176522"/>
                <a:gd name="connsiteX3071" fmla="*/ 2934842 w 4025395"/>
                <a:gd name="connsiteY3071" fmla="*/ 1549484 h 3176522"/>
                <a:gd name="connsiteX3072" fmla="*/ 2954583 w 4025395"/>
                <a:gd name="connsiteY3072" fmla="*/ 1533618 h 3176522"/>
                <a:gd name="connsiteX3073" fmla="*/ 3013585 w 4025395"/>
                <a:gd name="connsiteY3073" fmla="*/ 1458751 h 3176522"/>
                <a:gd name="connsiteX3074" fmla="*/ 3023382 w 4025395"/>
                <a:gd name="connsiteY3074" fmla="*/ 1437329 h 3176522"/>
                <a:gd name="connsiteX3075" fmla="*/ 3038882 w 4025395"/>
                <a:gd name="connsiteY3075" fmla="*/ 1412909 h 3176522"/>
                <a:gd name="connsiteX3076" fmla="*/ 3056868 w 4025395"/>
                <a:gd name="connsiteY3076" fmla="*/ 1392730 h 3176522"/>
                <a:gd name="connsiteX3077" fmla="*/ 3063814 w 4025395"/>
                <a:gd name="connsiteY3077" fmla="*/ 1346230 h 3176522"/>
                <a:gd name="connsiteX3078" fmla="*/ 3059719 w 4025395"/>
                <a:gd name="connsiteY3078" fmla="*/ 1326124 h 3176522"/>
                <a:gd name="connsiteX3079" fmla="*/ 3066592 w 4025395"/>
                <a:gd name="connsiteY3079" fmla="*/ 1304775 h 3176522"/>
                <a:gd name="connsiteX3080" fmla="*/ 3078436 w 4025395"/>
                <a:gd name="connsiteY3080" fmla="*/ 1281159 h 3176522"/>
                <a:gd name="connsiteX3081" fmla="*/ 3078436 w 4025395"/>
                <a:gd name="connsiteY3081" fmla="*/ 1279989 h 3176522"/>
                <a:gd name="connsiteX3082" fmla="*/ 3072953 w 4025395"/>
                <a:gd name="connsiteY3082" fmla="*/ 1273556 h 3176522"/>
                <a:gd name="connsiteX3083" fmla="*/ 3074707 w 4025395"/>
                <a:gd name="connsiteY3083" fmla="*/ 1266756 h 3176522"/>
                <a:gd name="connsiteX3084" fmla="*/ 3072806 w 4025395"/>
                <a:gd name="connsiteY3084" fmla="*/ 1257544 h 3176522"/>
                <a:gd name="connsiteX3085" fmla="*/ 3077632 w 4025395"/>
                <a:gd name="connsiteY3085" fmla="*/ 1245773 h 3176522"/>
                <a:gd name="connsiteX3086" fmla="*/ 3077632 w 4025395"/>
                <a:gd name="connsiteY3086" fmla="*/ 1244530 h 3176522"/>
                <a:gd name="connsiteX3087" fmla="*/ 3058257 w 4025395"/>
                <a:gd name="connsiteY3087" fmla="*/ 1229907 h 3176522"/>
                <a:gd name="connsiteX3088" fmla="*/ 3047436 w 4025395"/>
                <a:gd name="connsiteY3088" fmla="*/ 1212287 h 3176522"/>
                <a:gd name="connsiteX3089" fmla="*/ 3046559 w 4025395"/>
                <a:gd name="connsiteY3089" fmla="*/ 1211702 h 3176522"/>
                <a:gd name="connsiteX3090" fmla="*/ 3024625 w 4025395"/>
                <a:gd name="connsiteY3090" fmla="*/ 1210825 h 3176522"/>
                <a:gd name="connsiteX3091" fmla="*/ 3023894 w 4025395"/>
                <a:gd name="connsiteY3091" fmla="*/ 1210825 h 3176522"/>
                <a:gd name="connsiteX3092" fmla="*/ 3023894 w 4025395"/>
                <a:gd name="connsiteY3092" fmla="*/ 1211556 h 3176522"/>
                <a:gd name="connsiteX3093" fmla="*/ 3023894 w 4025395"/>
                <a:gd name="connsiteY3093" fmla="*/ 1227641 h 3176522"/>
                <a:gd name="connsiteX3094" fmla="*/ 3019361 w 4025395"/>
                <a:gd name="connsiteY3094" fmla="*/ 1233416 h 3176522"/>
                <a:gd name="connsiteX3095" fmla="*/ 3019946 w 4025395"/>
                <a:gd name="connsiteY3095" fmla="*/ 1228372 h 3176522"/>
                <a:gd name="connsiteX3096" fmla="*/ 3019361 w 4025395"/>
                <a:gd name="connsiteY3096" fmla="*/ 1227348 h 3176522"/>
                <a:gd name="connsiteX3097" fmla="*/ 3018849 w 4025395"/>
                <a:gd name="connsiteY3097" fmla="*/ 1227348 h 3176522"/>
                <a:gd name="connsiteX3098" fmla="*/ 3018118 w 4025395"/>
                <a:gd name="connsiteY3098" fmla="*/ 1227348 h 3176522"/>
                <a:gd name="connsiteX3099" fmla="*/ 3013658 w 4025395"/>
                <a:gd name="connsiteY3099" fmla="*/ 1231004 h 3176522"/>
                <a:gd name="connsiteX3100" fmla="*/ 2999767 w 4025395"/>
                <a:gd name="connsiteY3100" fmla="*/ 1234294 h 3176522"/>
                <a:gd name="connsiteX3101" fmla="*/ 3005031 w 4025395"/>
                <a:gd name="connsiteY3101" fmla="*/ 1226982 h 3176522"/>
                <a:gd name="connsiteX3102" fmla="*/ 3005031 w 4025395"/>
                <a:gd name="connsiteY3102" fmla="*/ 1225740 h 3176522"/>
                <a:gd name="connsiteX3103" fmla="*/ 2999547 w 4025395"/>
                <a:gd name="connsiteY3103" fmla="*/ 1218428 h 3176522"/>
                <a:gd name="connsiteX3104" fmla="*/ 3004958 w 4025395"/>
                <a:gd name="connsiteY3104" fmla="*/ 1212214 h 3176522"/>
                <a:gd name="connsiteX3105" fmla="*/ 3004958 w 4025395"/>
                <a:gd name="connsiteY3105" fmla="*/ 1210825 h 3176522"/>
                <a:gd name="connsiteX3106" fmla="*/ 3004080 w 4025395"/>
                <a:gd name="connsiteY3106" fmla="*/ 1210459 h 3176522"/>
                <a:gd name="connsiteX3107" fmla="*/ 3003569 w 4025395"/>
                <a:gd name="connsiteY3107" fmla="*/ 1210459 h 3176522"/>
                <a:gd name="connsiteX3108" fmla="*/ 2994722 w 4025395"/>
                <a:gd name="connsiteY3108" fmla="*/ 1214334 h 3176522"/>
                <a:gd name="connsiteX3109" fmla="*/ 2994064 w 4025395"/>
                <a:gd name="connsiteY3109" fmla="*/ 1215358 h 3176522"/>
                <a:gd name="connsiteX3110" fmla="*/ 2994064 w 4025395"/>
                <a:gd name="connsiteY3110" fmla="*/ 1223619 h 3176522"/>
                <a:gd name="connsiteX3111" fmla="*/ 2988361 w 4025395"/>
                <a:gd name="connsiteY3111" fmla="*/ 1227860 h 3176522"/>
                <a:gd name="connsiteX3112" fmla="*/ 2988361 w 4025395"/>
                <a:gd name="connsiteY3112" fmla="*/ 1201612 h 3176522"/>
                <a:gd name="connsiteX3113" fmla="*/ 2988361 w 4025395"/>
                <a:gd name="connsiteY3113" fmla="*/ 1200808 h 3176522"/>
                <a:gd name="connsiteX3114" fmla="*/ 2987557 w 4025395"/>
                <a:gd name="connsiteY3114" fmla="*/ 1200808 h 3176522"/>
                <a:gd name="connsiteX3115" fmla="*/ 2968548 w 4025395"/>
                <a:gd name="connsiteY3115" fmla="*/ 1202051 h 3176522"/>
                <a:gd name="connsiteX3116" fmla="*/ 2959408 w 4025395"/>
                <a:gd name="connsiteY3116" fmla="*/ 1196494 h 3176522"/>
                <a:gd name="connsiteX3117" fmla="*/ 2959993 w 4025395"/>
                <a:gd name="connsiteY3117" fmla="*/ 1192034 h 3176522"/>
                <a:gd name="connsiteX3118" fmla="*/ 3006127 w 4025395"/>
                <a:gd name="connsiteY3118" fmla="*/ 1149629 h 3176522"/>
                <a:gd name="connsiteX3119" fmla="*/ 3035373 w 4025395"/>
                <a:gd name="connsiteY3119" fmla="*/ 1110587 h 3176522"/>
                <a:gd name="connsiteX3120" fmla="*/ 3058184 w 4025395"/>
                <a:gd name="connsiteY3120" fmla="*/ 1091577 h 3176522"/>
                <a:gd name="connsiteX3121" fmla="*/ 3066811 w 4025395"/>
                <a:gd name="connsiteY3121" fmla="*/ 1074176 h 3176522"/>
                <a:gd name="connsiteX3122" fmla="*/ 3094156 w 4025395"/>
                <a:gd name="connsiteY3122" fmla="*/ 1044931 h 3176522"/>
                <a:gd name="connsiteX3123" fmla="*/ 3111264 w 4025395"/>
                <a:gd name="connsiteY3123" fmla="*/ 1035280 h 3176522"/>
                <a:gd name="connsiteX3124" fmla="*/ 3156009 w 4025395"/>
                <a:gd name="connsiteY3124" fmla="*/ 1032356 h 3176522"/>
                <a:gd name="connsiteX3125" fmla="*/ 3166391 w 4025395"/>
                <a:gd name="connsiteY3125" fmla="*/ 1041860 h 3176522"/>
                <a:gd name="connsiteX3126" fmla="*/ 3167196 w 4025395"/>
                <a:gd name="connsiteY3126" fmla="*/ 1041860 h 3176522"/>
                <a:gd name="connsiteX3127" fmla="*/ 3167196 w 4025395"/>
                <a:gd name="connsiteY3127" fmla="*/ 1041860 h 3176522"/>
                <a:gd name="connsiteX3128" fmla="*/ 3167926 w 4025395"/>
                <a:gd name="connsiteY3128" fmla="*/ 1041422 h 3176522"/>
                <a:gd name="connsiteX3129" fmla="*/ 3175238 w 4025395"/>
                <a:gd name="connsiteY3129" fmla="*/ 1031332 h 3176522"/>
                <a:gd name="connsiteX3130" fmla="*/ 3195125 w 4025395"/>
                <a:gd name="connsiteY3130" fmla="*/ 1038643 h 3176522"/>
                <a:gd name="connsiteX3131" fmla="*/ 3195929 w 4025395"/>
                <a:gd name="connsiteY3131" fmla="*/ 1038643 h 3176522"/>
                <a:gd name="connsiteX3132" fmla="*/ 3210551 w 4025395"/>
                <a:gd name="connsiteY3132" fmla="*/ 1033087 h 3176522"/>
                <a:gd name="connsiteX3133" fmla="*/ 3215011 w 4025395"/>
                <a:gd name="connsiteY3133" fmla="*/ 1039301 h 3176522"/>
                <a:gd name="connsiteX3134" fmla="*/ 3215815 w 4025395"/>
                <a:gd name="connsiteY3134" fmla="*/ 1039740 h 3176522"/>
                <a:gd name="connsiteX3135" fmla="*/ 3221007 w 4025395"/>
                <a:gd name="connsiteY3135" fmla="*/ 1038716 h 3176522"/>
                <a:gd name="connsiteX3136" fmla="*/ 3221738 w 4025395"/>
                <a:gd name="connsiteY3136" fmla="*/ 1038278 h 3176522"/>
                <a:gd name="connsiteX3137" fmla="*/ 3221738 w 4025395"/>
                <a:gd name="connsiteY3137" fmla="*/ 1037400 h 3176522"/>
                <a:gd name="connsiteX3138" fmla="*/ 3220057 w 4025395"/>
                <a:gd name="connsiteY3138" fmla="*/ 1031552 h 3176522"/>
                <a:gd name="connsiteX3139" fmla="*/ 3225905 w 4025395"/>
                <a:gd name="connsiteY3139" fmla="*/ 1029870 h 3176522"/>
                <a:gd name="connsiteX3140" fmla="*/ 3226709 w 4025395"/>
                <a:gd name="connsiteY3140" fmla="*/ 1028700 h 3176522"/>
                <a:gd name="connsiteX3141" fmla="*/ 3225685 w 4025395"/>
                <a:gd name="connsiteY3141" fmla="*/ 1021389 h 3176522"/>
                <a:gd name="connsiteX3142" fmla="*/ 3228610 w 4025395"/>
                <a:gd name="connsiteY3142" fmla="*/ 1020000 h 3176522"/>
                <a:gd name="connsiteX3143" fmla="*/ 3259537 w 4025395"/>
                <a:gd name="connsiteY3143" fmla="*/ 1030601 h 3176522"/>
                <a:gd name="connsiteX3144" fmla="*/ 3259976 w 4025395"/>
                <a:gd name="connsiteY3144" fmla="*/ 1030601 h 3176522"/>
                <a:gd name="connsiteX3145" fmla="*/ 3260414 w 4025395"/>
                <a:gd name="connsiteY3145" fmla="*/ 1030601 h 3176522"/>
                <a:gd name="connsiteX3146" fmla="*/ 3269626 w 4025395"/>
                <a:gd name="connsiteY3146" fmla="*/ 1026068 h 3176522"/>
                <a:gd name="connsiteX3147" fmla="*/ 3282203 w 4025395"/>
                <a:gd name="connsiteY3147" fmla="*/ 1035280 h 3176522"/>
                <a:gd name="connsiteX3148" fmla="*/ 3264436 w 4025395"/>
                <a:gd name="connsiteY3148" fmla="*/ 1042591 h 3176522"/>
                <a:gd name="connsiteX3149" fmla="*/ 3263851 w 4025395"/>
                <a:gd name="connsiteY3149" fmla="*/ 1043323 h 3176522"/>
                <a:gd name="connsiteX3150" fmla="*/ 3263851 w 4025395"/>
                <a:gd name="connsiteY3150" fmla="*/ 1044200 h 3176522"/>
                <a:gd name="connsiteX3151" fmla="*/ 3268676 w 4025395"/>
                <a:gd name="connsiteY3151" fmla="*/ 1052096 h 3176522"/>
                <a:gd name="connsiteX3152" fmla="*/ 3269700 w 4025395"/>
                <a:gd name="connsiteY3152" fmla="*/ 1052535 h 3176522"/>
                <a:gd name="connsiteX3153" fmla="*/ 3269700 w 4025395"/>
                <a:gd name="connsiteY3153" fmla="*/ 1052535 h 3176522"/>
                <a:gd name="connsiteX3154" fmla="*/ 3291634 w 4025395"/>
                <a:gd name="connsiteY3154" fmla="*/ 1046686 h 3176522"/>
                <a:gd name="connsiteX3155" fmla="*/ 3297117 w 4025395"/>
                <a:gd name="connsiteY3155" fmla="*/ 1050415 h 3176522"/>
                <a:gd name="connsiteX3156" fmla="*/ 3297703 w 4025395"/>
                <a:gd name="connsiteY3156" fmla="*/ 1050415 h 3176522"/>
                <a:gd name="connsiteX3157" fmla="*/ 3298360 w 4025395"/>
                <a:gd name="connsiteY3157" fmla="*/ 1050415 h 3176522"/>
                <a:gd name="connsiteX3158" fmla="*/ 3312983 w 4025395"/>
                <a:gd name="connsiteY3158" fmla="*/ 1039886 h 3176522"/>
                <a:gd name="connsiteX3159" fmla="*/ 3337622 w 4025395"/>
                <a:gd name="connsiteY3159" fmla="*/ 1042665 h 3176522"/>
                <a:gd name="connsiteX3160" fmla="*/ 3342448 w 4025395"/>
                <a:gd name="connsiteY3160" fmla="*/ 1040691 h 3176522"/>
                <a:gd name="connsiteX3161" fmla="*/ 3343105 w 4025395"/>
                <a:gd name="connsiteY3161" fmla="*/ 1039521 h 3176522"/>
                <a:gd name="connsiteX3162" fmla="*/ 3342155 w 4025395"/>
                <a:gd name="connsiteY3162" fmla="*/ 1033672 h 3176522"/>
                <a:gd name="connsiteX3163" fmla="*/ 3341351 w 4025395"/>
                <a:gd name="connsiteY3163" fmla="*/ 1032794 h 3176522"/>
                <a:gd name="connsiteX3164" fmla="*/ 3325120 w 4025395"/>
                <a:gd name="connsiteY3164" fmla="*/ 1028261 h 3176522"/>
                <a:gd name="connsiteX3165" fmla="*/ 3327313 w 4025395"/>
                <a:gd name="connsiteY3165" fmla="*/ 1024606 h 3176522"/>
                <a:gd name="connsiteX3166" fmla="*/ 3327313 w 4025395"/>
                <a:gd name="connsiteY3166" fmla="*/ 1023655 h 3176522"/>
                <a:gd name="connsiteX3167" fmla="*/ 3324900 w 4025395"/>
                <a:gd name="connsiteY3167" fmla="*/ 1016344 h 3176522"/>
                <a:gd name="connsiteX3168" fmla="*/ 3327313 w 4025395"/>
                <a:gd name="connsiteY3168" fmla="*/ 1016344 h 3176522"/>
                <a:gd name="connsiteX3169" fmla="*/ 3328263 w 4025395"/>
                <a:gd name="connsiteY3169" fmla="*/ 1015686 h 3176522"/>
                <a:gd name="connsiteX3170" fmla="*/ 3336818 w 4025395"/>
                <a:gd name="connsiteY3170" fmla="*/ 997481 h 3176522"/>
                <a:gd name="connsiteX3171" fmla="*/ 3358752 w 4025395"/>
                <a:gd name="connsiteY3171" fmla="*/ 979495 h 3176522"/>
                <a:gd name="connsiteX3172" fmla="*/ 3383025 w 4025395"/>
                <a:gd name="connsiteY3172" fmla="*/ 942573 h 3176522"/>
                <a:gd name="connsiteX3173" fmla="*/ 3416584 w 4025395"/>
                <a:gd name="connsiteY3173" fmla="*/ 932995 h 3176522"/>
                <a:gd name="connsiteX3174" fmla="*/ 3432888 w 4025395"/>
                <a:gd name="connsiteY3174" fmla="*/ 942573 h 3176522"/>
                <a:gd name="connsiteX3175" fmla="*/ 3433473 w 4025395"/>
                <a:gd name="connsiteY3175" fmla="*/ 942573 h 3176522"/>
                <a:gd name="connsiteX3176" fmla="*/ 3434204 w 4025395"/>
                <a:gd name="connsiteY3176" fmla="*/ 942573 h 3176522"/>
                <a:gd name="connsiteX3177" fmla="*/ 3442319 w 4025395"/>
                <a:gd name="connsiteY3177" fmla="*/ 934530 h 3176522"/>
                <a:gd name="connsiteX3178" fmla="*/ 3439322 w 4025395"/>
                <a:gd name="connsiteY3178" fmla="*/ 946156 h 3176522"/>
                <a:gd name="connsiteX3179" fmla="*/ 3433473 w 4025395"/>
                <a:gd name="connsiteY3179" fmla="*/ 955953 h 3176522"/>
                <a:gd name="connsiteX3180" fmla="*/ 3433473 w 4025395"/>
                <a:gd name="connsiteY3180" fmla="*/ 956830 h 3176522"/>
                <a:gd name="connsiteX3181" fmla="*/ 3435447 w 4025395"/>
                <a:gd name="connsiteY3181" fmla="*/ 962971 h 3176522"/>
                <a:gd name="connsiteX3182" fmla="*/ 3432449 w 4025395"/>
                <a:gd name="connsiteY3182" fmla="*/ 969771 h 3176522"/>
                <a:gd name="connsiteX3183" fmla="*/ 3432449 w 4025395"/>
                <a:gd name="connsiteY3183" fmla="*/ 970868 h 3176522"/>
                <a:gd name="connsiteX3184" fmla="*/ 3433327 w 4025395"/>
                <a:gd name="connsiteY3184" fmla="*/ 971306 h 3176522"/>
                <a:gd name="connsiteX3185" fmla="*/ 3442539 w 4025395"/>
                <a:gd name="connsiteY3185" fmla="*/ 970502 h 3176522"/>
                <a:gd name="connsiteX3186" fmla="*/ 3438079 w 4025395"/>
                <a:gd name="connsiteY3186" fmla="*/ 985637 h 3176522"/>
                <a:gd name="connsiteX3187" fmla="*/ 3438591 w 4025395"/>
                <a:gd name="connsiteY3187" fmla="*/ 986879 h 3176522"/>
                <a:gd name="connsiteX3188" fmla="*/ 3439176 w 4025395"/>
                <a:gd name="connsiteY3188" fmla="*/ 986879 h 3176522"/>
                <a:gd name="connsiteX3189" fmla="*/ 3439907 w 4025395"/>
                <a:gd name="connsiteY3189" fmla="*/ 986514 h 3176522"/>
                <a:gd name="connsiteX3190" fmla="*/ 3483775 w 4025395"/>
                <a:gd name="connsiteY3190" fmla="*/ 945132 h 3176522"/>
                <a:gd name="connsiteX3191" fmla="*/ 3491086 w 4025395"/>
                <a:gd name="connsiteY3191" fmla="*/ 942500 h 3176522"/>
                <a:gd name="connsiteX3192" fmla="*/ 3495473 w 4025395"/>
                <a:gd name="connsiteY3192" fmla="*/ 948641 h 3176522"/>
                <a:gd name="connsiteX3193" fmla="*/ 3496496 w 4025395"/>
                <a:gd name="connsiteY3193" fmla="*/ 949153 h 3176522"/>
                <a:gd name="connsiteX3194" fmla="*/ 3497227 w 4025395"/>
                <a:gd name="connsiteY3194" fmla="*/ 948641 h 3176522"/>
                <a:gd name="connsiteX3195" fmla="*/ 3501249 w 4025395"/>
                <a:gd name="connsiteY3195" fmla="*/ 942792 h 3176522"/>
                <a:gd name="connsiteX3196" fmla="*/ 3501249 w 4025395"/>
                <a:gd name="connsiteY3196" fmla="*/ 941403 h 3176522"/>
                <a:gd name="connsiteX3197" fmla="*/ 3496716 w 4025395"/>
                <a:gd name="connsiteY3197" fmla="*/ 936797 h 3176522"/>
                <a:gd name="connsiteX3198" fmla="*/ 3497593 w 4025395"/>
                <a:gd name="connsiteY3198" fmla="*/ 924075 h 3176522"/>
                <a:gd name="connsiteX3199" fmla="*/ 3506879 w 4025395"/>
                <a:gd name="connsiteY3199" fmla="*/ 907844 h 3176522"/>
                <a:gd name="connsiteX3200" fmla="*/ 3522890 w 4025395"/>
                <a:gd name="connsiteY3200" fmla="*/ 902141 h 3176522"/>
                <a:gd name="connsiteX3201" fmla="*/ 3532760 w 4025395"/>
                <a:gd name="connsiteY3201" fmla="*/ 908283 h 3176522"/>
                <a:gd name="connsiteX3202" fmla="*/ 3532029 w 4025395"/>
                <a:gd name="connsiteY3202" fmla="*/ 911061 h 3176522"/>
                <a:gd name="connsiteX3203" fmla="*/ 3517407 w 4025395"/>
                <a:gd name="connsiteY3203" fmla="*/ 919616 h 3176522"/>
                <a:gd name="connsiteX3204" fmla="*/ 3516968 w 4025395"/>
                <a:gd name="connsiteY3204" fmla="*/ 920420 h 3176522"/>
                <a:gd name="connsiteX3205" fmla="*/ 3514117 w 4025395"/>
                <a:gd name="connsiteY3205" fmla="*/ 941549 h 3176522"/>
                <a:gd name="connsiteX3206" fmla="*/ 3509949 w 4025395"/>
                <a:gd name="connsiteY3206" fmla="*/ 948056 h 3176522"/>
                <a:gd name="connsiteX3207" fmla="*/ 3510388 w 4025395"/>
                <a:gd name="connsiteY3207" fmla="*/ 959097 h 3176522"/>
                <a:gd name="connsiteX3208" fmla="*/ 3505416 w 4025395"/>
                <a:gd name="connsiteY3208" fmla="*/ 965019 h 3176522"/>
                <a:gd name="connsiteX3209" fmla="*/ 3505416 w 4025395"/>
                <a:gd name="connsiteY3209" fmla="*/ 966115 h 3176522"/>
                <a:gd name="connsiteX3210" fmla="*/ 3508048 w 4025395"/>
                <a:gd name="connsiteY3210" fmla="*/ 973427 h 3176522"/>
                <a:gd name="connsiteX3211" fmla="*/ 3474562 w 4025395"/>
                <a:gd name="connsiteY3211" fmla="*/ 990608 h 3176522"/>
                <a:gd name="connsiteX3212" fmla="*/ 3473978 w 4025395"/>
                <a:gd name="connsiteY3212" fmla="*/ 991266 h 3176522"/>
                <a:gd name="connsiteX3213" fmla="*/ 3471273 w 4025395"/>
                <a:gd name="connsiteY3213" fmla="*/ 1000625 h 3176522"/>
                <a:gd name="connsiteX3214" fmla="*/ 3445683 w 4025395"/>
                <a:gd name="connsiteY3214" fmla="*/ 1026287 h 3176522"/>
                <a:gd name="connsiteX3215" fmla="*/ 3405763 w 4025395"/>
                <a:gd name="connsiteY3215" fmla="*/ 1079952 h 3176522"/>
                <a:gd name="connsiteX3216" fmla="*/ 3387851 w 4025395"/>
                <a:gd name="connsiteY3216" fmla="*/ 1090627 h 3176522"/>
                <a:gd name="connsiteX3217" fmla="*/ 3377030 w 4025395"/>
                <a:gd name="connsiteY3217" fmla="*/ 1089603 h 3176522"/>
                <a:gd name="connsiteX3218" fmla="*/ 3376006 w 4025395"/>
                <a:gd name="connsiteY3218" fmla="*/ 1090042 h 3176522"/>
                <a:gd name="connsiteX3219" fmla="*/ 3376006 w 4025395"/>
                <a:gd name="connsiteY3219" fmla="*/ 1091065 h 3176522"/>
                <a:gd name="connsiteX3220" fmla="*/ 3379881 w 4025395"/>
                <a:gd name="connsiteY3220" fmla="*/ 1101155 h 3176522"/>
                <a:gd name="connsiteX3221" fmla="*/ 3375348 w 4025395"/>
                <a:gd name="connsiteY3221" fmla="*/ 1116363 h 3176522"/>
                <a:gd name="connsiteX3222" fmla="*/ 3357801 w 4025395"/>
                <a:gd name="connsiteY3222" fmla="*/ 1130035 h 3176522"/>
                <a:gd name="connsiteX3223" fmla="*/ 3357289 w 4025395"/>
                <a:gd name="connsiteY3223" fmla="*/ 1130839 h 3176522"/>
                <a:gd name="connsiteX3224" fmla="*/ 3351440 w 4025395"/>
                <a:gd name="connsiteY3224" fmla="*/ 1174122 h 3176522"/>
                <a:gd name="connsiteX3225" fmla="*/ 3352391 w 4025395"/>
                <a:gd name="connsiteY3225" fmla="*/ 1201759 h 3176522"/>
                <a:gd name="connsiteX3226" fmla="*/ 3374983 w 4025395"/>
                <a:gd name="connsiteY3226" fmla="*/ 1320567 h 3176522"/>
                <a:gd name="connsiteX3227" fmla="*/ 3375714 w 4025395"/>
                <a:gd name="connsiteY3227" fmla="*/ 1321371 h 3176522"/>
                <a:gd name="connsiteX3228" fmla="*/ 3375714 w 4025395"/>
                <a:gd name="connsiteY3228" fmla="*/ 1321371 h 3176522"/>
                <a:gd name="connsiteX3229" fmla="*/ 3376591 w 4025395"/>
                <a:gd name="connsiteY3229" fmla="*/ 1321371 h 3176522"/>
                <a:gd name="connsiteX3230" fmla="*/ 3404374 w 4025395"/>
                <a:gd name="connsiteY3230" fmla="*/ 1291395 h 3176522"/>
                <a:gd name="connsiteX3231" fmla="*/ 3411101 w 4025395"/>
                <a:gd name="connsiteY3231" fmla="*/ 1257617 h 3176522"/>
                <a:gd name="connsiteX3232" fmla="*/ 3431645 w 4025395"/>
                <a:gd name="connsiteY3232" fmla="*/ 1249136 h 3176522"/>
                <a:gd name="connsiteX3233" fmla="*/ 3435959 w 4025395"/>
                <a:gd name="connsiteY3233" fmla="*/ 1251914 h 3176522"/>
                <a:gd name="connsiteX3234" fmla="*/ 3436617 w 4025395"/>
                <a:gd name="connsiteY3234" fmla="*/ 1251914 h 3176522"/>
                <a:gd name="connsiteX3235" fmla="*/ 3437202 w 4025395"/>
                <a:gd name="connsiteY3235" fmla="*/ 1251914 h 3176522"/>
                <a:gd name="connsiteX3236" fmla="*/ 3437713 w 4025395"/>
                <a:gd name="connsiteY3236" fmla="*/ 1250891 h 3176522"/>
                <a:gd name="connsiteX3237" fmla="*/ 3436836 w 4025395"/>
                <a:gd name="connsiteY3237" fmla="*/ 1222961 h 3176522"/>
                <a:gd name="connsiteX3238" fmla="*/ 3455553 w 4025395"/>
                <a:gd name="connsiteY3238" fmla="*/ 1204976 h 3176522"/>
                <a:gd name="connsiteX3239" fmla="*/ 3466740 w 4025395"/>
                <a:gd name="connsiteY3239" fmla="*/ 1207827 h 3176522"/>
                <a:gd name="connsiteX3240" fmla="*/ 3466740 w 4025395"/>
                <a:gd name="connsiteY3240" fmla="*/ 1207827 h 3176522"/>
                <a:gd name="connsiteX3241" fmla="*/ 3467471 w 4025395"/>
                <a:gd name="connsiteY3241" fmla="*/ 1207827 h 3176522"/>
                <a:gd name="connsiteX3242" fmla="*/ 3477341 w 4025395"/>
                <a:gd name="connsiteY3242" fmla="*/ 1200004 h 3176522"/>
                <a:gd name="connsiteX3243" fmla="*/ 3477707 w 4025395"/>
                <a:gd name="connsiteY3243" fmla="*/ 1198834 h 3176522"/>
                <a:gd name="connsiteX3244" fmla="*/ 3469810 w 4025395"/>
                <a:gd name="connsiteY3244" fmla="*/ 1173025 h 3176522"/>
                <a:gd name="connsiteX3245" fmla="*/ 3474489 w 4025395"/>
                <a:gd name="connsiteY3245" fmla="*/ 1158768 h 3176522"/>
                <a:gd name="connsiteX3246" fmla="*/ 3484214 w 4025395"/>
                <a:gd name="connsiteY3246" fmla="*/ 1149848 h 3176522"/>
                <a:gd name="connsiteX3247" fmla="*/ 3484214 w 4025395"/>
                <a:gd name="connsiteY3247" fmla="*/ 1148605 h 3176522"/>
                <a:gd name="connsiteX3248" fmla="*/ 3481727 w 4025395"/>
                <a:gd name="connsiteY3248" fmla="*/ 1143707 h 3176522"/>
                <a:gd name="connsiteX3249" fmla="*/ 3490867 w 4025395"/>
                <a:gd name="connsiteY3249" fmla="*/ 1139539 h 3176522"/>
                <a:gd name="connsiteX3250" fmla="*/ 3487138 w 4025395"/>
                <a:gd name="connsiteY3250" fmla="*/ 1147655 h 3176522"/>
                <a:gd name="connsiteX3251" fmla="*/ 3487138 w 4025395"/>
                <a:gd name="connsiteY3251" fmla="*/ 1148752 h 3176522"/>
                <a:gd name="connsiteX3252" fmla="*/ 3492987 w 4025395"/>
                <a:gd name="connsiteY3252" fmla="*/ 1157525 h 3176522"/>
                <a:gd name="connsiteX3253" fmla="*/ 3493864 w 4025395"/>
                <a:gd name="connsiteY3253" fmla="*/ 1158037 h 3176522"/>
                <a:gd name="connsiteX3254" fmla="*/ 3493864 w 4025395"/>
                <a:gd name="connsiteY3254" fmla="*/ 1158037 h 3176522"/>
                <a:gd name="connsiteX3255" fmla="*/ 3494742 w 4025395"/>
                <a:gd name="connsiteY3255" fmla="*/ 1157525 h 3176522"/>
                <a:gd name="connsiteX3256" fmla="*/ 3500810 w 4025395"/>
                <a:gd name="connsiteY3256" fmla="*/ 1147070 h 3176522"/>
                <a:gd name="connsiteX3257" fmla="*/ 3499786 w 4025395"/>
                <a:gd name="connsiteY3257" fmla="*/ 1134275 h 3176522"/>
                <a:gd name="connsiteX3258" fmla="*/ 3499128 w 4025395"/>
                <a:gd name="connsiteY3258" fmla="*/ 1133398 h 3176522"/>
                <a:gd name="connsiteX3259" fmla="*/ 3490867 w 4025395"/>
                <a:gd name="connsiteY3259" fmla="*/ 1129742 h 3176522"/>
                <a:gd name="connsiteX3260" fmla="*/ 3489916 w 4025395"/>
                <a:gd name="connsiteY3260" fmla="*/ 1115120 h 3176522"/>
                <a:gd name="connsiteX3261" fmla="*/ 3499714 w 4025395"/>
                <a:gd name="connsiteY3261" fmla="*/ 1092528 h 3176522"/>
                <a:gd name="connsiteX3262" fmla="*/ 3499275 w 4025395"/>
                <a:gd name="connsiteY3262" fmla="*/ 1091248 h 3176522"/>
                <a:gd name="connsiteX3263" fmla="*/ 3499201 w 4025395"/>
                <a:gd name="connsiteY3263" fmla="*/ 1091212 h 3176522"/>
                <a:gd name="connsiteX3264" fmla="*/ 3488381 w 4025395"/>
                <a:gd name="connsiteY3264" fmla="*/ 1085290 h 3176522"/>
                <a:gd name="connsiteX3265" fmla="*/ 3487870 w 4025395"/>
                <a:gd name="connsiteY3265" fmla="*/ 1085290 h 3176522"/>
                <a:gd name="connsiteX3266" fmla="*/ 3487211 w 4025395"/>
                <a:gd name="connsiteY3266" fmla="*/ 1085290 h 3176522"/>
                <a:gd name="connsiteX3267" fmla="*/ 3479242 w 4025395"/>
                <a:gd name="connsiteY3267" fmla="*/ 1092601 h 3176522"/>
                <a:gd name="connsiteX3268" fmla="*/ 3476244 w 4025395"/>
                <a:gd name="connsiteY3268" fmla="*/ 1088433 h 3176522"/>
                <a:gd name="connsiteX3269" fmla="*/ 3477048 w 4025395"/>
                <a:gd name="connsiteY3269" fmla="*/ 1077028 h 3176522"/>
                <a:gd name="connsiteX3270" fmla="*/ 3493425 w 4025395"/>
                <a:gd name="connsiteY3270" fmla="*/ 1046247 h 3176522"/>
                <a:gd name="connsiteX3271" fmla="*/ 3497666 w 4025395"/>
                <a:gd name="connsiteY3271" fmla="*/ 1046247 h 3176522"/>
                <a:gd name="connsiteX3272" fmla="*/ 3498763 w 4025395"/>
                <a:gd name="connsiteY3272" fmla="*/ 1045443 h 3176522"/>
                <a:gd name="connsiteX3273" fmla="*/ 3505562 w 4025395"/>
                <a:gd name="connsiteY3273" fmla="*/ 1016198 h 3176522"/>
                <a:gd name="connsiteX3274" fmla="*/ 3512874 w 4025395"/>
                <a:gd name="connsiteY3274" fmla="*/ 1012030 h 3176522"/>
                <a:gd name="connsiteX3275" fmla="*/ 3516237 w 4025395"/>
                <a:gd name="connsiteY3275" fmla="*/ 1016125 h 3176522"/>
                <a:gd name="connsiteX3276" fmla="*/ 3517042 w 4025395"/>
                <a:gd name="connsiteY3276" fmla="*/ 1016563 h 3176522"/>
                <a:gd name="connsiteX3277" fmla="*/ 3517919 w 4025395"/>
                <a:gd name="connsiteY3277" fmla="*/ 1016198 h 3176522"/>
                <a:gd name="connsiteX3278" fmla="*/ 3523987 w 4025395"/>
                <a:gd name="connsiteY3278" fmla="*/ 1009252 h 3176522"/>
                <a:gd name="connsiteX3279" fmla="*/ 3532029 w 4025395"/>
                <a:gd name="connsiteY3279" fmla="*/ 1017221 h 3176522"/>
                <a:gd name="connsiteX3280" fmla="*/ 3532833 w 4025395"/>
                <a:gd name="connsiteY3280" fmla="*/ 1017221 h 3176522"/>
                <a:gd name="connsiteX3281" fmla="*/ 3532833 w 4025395"/>
                <a:gd name="connsiteY3281" fmla="*/ 1017221 h 3176522"/>
                <a:gd name="connsiteX3282" fmla="*/ 3533637 w 4025395"/>
                <a:gd name="connsiteY3282" fmla="*/ 1016417 h 3176522"/>
                <a:gd name="connsiteX3283" fmla="*/ 3538098 w 4025395"/>
                <a:gd name="connsiteY3283" fmla="*/ 1002306 h 3176522"/>
                <a:gd name="connsiteX3284" fmla="*/ 3554109 w 4025395"/>
                <a:gd name="connsiteY3284" fmla="*/ 991047 h 3176522"/>
                <a:gd name="connsiteX3285" fmla="*/ 3556010 w 4025395"/>
                <a:gd name="connsiteY3285" fmla="*/ 993021 h 3176522"/>
                <a:gd name="connsiteX3286" fmla="*/ 3554987 w 4025395"/>
                <a:gd name="connsiteY3286" fmla="*/ 1016052 h 3176522"/>
                <a:gd name="connsiteX3287" fmla="*/ 3555791 w 4025395"/>
                <a:gd name="connsiteY3287" fmla="*/ 1017148 h 3176522"/>
                <a:gd name="connsiteX3288" fmla="*/ 3555791 w 4025395"/>
                <a:gd name="connsiteY3288" fmla="*/ 1017148 h 3176522"/>
                <a:gd name="connsiteX3289" fmla="*/ 3556741 w 4025395"/>
                <a:gd name="connsiteY3289" fmla="*/ 1016636 h 3176522"/>
                <a:gd name="connsiteX3290" fmla="*/ 3570853 w 4025395"/>
                <a:gd name="connsiteY3290" fmla="*/ 993459 h 3176522"/>
                <a:gd name="connsiteX3291" fmla="*/ 3592787 w 4025395"/>
                <a:gd name="connsiteY3291" fmla="*/ 984686 h 3176522"/>
                <a:gd name="connsiteX3292" fmla="*/ 3615598 w 4025395"/>
                <a:gd name="connsiteY3292" fmla="*/ 990243 h 3176522"/>
                <a:gd name="connsiteX3293" fmla="*/ 3634241 w 4025395"/>
                <a:gd name="connsiteY3293" fmla="*/ 1012177 h 3176522"/>
                <a:gd name="connsiteX3294" fmla="*/ 3635118 w 4025395"/>
                <a:gd name="connsiteY3294" fmla="*/ 1012177 h 3176522"/>
                <a:gd name="connsiteX3295" fmla="*/ 3635118 w 4025395"/>
                <a:gd name="connsiteY3295" fmla="*/ 1012177 h 3176522"/>
                <a:gd name="connsiteX3296" fmla="*/ 3635850 w 4025395"/>
                <a:gd name="connsiteY3296" fmla="*/ 1011372 h 3176522"/>
                <a:gd name="connsiteX3297" fmla="*/ 3639724 w 4025395"/>
                <a:gd name="connsiteY3297" fmla="*/ 992217 h 3176522"/>
                <a:gd name="connsiteX3298" fmla="*/ 3669774 w 4025395"/>
                <a:gd name="connsiteY3298" fmla="*/ 973792 h 3176522"/>
                <a:gd name="connsiteX3299" fmla="*/ 3670286 w 4025395"/>
                <a:gd name="connsiteY3299" fmla="*/ 972695 h 3176522"/>
                <a:gd name="connsiteX3300" fmla="*/ 3669628 w 4025395"/>
                <a:gd name="connsiteY3300" fmla="*/ 967504 h 3176522"/>
                <a:gd name="connsiteX3301" fmla="*/ 3674746 w 4025395"/>
                <a:gd name="connsiteY3301" fmla="*/ 968967 h 3176522"/>
                <a:gd name="connsiteX3302" fmla="*/ 3674746 w 4025395"/>
                <a:gd name="connsiteY3302" fmla="*/ 968967 h 3176522"/>
                <a:gd name="connsiteX3303" fmla="*/ 3675550 w 4025395"/>
                <a:gd name="connsiteY3303" fmla="*/ 968967 h 3176522"/>
                <a:gd name="connsiteX3304" fmla="*/ 3675550 w 4025395"/>
                <a:gd name="connsiteY3304" fmla="*/ 968016 h 3176522"/>
                <a:gd name="connsiteX3305" fmla="*/ 3674673 w 4025395"/>
                <a:gd name="connsiteY3305" fmla="*/ 962825 h 3176522"/>
                <a:gd name="connsiteX3306" fmla="*/ 3690173 w 4025395"/>
                <a:gd name="connsiteY3306" fmla="*/ 953906 h 3176522"/>
                <a:gd name="connsiteX3307" fmla="*/ 3695583 w 4025395"/>
                <a:gd name="connsiteY3307" fmla="*/ 942061 h 3176522"/>
                <a:gd name="connsiteX3308" fmla="*/ 3702894 w 4025395"/>
                <a:gd name="connsiteY3308" fmla="*/ 944693 h 3176522"/>
                <a:gd name="connsiteX3309" fmla="*/ 3702894 w 4025395"/>
                <a:gd name="connsiteY3309" fmla="*/ 944693 h 3176522"/>
                <a:gd name="connsiteX3310" fmla="*/ 3703333 w 4025395"/>
                <a:gd name="connsiteY3310" fmla="*/ 944693 h 3176522"/>
                <a:gd name="connsiteX3311" fmla="*/ 3725267 w 4025395"/>
                <a:gd name="connsiteY3311" fmla="*/ 931972 h 3176522"/>
                <a:gd name="connsiteX3312" fmla="*/ 3725705 w 4025395"/>
                <a:gd name="connsiteY3312" fmla="*/ 931240 h 3176522"/>
                <a:gd name="connsiteX3313" fmla="*/ 3727606 w 4025395"/>
                <a:gd name="connsiteY3313" fmla="*/ 923929 h 3176522"/>
                <a:gd name="connsiteX3314" fmla="*/ 3767234 w 4025395"/>
                <a:gd name="connsiteY3314" fmla="*/ 908429 h 3176522"/>
                <a:gd name="connsiteX3315" fmla="*/ 3767965 w 4025395"/>
                <a:gd name="connsiteY3315" fmla="*/ 907296 h 3176522"/>
                <a:gd name="connsiteX3316" fmla="*/ 3767892 w 4025395"/>
                <a:gd name="connsiteY3316" fmla="*/ 907113 h 3176522"/>
                <a:gd name="connsiteX3317" fmla="*/ 3765626 w 4025395"/>
                <a:gd name="connsiteY3317" fmla="*/ 898486 h 3176522"/>
                <a:gd name="connsiteX3318" fmla="*/ 3770816 w 4025395"/>
                <a:gd name="connsiteY3318" fmla="*/ 905797 h 3176522"/>
                <a:gd name="connsiteX3319" fmla="*/ 3771694 w 4025395"/>
                <a:gd name="connsiteY3319" fmla="*/ 906309 h 3176522"/>
                <a:gd name="connsiteX3320" fmla="*/ 3771694 w 4025395"/>
                <a:gd name="connsiteY3320" fmla="*/ 906309 h 3176522"/>
                <a:gd name="connsiteX3321" fmla="*/ 3772425 w 4025395"/>
                <a:gd name="connsiteY3321" fmla="*/ 906309 h 3176522"/>
                <a:gd name="connsiteX3322" fmla="*/ 3775861 w 4025395"/>
                <a:gd name="connsiteY3322" fmla="*/ 902946 h 3176522"/>
                <a:gd name="connsiteX3323" fmla="*/ 3801597 w 4025395"/>
                <a:gd name="connsiteY3323" fmla="*/ 916252 h 3176522"/>
                <a:gd name="connsiteX3324" fmla="*/ 3802182 w 4025395"/>
                <a:gd name="connsiteY3324" fmla="*/ 916252 h 3176522"/>
                <a:gd name="connsiteX3325" fmla="*/ 3803060 w 4025395"/>
                <a:gd name="connsiteY3325" fmla="*/ 915741 h 3176522"/>
                <a:gd name="connsiteX3326" fmla="*/ 3812783 w 4025395"/>
                <a:gd name="connsiteY3326" fmla="*/ 899071 h 3176522"/>
                <a:gd name="connsiteX3327" fmla="*/ 3812930 w 4025395"/>
                <a:gd name="connsiteY3327" fmla="*/ 897938 h 3176522"/>
                <a:gd name="connsiteX3328" fmla="*/ 3812783 w 4025395"/>
                <a:gd name="connsiteY3328" fmla="*/ 897828 h 3176522"/>
                <a:gd name="connsiteX3329" fmla="*/ 3804156 w 4025395"/>
                <a:gd name="connsiteY3329" fmla="*/ 886568 h 3176522"/>
                <a:gd name="connsiteX3330" fmla="*/ 3810151 w 4025395"/>
                <a:gd name="connsiteY3330" fmla="*/ 885837 h 3176522"/>
                <a:gd name="connsiteX3331" fmla="*/ 3811102 w 4025395"/>
                <a:gd name="connsiteY3331" fmla="*/ 884594 h 3176522"/>
                <a:gd name="connsiteX3332" fmla="*/ 3810955 w 4025395"/>
                <a:gd name="connsiteY3332" fmla="*/ 884229 h 3176522"/>
                <a:gd name="connsiteX3333" fmla="*/ 3800281 w 4025395"/>
                <a:gd name="connsiteY3333" fmla="*/ 865951 h 3176522"/>
                <a:gd name="connsiteX3334" fmla="*/ 3797357 w 4025395"/>
                <a:gd name="connsiteY3334" fmla="*/ 845333 h 3176522"/>
                <a:gd name="connsiteX3335" fmla="*/ 3796406 w 4025395"/>
                <a:gd name="connsiteY3335" fmla="*/ 844382 h 3176522"/>
                <a:gd name="connsiteX3336" fmla="*/ 3791288 w 4025395"/>
                <a:gd name="connsiteY3336" fmla="*/ 843139 h 3176522"/>
                <a:gd name="connsiteX3337" fmla="*/ 3793847 w 4025395"/>
                <a:gd name="connsiteY3337" fmla="*/ 841531 h 3176522"/>
                <a:gd name="connsiteX3338" fmla="*/ 3794285 w 4025395"/>
                <a:gd name="connsiteY3338" fmla="*/ 840215 h 3176522"/>
                <a:gd name="connsiteX3339" fmla="*/ 3789387 w 4025395"/>
                <a:gd name="connsiteY3339" fmla="*/ 828370 h 3176522"/>
                <a:gd name="connsiteX3340" fmla="*/ 3788510 w 4025395"/>
                <a:gd name="connsiteY3340" fmla="*/ 827712 h 3176522"/>
                <a:gd name="connsiteX3341" fmla="*/ 3788510 w 4025395"/>
                <a:gd name="connsiteY3341" fmla="*/ 827712 h 3176522"/>
                <a:gd name="connsiteX3342" fmla="*/ 3787560 w 4025395"/>
                <a:gd name="connsiteY3342" fmla="*/ 828297 h 3176522"/>
                <a:gd name="connsiteX3343" fmla="*/ 3785220 w 4025395"/>
                <a:gd name="connsiteY3343" fmla="*/ 832245 h 3176522"/>
                <a:gd name="connsiteX3344" fmla="*/ 3774765 w 4025395"/>
                <a:gd name="connsiteY3344" fmla="*/ 826177 h 3176522"/>
                <a:gd name="connsiteX3345" fmla="*/ 3773083 w 4025395"/>
                <a:gd name="connsiteY3345" fmla="*/ 812285 h 3176522"/>
                <a:gd name="connsiteX3346" fmla="*/ 3786974 w 4025395"/>
                <a:gd name="connsiteY3346" fmla="*/ 812285 h 3176522"/>
                <a:gd name="connsiteX3347" fmla="*/ 3792604 w 4025395"/>
                <a:gd name="connsiteY3347" fmla="*/ 819597 h 3176522"/>
                <a:gd name="connsiteX3348" fmla="*/ 3793335 w 4025395"/>
                <a:gd name="connsiteY3348" fmla="*/ 820036 h 3176522"/>
                <a:gd name="connsiteX3349" fmla="*/ 3793335 w 4025395"/>
                <a:gd name="connsiteY3349" fmla="*/ 820036 h 3176522"/>
                <a:gd name="connsiteX3350" fmla="*/ 3794066 w 4025395"/>
                <a:gd name="connsiteY3350" fmla="*/ 820036 h 3176522"/>
                <a:gd name="connsiteX3351" fmla="*/ 3818633 w 4025395"/>
                <a:gd name="connsiteY3351" fmla="*/ 800368 h 3176522"/>
                <a:gd name="connsiteX3352" fmla="*/ 3822727 w 4025395"/>
                <a:gd name="connsiteY3352" fmla="*/ 796274 h 3176522"/>
                <a:gd name="connsiteX3353" fmla="*/ 3836545 w 4025395"/>
                <a:gd name="connsiteY3353" fmla="*/ 775656 h 3176522"/>
                <a:gd name="connsiteX3354" fmla="*/ 3836545 w 4025395"/>
                <a:gd name="connsiteY3354" fmla="*/ 774413 h 3176522"/>
                <a:gd name="connsiteX3355" fmla="*/ 3825798 w 4025395"/>
                <a:gd name="connsiteY3355" fmla="*/ 758182 h 3176522"/>
                <a:gd name="connsiteX3356" fmla="*/ 3824116 w 4025395"/>
                <a:gd name="connsiteY3356" fmla="*/ 747581 h 3176522"/>
                <a:gd name="connsiteX3357" fmla="*/ 3834644 w 4025395"/>
                <a:gd name="connsiteY3357" fmla="*/ 746703 h 3176522"/>
                <a:gd name="connsiteX3358" fmla="*/ 3835741 w 4025395"/>
                <a:gd name="connsiteY3358" fmla="*/ 745680 h 3176522"/>
                <a:gd name="connsiteX3359" fmla="*/ 3835741 w 4025395"/>
                <a:gd name="connsiteY3359" fmla="*/ 737856 h 3176522"/>
                <a:gd name="connsiteX3360" fmla="*/ 3836838 w 4025395"/>
                <a:gd name="connsiteY3360" fmla="*/ 737856 h 3176522"/>
                <a:gd name="connsiteX3361" fmla="*/ 3841444 w 4025395"/>
                <a:gd name="connsiteY3361" fmla="*/ 746191 h 3176522"/>
                <a:gd name="connsiteX3362" fmla="*/ 3842394 w 4025395"/>
                <a:gd name="connsiteY3362" fmla="*/ 746703 h 3176522"/>
                <a:gd name="connsiteX3363" fmla="*/ 3842394 w 4025395"/>
                <a:gd name="connsiteY3363" fmla="*/ 746703 h 3176522"/>
                <a:gd name="connsiteX3364" fmla="*/ 3843199 w 4025395"/>
                <a:gd name="connsiteY3364" fmla="*/ 746338 h 3176522"/>
                <a:gd name="connsiteX3365" fmla="*/ 3849193 w 4025395"/>
                <a:gd name="connsiteY3365" fmla="*/ 739026 h 3176522"/>
                <a:gd name="connsiteX3366" fmla="*/ 3849193 w 4025395"/>
                <a:gd name="connsiteY3366" fmla="*/ 746703 h 3176522"/>
                <a:gd name="connsiteX3367" fmla="*/ 3841298 w 4025395"/>
                <a:gd name="connsiteY3367" fmla="*/ 747581 h 3176522"/>
                <a:gd name="connsiteX3368" fmla="*/ 3840420 w 4025395"/>
                <a:gd name="connsiteY3368" fmla="*/ 748092 h 3176522"/>
                <a:gd name="connsiteX3369" fmla="*/ 3840420 w 4025395"/>
                <a:gd name="connsiteY3369" fmla="*/ 748970 h 3176522"/>
                <a:gd name="connsiteX3370" fmla="*/ 3850290 w 4025395"/>
                <a:gd name="connsiteY3370" fmla="*/ 774486 h 3176522"/>
                <a:gd name="connsiteX3371" fmla="*/ 3851314 w 4025395"/>
                <a:gd name="connsiteY3371" fmla="*/ 775290 h 3176522"/>
                <a:gd name="connsiteX3372" fmla="*/ 3888967 w 4025395"/>
                <a:gd name="connsiteY3372" fmla="*/ 772146 h 3176522"/>
                <a:gd name="connsiteX3373" fmla="*/ 3899349 w 4025395"/>
                <a:gd name="connsiteY3373" fmla="*/ 778654 h 3176522"/>
                <a:gd name="connsiteX3374" fmla="*/ 3899349 w 4025395"/>
                <a:gd name="connsiteY3374" fmla="*/ 797663 h 3176522"/>
                <a:gd name="connsiteX3375" fmla="*/ 3899349 w 4025395"/>
                <a:gd name="connsiteY3375" fmla="*/ 798467 h 3176522"/>
                <a:gd name="connsiteX3376" fmla="*/ 3910682 w 4025395"/>
                <a:gd name="connsiteY3376" fmla="*/ 810531 h 3176522"/>
                <a:gd name="connsiteX3377" fmla="*/ 3919455 w 4025395"/>
                <a:gd name="connsiteY3377" fmla="*/ 812578 h 3176522"/>
                <a:gd name="connsiteX3378" fmla="*/ 3919455 w 4025395"/>
                <a:gd name="connsiteY3378" fmla="*/ 812578 h 3176522"/>
                <a:gd name="connsiteX3379" fmla="*/ 3920332 w 4025395"/>
                <a:gd name="connsiteY3379" fmla="*/ 811993 h 3176522"/>
                <a:gd name="connsiteX3380" fmla="*/ 3920332 w 4025395"/>
                <a:gd name="connsiteY3380" fmla="*/ 810677 h 3176522"/>
                <a:gd name="connsiteX3381" fmla="*/ 3919528 w 4025395"/>
                <a:gd name="connsiteY3381" fmla="*/ 810019 h 3176522"/>
                <a:gd name="connsiteX3382" fmla="*/ 3921868 w 4025395"/>
                <a:gd name="connsiteY3382" fmla="*/ 809361 h 3176522"/>
                <a:gd name="connsiteX3383" fmla="*/ 3921868 w 4025395"/>
                <a:gd name="connsiteY3383" fmla="*/ 809873 h 3176522"/>
                <a:gd name="connsiteX3384" fmla="*/ 3921868 w 4025395"/>
                <a:gd name="connsiteY3384" fmla="*/ 810750 h 3176522"/>
                <a:gd name="connsiteX3385" fmla="*/ 3922380 w 4025395"/>
                <a:gd name="connsiteY3385" fmla="*/ 811481 h 3176522"/>
                <a:gd name="connsiteX3386" fmla="*/ 3933712 w 4025395"/>
                <a:gd name="connsiteY3386" fmla="*/ 817111 h 3176522"/>
                <a:gd name="connsiteX3387" fmla="*/ 3936564 w 4025395"/>
                <a:gd name="connsiteY3387" fmla="*/ 826469 h 3176522"/>
                <a:gd name="connsiteX3388" fmla="*/ 3937295 w 4025395"/>
                <a:gd name="connsiteY3388" fmla="*/ 827201 h 3176522"/>
                <a:gd name="connsiteX3389" fmla="*/ 3938026 w 4025395"/>
                <a:gd name="connsiteY3389" fmla="*/ 827201 h 3176522"/>
                <a:gd name="connsiteX3390" fmla="*/ 3942925 w 4025395"/>
                <a:gd name="connsiteY3390" fmla="*/ 824715 h 3176522"/>
                <a:gd name="connsiteX3391" fmla="*/ 3944460 w 4025395"/>
                <a:gd name="connsiteY3391" fmla="*/ 829467 h 3176522"/>
                <a:gd name="connsiteX3392" fmla="*/ 3945410 w 4025395"/>
                <a:gd name="connsiteY3392" fmla="*/ 830198 h 3176522"/>
                <a:gd name="connsiteX3393" fmla="*/ 3946507 w 4025395"/>
                <a:gd name="connsiteY3393" fmla="*/ 829540 h 3176522"/>
                <a:gd name="connsiteX3394" fmla="*/ 3948846 w 4025395"/>
                <a:gd name="connsiteY3394" fmla="*/ 823984 h 3176522"/>
                <a:gd name="connsiteX3395" fmla="*/ 3948335 w 4025395"/>
                <a:gd name="connsiteY3395" fmla="*/ 829979 h 3176522"/>
                <a:gd name="connsiteX3396" fmla="*/ 3948993 w 4025395"/>
                <a:gd name="connsiteY3396" fmla="*/ 831149 h 3176522"/>
                <a:gd name="connsiteX3397" fmla="*/ 3956962 w 4025395"/>
                <a:gd name="connsiteY3397" fmla="*/ 834073 h 3176522"/>
                <a:gd name="connsiteX3398" fmla="*/ 3956962 w 4025395"/>
                <a:gd name="connsiteY3398" fmla="*/ 834073 h 3176522"/>
                <a:gd name="connsiteX3399" fmla="*/ 3957401 w 4025395"/>
                <a:gd name="connsiteY3399" fmla="*/ 834073 h 3176522"/>
                <a:gd name="connsiteX3400" fmla="*/ 3958059 w 4025395"/>
                <a:gd name="connsiteY3400" fmla="*/ 833342 h 3176522"/>
                <a:gd name="connsiteX3401" fmla="*/ 3960033 w 4025395"/>
                <a:gd name="connsiteY3401" fmla="*/ 825519 h 3176522"/>
                <a:gd name="connsiteX3402" fmla="*/ 3960033 w 4025395"/>
                <a:gd name="connsiteY3402" fmla="*/ 825007 h 3176522"/>
                <a:gd name="connsiteX3403" fmla="*/ 3969757 w 4025395"/>
                <a:gd name="connsiteY3403" fmla="*/ 826396 h 3176522"/>
                <a:gd name="connsiteX3404" fmla="*/ 3970707 w 4025395"/>
                <a:gd name="connsiteY3404" fmla="*/ 825738 h 3176522"/>
                <a:gd name="connsiteX3405" fmla="*/ 3972901 w 4025395"/>
                <a:gd name="connsiteY3405" fmla="*/ 825592 h 3176522"/>
                <a:gd name="connsiteX3406" fmla="*/ 3972755 w 4025395"/>
                <a:gd name="connsiteY3406" fmla="*/ 823399 h 3176522"/>
                <a:gd name="connsiteX3407" fmla="*/ 780860 w 4025395"/>
                <a:gd name="connsiteY3407" fmla="*/ 993825 h 3176522"/>
                <a:gd name="connsiteX3408" fmla="*/ 780860 w 4025395"/>
                <a:gd name="connsiteY3408" fmla="*/ 993825 h 3176522"/>
                <a:gd name="connsiteX3409" fmla="*/ 780860 w 4025395"/>
                <a:gd name="connsiteY3409" fmla="*/ 993825 h 3176522"/>
                <a:gd name="connsiteX3410" fmla="*/ 1011239 w 4025395"/>
                <a:gd name="connsiteY3410" fmla="*/ 2703573 h 3176522"/>
                <a:gd name="connsiteX3411" fmla="*/ 1015333 w 4025395"/>
                <a:gd name="connsiteY3411" fmla="*/ 2726165 h 3176522"/>
                <a:gd name="connsiteX3412" fmla="*/ 1015333 w 4025395"/>
                <a:gd name="connsiteY3412" fmla="*/ 2726165 h 3176522"/>
                <a:gd name="connsiteX3413" fmla="*/ 1021329 w 4025395"/>
                <a:gd name="connsiteY3413" fmla="*/ 2738887 h 3176522"/>
                <a:gd name="connsiteX3414" fmla="*/ 1017015 w 4025395"/>
                <a:gd name="connsiteY3414" fmla="*/ 2735670 h 3176522"/>
                <a:gd name="connsiteX3415" fmla="*/ 1016430 w 4025395"/>
                <a:gd name="connsiteY3415" fmla="*/ 2735670 h 3176522"/>
                <a:gd name="connsiteX3416" fmla="*/ 1015918 w 4025395"/>
                <a:gd name="connsiteY3416" fmla="*/ 2735670 h 3176522"/>
                <a:gd name="connsiteX3417" fmla="*/ 1012335 w 4025395"/>
                <a:gd name="connsiteY3417" fmla="*/ 2737059 h 3176522"/>
                <a:gd name="connsiteX3418" fmla="*/ 1011458 w 4025395"/>
                <a:gd name="connsiteY3418" fmla="*/ 2730332 h 3176522"/>
                <a:gd name="connsiteX3419" fmla="*/ 999907 w 4025395"/>
                <a:gd name="connsiteY3419" fmla="*/ 2702330 h 3176522"/>
                <a:gd name="connsiteX3420" fmla="*/ 1005682 w 4025395"/>
                <a:gd name="connsiteY3420" fmla="*/ 2689462 h 3176522"/>
                <a:gd name="connsiteX3421" fmla="*/ 1005682 w 4025395"/>
                <a:gd name="connsiteY3421" fmla="*/ 2663361 h 3176522"/>
                <a:gd name="connsiteX3422" fmla="*/ 999175 w 4025395"/>
                <a:gd name="connsiteY3422" fmla="*/ 2654879 h 3176522"/>
                <a:gd name="connsiteX3423" fmla="*/ 999833 w 4025395"/>
                <a:gd name="connsiteY3423" fmla="*/ 2650201 h 3176522"/>
                <a:gd name="connsiteX3424" fmla="*/ 1007730 w 4025395"/>
                <a:gd name="connsiteY3424" fmla="*/ 2655830 h 3176522"/>
                <a:gd name="connsiteX3425" fmla="*/ 1011824 w 4025395"/>
                <a:gd name="connsiteY3425" fmla="*/ 2679446 h 3176522"/>
                <a:gd name="connsiteX3426" fmla="*/ 1017453 w 4025395"/>
                <a:gd name="connsiteY3426" fmla="*/ 2686757 h 3176522"/>
                <a:gd name="connsiteX3427" fmla="*/ 946753 w 4025395"/>
                <a:gd name="connsiteY3427" fmla="*/ 2422015 h 3176522"/>
                <a:gd name="connsiteX3428" fmla="*/ 946753 w 4025395"/>
                <a:gd name="connsiteY3428" fmla="*/ 2430788 h 3176522"/>
                <a:gd name="connsiteX3429" fmla="*/ 936079 w 4025395"/>
                <a:gd name="connsiteY3429" fmla="*/ 2440585 h 3176522"/>
                <a:gd name="connsiteX3430" fmla="*/ 934178 w 4025395"/>
                <a:gd name="connsiteY3430" fmla="*/ 2438684 h 3176522"/>
                <a:gd name="connsiteX3431" fmla="*/ 934178 w 4025395"/>
                <a:gd name="connsiteY3431" fmla="*/ 2433713 h 3176522"/>
                <a:gd name="connsiteX3432" fmla="*/ 602172 w 4025395"/>
                <a:gd name="connsiteY3432" fmla="*/ 2185129 h 3176522"/>
                <a:gd name="connsiteX3433" fmla="*/ 609483 w 4025395"/>
                <a:gd name="connsiteY3433" fmla="*/ 2188638 h 3176522"/>
                <a:gd name="connsiteX3434" fmla="*/ 613285 w 4025395"/>
                <a:gd name="connsiteY3434" fmla="*/ 2199093 h 3176522"/>
                <a:gd name="connsiteX3435" fmla="*/ 614162 w 4025395"/>
                <a:gd name="connsiteY3435" fmla="*/ 2199824 h 3176522"/>
                <a:gd name="connsiteX3436" fmla="*/ 631051 w 4025395"/>
                <a:gd name="connsiteY3436" fmla="*/ 2201652 h 3176522"/>
                <a:gd name="connsiteX3437" fmla="*/ 631856 w 4025395"/>
                <a:gd name="connsiteY3437" fmla="*/ 2209694 h 3176522"/>
                <a:gd name="connsiteX3438" fmla="*/ 623813 w 4025395"/>
                <a:gd name="connsiteY3438" fmla="*/ 2212400 h 3176522"/>
                <a:gd name="connsiteX3439" fmla="*/ 623813 w 4025395"/>
                <a:gd name="connsiteY3439" fmla="*/ 2212400 h 3176522"/>
                <a:gd name="connsiteX3440" fmla="*/ 614820 w 4025395"/>
                <a:gd name="connsiteY3440" fmla="*/ 2218687 h 3176522"/>
                <a:gd name="connsiteX3441" fmla="*/ 596980 w 4025395"/>
                <a:gd name="connsiteY3441" fmla="*/ 2193317 h 3176522"/>
                <a:gd name="connsiteX3442" fmla="*/ 596980 w 4025395"/>
                <a:gd name="connsiteY3442" fmla="*/ 2193317 h 3176522"/>
                <a:gd name="connsiteX3443" fmla="*/ 595226 w 4025395"/>
                <a:gd name="connsiteY3443" fmla="*/ 2187980 h 3176522"/>
                <a:gd name="connsiteX3444" fmla="*/ 597492 w 4025395"/>
                <a:gd name="connsiteY3444" fmla="*/ 2184982 h 3176522"/>
                <a:gd name="connsiteX3445" fmla="*/ 930815 w 4025395"/>
                <a:gd name="connsiteY3445" fmla="*/ 2607064 h 3176522"/>
                <a:gd name="connsiteX3446" fmla="*/ 918312 w 4025395"/>
                <a:gd name="connsiteY3446" fmla="*/ 2597559 h 3176522"/>
                <a:gd name="connsiteX3447" fmla="*/ 911513 w 4025395"/>
                <a:gd name="connsiteY3447" fmla="*/ 2586227 h 3176522"/>
                <a:gd name="connsiteX3448" fmla="*/ 910562 w 4025395"/>
                <a:gd name="connsiteY3448" fmla="*/ 2571604 h 3176522"/>
                <a:gd name="connsiteX3449" fmla="*/ 907638 w 4025395"/>
                <a:gd name="connsiteY3449" fmla="*/ 2561222 h 3176522"/>
                <a:gd name="connsiteX3450" fmla="*/ 910124 w 4025395"/>
                <a:gd name="connsiteY3450" fmla="*/ 2531977 h 3176522"/>
                <a:gd name="connsiteX3451" fmla="*/ 915315 w 4025395"/>
                <a:gd name="connsiteY3451" fmla="*/ 2547769 h 3176522"/>
                <a:gd name="connsiteX3452" fmla="*/ 915315 w 4025395"/>
                <a:gd name="connsiteY3452" fmla="*/ 2547769 h 3176522"/>
                <a:gd name="connsiteX3453" fmla="*/ 921237 w 4025395"/>
                <a:gd name="connsiteY3453" fmla="*/ 2577014 h 3176522"/>
                <a:gd name="connsiteX3454" fmla="*/ 918312 w 4025395"/>
                <a:gd name="connsiteY3454" fmla="*/ 2585861 h 3176522"/>
                <a:gd name="connsiteX3455" fmla="*/ 918312 w 4025395"/>
                <a:gd name="connsiteY3455" fmla="*/ 2587031 h 3176522"/>
                <a:gd name="connsiteX3456" fmla="*/ 931692 w 4025395"/>
                <a:gd name="connsiteY3456" fmla="*/ 2597559 h 3176522"/>
                <a:gd name="connsiteX3457" fmla="*/ 932716 w 4025395"/>
                <a:gd name="connsiteY3457" fmla="*/ 2606260 h 3176522"/>
                <a:gd name="connsiteX3458" fmla="*/ 942367 w 4025395"/>
                <a:gd name="connsiteY3458" fmla="*/ 2629290 h 3176522"/>
                <a:gd name="connsiteX3459" fmla="*/ 941050 w 4025395"/>
                <a:gd name="connsiteY3459" fmla="*/ 2631776 h 3176522"/>
                <a:gd name="connsiteX3460" fmla="*/ 934689 w 4025395"/>
                <a:gd name="connsiteY3460" fmla="*/ 2628632 h 3176522"/>
                <a:gd name="connsiteX3461" fmla="*/ 933812 w 4025395"/>
                <a:gd name="connsiteY3461" fmla="*/ 2620444 h 3176522"/>
                <a:gd name="connsiteX3462" fmla="*/ 933812 w 4025395"/>
                <a:gd name="connsiteY3462" fmla="*/ 2620444 h 3176522"/>
                <a:gd name="connsiteX3463" fmla="*/ 933812 w 4025395"/>
                <a:gd name="connsiteY3463" fmla="*/ 2620444 h 3176522"/>
                <a:gd name="connsiteX3464" fmla="*/ 986307 w 4025395"/>
                <a:gd name="connsiteY3464" fmla="*/ 2501269 h 3176522"/>
                <a:gd name="connsiteX3465" fmla="*/ 986307 w 4025395"/>
                <a:gd name="connsiteY3465" fmla="*/ 2502219 h 3176522"/>
                <a:gd name="connsiteX3466" fmla="*/ 986892 w 4025395"/>
                <a:gd name="connsiteY3466" fmla="*/ 2502951 h 3176522"/>
                <a:gd name="connsiteX3467" fmla="*/ 993253 w 4025395"/>
                <a:gd name="connsiteY3467" fmla="*/ 2505729 h 3176522"/>
                <a:gd name="connsiteX3468" fmla="*/ 982140 w 4025395"/>
                <a:gd name="connsiteY3468" fmla="*/ 2509750 h 3176522"/>
                <a:gd name="connsiteX3469" fmla="*/ 981482 w 4025395"/>
                <a:gd name="connsiteY3469" fmla="*/ 2510262 h 3176522"/>
                <a:gd name="connsiteX3470" fmla="*/ 979142 w 4025395"/>
                <a:gd name="connsiteY3470" fmla="*/ 2514430 h 3176522"/>
                <a:gd name="connsiteX3471" fmla="*/ 978630 w 4025395"/>
                <a:gd name="connsiteY3471" fmla="*/ 2511578 h 3176522"/>
                <a:gd name="connsiteX3472" fmla="*/ 978119 w 4025395"/>
                <a:gd name="connsiteY3472" fmla="*/ 2510847 h 3176522"/>
                <a:gd name="connsiteX3473" fmla="*/ 977534 w 4025395"/>
                <a:gd name="connsiteY3473" fmla="*/ 2510847 h 3176522"/>
                <a:gd name="connsiteX3474" fmla="*/ 977534 w 4025395"/>
                <a:gd name="connsiteY3474" fmla="*/ 2510847 h 3176522"/>
                <a:gd name="connsiteX3475" fmla="*/ 974244 w 4025395"/>
                <a:gd name="connsiteY3475" fmla="*/ 2511651 h 3176522"/>
                <a:gd name="connsiteX3476" fmla="*/ 967810 w 4025395"/>
                <a:gd name="connsiteY3476" fmla="*/ 2505144 h 3176522"/>
                <a:gd name="connsiteX3477" fmla="*/ 967006 w 4025395"/>
                <a:gd name="connsiteY3477" fmla="*/ 2505144 h 3176522"/>
                <a:gd name="connsiteX3478" fmla="*/ 967006 w 4025395"/>
                <a:gd name="connsiteY3478" fmla="*/ 2505144 h 3176522"/>
                <a:gd name="connsiteX3479" fmla="*/ 966201 w 4025395"/>
                <a:gd name="connsiteY3479" fmla="*/ 2506021 h 3176522"/>
                <a:gd name="connsiteX3480" fmla="*/ 965324 w 4025395"/>
                <a:gd name="connsiteY3480" fmla="*/ 2511432 h 3176522"/>
                <a:gd name="connsiteX3481" fmla="*/ 960352 w 4025395"/>
                <a:gd name="connsiteY3481" fmla="*/ 2514210 h 3176522"/>
                <a:gd name="connsiteX3482" fmla="*/ 958598 w 4025395"/>
                <a:gd name="connsiteY3482" fmla="*/ 2502293 h 3176522"/>
                <a:gd name="connsiteX3483" fmla="*/ 959548 w 4025395"/>
                <a:gd name="connsiteY3483" fmla="*/ 2481821 h 3176522"/>
                <a:gd name="connsiteX3484" fmla="*/ 959548 w 4025395"/>
                <a:gd name="connsiteY3484" fmla="*/ 2481821 h 3176522"/>
                <a:gd name="connsiteX3485" fmla="*/ 961522 w 4025395"/>
                <a:gd name="connsiteY3485" fmla="*/ 2466613 h 3176522"/>
                <a:gd name="connsiteX3486" fmla="*/ 974244 w 4025395"/>
                <a:gd name="connsiteY3486" fmla="*/ 2460253 h 3176522"/>
                <a:gd name="connsiteX3487" fmla="*/ 982725 w 4025395"/>
                <a:gd name="connsiteY3487" fmla="*/ 2463031 h 3176522"/>
                <a:gd name="connsiteX3488" fmla="*/ 982725 w 4025395"/>
                <a:gd name="connsiteY3488" fmla="*/ 2463031 h 3176522"/>
                <a:gd name="connsiteX3489" fmla="*/ 983748 w 4025395"/>
                <a:gd name="connsiteY3489" fmla="*/ 2462519 h 3176522"/>
                <a:gd name="connsiteX3490" fmla="*/ 987258 w 4025395"/>
                <a:gd name="connsiteY3490" fmla="*/ 2457255 h 3176522"/>
                <a:gd name="connsiteX3491" fmla="*/ 1000564 w 4025395"/>
                <a:gd name="connsiteY3491" fmla="*/ 2459010 h 3176522"/>
                <a:gd name="connsiteX3492" fmla="*/ 1002319 w 4025395"/>
                <a:gd name="connsiteY3492" fmla="*/ 2469026 h 3176522"/>
                <a:gd name="connsiteX3493" fmla="*/ 1003416 w 4025395"/>
                <a:gd name="connsiteY3493" fmla="*/ 2469904 h 3176522"/>
                <a:gd name="connsiteX3494" fmla="*/ 1010727 w 4025395"/>
                <a:gd name="connsiteY3494" fmla="*/ 2469319 h 3176522"/>
                <a:gd name="connsiteX3495" fmla="*/ 1004805 w 4025395"/>
                <a:gd name="connsiteY3495" fmla="*/ 2472243 h 3176522"/>
                <a:gd name="connsiteX3496" fmla="*/ 1001954 w 4025395"/>
                <a:gd name="connsiteY3496" fmla="*/ 2477069 h 3176522"/>
                <a:gd name="connsiteX3497" fmla="*/ 1001844 w 4025395"/>
                <a:gd name="connsiteY3497" fmla="*/ 2478202 h 3176522"/>
                <a:gd name="connsiteX3498" fmla="*/ 1001954 w 4025395"/>
                <a:gd name="connsiteY3498" fmla="*/ 2478312 h 3176522"/>
                <a:gd name="connsiteX3499" fmla="*/ 1004366 w 4025395"/>
                <a:gd name="connsiteY3499" fmla="*/ 2481529 h 3176522"/>
                <a:gd name="connsiteX3500" fmla="*/ 664610 w 4025395"/>
                <a:gd name="connsiteY3500" fmla="*/ 997627 h 3176522"/>
                <a:gd name="connsiteX3501" fmla="*/ 658322 w 4025395"/>
                <a:gd name="connsiteY3501" fmla="*/ 998577 h 3176522"/>
                <a:gd name="connsiteX3502" fmla="*/ 669801 w 4025395"/>
                <a:gd name="connsiteY3502" fmla="*/ 990901 h 3176522"/>
                <a:gd name="connsiteX3503" fmla="*/ 1003270 w 4025395"/>
                <a:gd name="connsiteY3503" fmla="*/ 1462626 h 3176522"/>
                <a:gd name="connsiteX3504" fmla="*/ 998152 w 4025395"/>
                <a:gd name="connsiteY3504" fmla="*/ 1457508 h 3176522"/>
                <a:gd name="connsiteX3505" fmla="*/ 1000857 w 4025395"/>
                <a:gd name="connsiteY3505" fmla="*/ 1457873 h 3176522"/>
                <a:gd name="connsiteX3506" fmla="*/ 1001954 w 4025395"/>
                <a:gd name="connsiteY3506" fmla="*/ 1457069 h 3176522"/>
                <a:gd name="connsiteX3507" fmla="*/ 1002465 w 4025395"/>
                <a:gd name="connsiteY3507" fmla="*/ 1454656 h 3176522"/>
                <a:gd name="connsiteX3508" fmla="*/ 1007583 w 4025395"/>
                <a:gd name="connsiteY3508" fmla="*/ 1461968 h 3176522"/>
                <a:gd name="connsiteX3509" fmla="*/ 1371540 w 4025395"/>
                <a:gd name="connsiteY3509" fmla="*/ 1696222 h 3176522"/>
                <a:gd name="connsiteX3510" fmla="*/ 1340833 w 4025395"/>
                <a:gd name="connsiteY3510" fmla="*/ 1702144 h 3176522"/>
                <a:gd name="connsiteX3511" fmla="*/ 1322554 w 4025395"/>
                <a:gd name="connsiteY3511" fmla="*/ 1694833 h 3176522"/>
                <a:gd name="connsiteX3512" fmla="*/ 1311149 w 4025395"/>
                <a:gd name="connsiteY3512" fmla="*/ 1682696 h 3176522"/>
                <a:gd name="connsiteX3513" fmla="*/ 1292285 w 4025395"/>
                <a:gd name="connsiteY3513" fmla="*/ 1677944 h 3176522"/>
                <a:gd name="connsiteX3514" fmla="*/ 1287533 w 4025395"/>
                <a:gd name="connsiteY3514" fmla="*/ 1657033 h 3176522"/>
                <a:gd name="connsiteX3515" fmla="*/ 1287533 w 4025395"/>
                <a:gd name="connsiteY3515" fmla="*/ 1641460 h 3176522"/>
                <a:gd name="connsiteX3516" fmla="*/ 1292797 w 4025395"/>
                <a:gd name="connsiteY3516" fmla="*/ 1644458 h 3176522"/>
                <a:gd name="connsiteX3517" fmla="*/ 1293309 w 4025395"/>
                <a:gd name="connsiteY3517" fmla="*/ 1644458 h 3176522"/>
                <a:gd name="connsiteX3518" fmla="*/ 1293309 w 4025395"/>
                <a:gd name="connsiteY3518" fmla="*/ 1644458 h 3176522"/>
                <a:gd name="connsiteX3519" fmla="*/ 1294040 w 4025395"/>
                <a:gd name="connsiteY3519" fmla="*/ 1643727 h 3176522"/>
                <a:gd name="connsiteX3520" fmla="*/ 1300620 w 4025395"/>
                <a:gd name="connsiteY3520" fmla="*/ 1615724 h 3176522"/>
                <a:gd name="connsiteX3521" fmla="*/ 1306031 w 4025395"/>
                <a:gd name="connsiteY3521" fmla="*/ 1610314 h 3176522"/>
                <a:gd name="connsiteX3522" fmla="*/ 1314366 w 4025395"/>
                <a:gd name="connsiteY3522" fmla="*/ 1612142 h 3176522"/>
                <a:gd name="connsiteX3523" fmla="*/ 1314366 w 4025395"/>
                <a:gd name="connsiteY3523" fmla="*/ 1612142 h 3176522"/>
                <a:gd name="connsiteX3524" fmla="*/ 1315170 w 4025395"/>
                <a:gd name="connsiteY3524" fmla="*/ 1611703 h 3176522"/>
                <a:gd name="connsiteX3525" fmla="*/ 1315170 w 4025395"/>
                <a:gd name="connsiteY3525" fmla="*/ 1610606 h 3176522"/>
                <a:gd name="connsiteX3526" fmla="*/ 1312318 w 4025395"/>
                <a:gd name="connsiteY3526" fmla="*/ 1604684 h 3176522"/>
                <a:gd name="connsiteX3527" fmla="*/ 1311514 w 4025395"/>
                <a:gd name="connsiteY3527" fmla="*/ 1604026 h 3176522"/>
                <a:gd name="connsiteX3528" fmla="*/ 1300182 w 4025395"/>
                <a:gd name="connsiteY3528" fmla="*/ 1602198 h 3176522"/>
                <a:gd name="connsiteX3529" fmla="*/ 1287826 w 4025395"/>
                <a:gd name="connsiteY3529" fmla="*/ 1581215 h 3176522"/>
                <a:gd name="connsiteX3530" fmla="*/ 1279052 w 4025395"/>
                <a:gd name="connsiteY3530" fmla="*/ 1572368 h 3176522"/>
                <a:gd name="connsiteX3531" fmla="*/ 1276274 w 4025395"/>
                <a:gd name="connsiteY3531" fmla="*/ 1569663 h 3176522"/>
                <a:gd name="connsiteX3532" fmla="*/ 1261651 w 4025395"/>
                <a:gd name="connsiteY3532" fmla="*/ 1540784 h 3176522"/>
                <a:gd name="connsiteX3533" fmla="*/ 1262602 w 4025395"/>
                <a:gd name="connsiteY3533" fmla="*/ 1519215 h 3176522"/>
                <a:gd name="connsiteX3534" fmla="*/ 1261797 w 4025395"/>
                <a:gd name="connsiteY3534" fmla="*/ 1518045 h 3176522"/>
                <a:gd name="connsiteX3535" fmla="*/ 1261797 w 4025395"/>
                <a:gd name="connsiteY3535" fmla="*/ 1518045 h 3176522"/>
                <a:gd name="connsiteX3536" fmla="*/ 1260701 w 4025395"/>
                <a:gd name="connsiteY3536" fmla="*/ 1518850 h 3176522"/>
                <a:gd name="connsiteX3537" fmla="*/ 1259531 w 4025395"/>
                <a:gd name="connsiteY3537" fmla="*/ 1522944 h 3176522"/>
                <a:gd name="connsiteX3538" fmla="*/ 1253755 w 4025395"/>
                <a:gd name="connsiteY3538" fmla="*/ 1510661 h 3176522"/>
                <a:gd name="connsiteX3539" fmla="*/ 1244542 w 4025395"/>
                <a:gd name="connsiteY3539" fmla="*/ 1500498 h 3176522"/>
                <a:gd name="connsiteX3540" fmla="*/ 1256899 w 4025395"/>
                <a:gd name="connsiteY3540" fmla="*/ 1481050 h 3176522"/>
                <a:gd name="connsiteX3541" fmla="*/ 1258580 w 4025395"/>
                <a:gd name="connsiteY3541" fmla="*/ 1470010 h 3176522"/>
                <a:gd name="connsiteX3542" fmla="*/ 1260189 w 4025395"/>
                <a:gd name="connsiteY3542" fmla="*/ 1471034 h 3176522"/>
                <a:gd name="connsiteX3543" fmla="*/ 1260774 w 4025395"/>
                <a:gd name="connsiteY3543" fmla="*/ 1471034 h 3176522"/>
                <a:gd name="connsiteX3544" fmla="*/ 1261139 w 4025395"/>
                <a:gd name="connsiteY3544" fmla="*/ 1471034 h 3176522"/>
                <a:gd name="connsiteX3545" fmla="*/ 1261870 w 4025395"/>
                <a:gd name="connsiteY3545" fmla="*/ 1470230 h 3176522"/>
                <a:gd name="connsiteX3546" fmla="*/ 1263625 w 4025395"/>
                <a:gd name="connsiteY3546" fmla="*/ 1456704 h 3176522"/>
                <a:gd name="connsiteX3547" fmla="*/ 1262017 w 4025395"/>
                <a:gd name="connsiteY3547" fmla="*/ 1453779 h 3176522"/>
                <a:gd name="connsiteX3548" fmla="*/ 1265965 w 4025395"/>
                <a:gd name="connsiteY3548" fmla="*/ 1454364 h 3176522"/>
                <a:gd name="connsiteX3549" fmla="*/ 1271594 w 4025395"/>
                <a:gd name="connsiteY3549" fmla="*/ 1466574 h 3176522"/>
                <a:gd name="connsiteX3550" fmla="*/ 1272545 w 4025395"/>
                <a:gd name="connsiteY3550" fmla="*/ 1467159 h 3176522"/>
                <a:gd name="connsiteX3551" fmla="*/ 1272545 w 4025395"/>
                <a:gd name="connsiteY3551" fmla="*/ 1467159 h 3176522"/>
                <a:gd name="connsiteX3552" fmla="*/ 1273495 w 4025395"/>
                <a:gd name="connsiteY3552" fmla="*/ 1466647 h 3176522"/>
                <a:gd name="connsiteX3553" fmla="*/ 1281611 w 4025395"/>
                <a:gd name="connsiteY3553" fmla="*/ 1455314 h 3176522"/>
                <a:gd name="connsiteX3554" fmla="*/ 1290531 w 4025395"/>
                <a:gd name="connsiteY3554" fmla="*/ 1452317 h 3176522"/>
                <a:gd name="connsiteX3555" fmla="*/ 1291262 w 4025395"/>
                <a:gd name="connsiteY3555" fmla="*/ 1451513 h 3176522"/>
                <a:gd name="connsiteX3556" fmla="*/ 1290896 w 4025395"/>
                <a:gd name="connsiteY3556" fmla="*/ 1450416 h 3176522"/>
                <a:gd name="connsiteX3557" fmla="*/ 1284097 w 4025395"/>
                <a:gd name="connsiteY3557" fmla="*/ 1445956 h 3176522"/>
                <a:gd name="connsiteX3558" fmla="*/ 1315609 w 4025395"/>
                <a:gd name="connsiteY3558" fmla="*/ 1439303 h 3176522"/>
                <a:gd name="connsiteX3559" fmla="*/ 1326941 w 4025395"/>
                <a:gd name="connsiteY3559" fmla="*/ 1427678 h 3176522"/>
                <a:gd name="connsiteX3560" fmla="*/ 1344634 w 4025395"/>
                <a:gd name="connsiteY3560" fmla="*/ 1433454 h 3176522"/>
                <a:gd name="connsiteX3561" fmla="*/ 1359842 w 4025395"/>
                <a:gd name="connsiteY3561" fmla="*/ 1429579 h 3176522"/>
                <a:gd name="connsiteX3562" fmla="*/ 1369931 w 4025395"/>
                <a:gd name="connsiteY3562" fmla="*/ 1437767 h 3176522"/>
                <a:gd name="connsiteX3563" fmla="*/ 1384554 w 4025395"/>
                <a:gd name="connsiteY3563" fmla="*/ 1463649 h 3176522"/>
                <a:gd name="connsiteX3564" fmla="*/ 1397934 w 4025395"/>
                <a:gd name="connsiteY3564" fmla="*/ 1473885 h 3176522"/>
                <a:gd name="connsiteX3565" fmla="*/ 1399323 w 4025395"/>
                <a:gd name="connsiteY3565" fmla="*/ 1478345 h 3176522"/>
                <a:gd name="connsiteX3566" fmla="*/ 1397934 w 4025395"/>
                <a:gd name="connsiteY3566" fmla="*/ 1478345 h 3176522"/>
                <a:gd name="connsiteX3567" fmla="*/ 1397202 w 4025395"/>
                <a:gd name="connsiteY3567" fmla="*/ 1478711 h 3176522"/>
                <a:gd name="connsiteX3568" fmla="*/ 1397202 w 4025395"/>
                <a:gd name="connsiteY3568" fmla="*/ 1479588 h 3176522"/>
                <a:gd name="connsiteX3569" fmla="*/ 1397934 w 4025395"/>
                <a:gd name="connsiteY3569" fmla="*/ 1484998 h 3176522"/>
                <a:gd name="connsiteX3570" fmla="*/ 1351288 w 4025395"/>
                <a:gd name="connsiteY3570" fmla="*/ 1476371 h 3176522"/>
                <a:gd name="connsiteX3571" fmla="*/ 1350410 w 4025395"/>
                <a:gd name="connsiteY3571" fmla="*/ 1476810 h 3176522"/>
                <a:gd name="connsiteX3572" fmla="*/ 1345804 w 4025395"/>
                <a:gd name="connsiteY3572" fmla="*/ 1482293 h 3176522"/>
                <a:gd name="connsiteX3573" fmla="*/ 1335495 w 4025395"/>
                <a:gd name="connsiteY3573" fmla="*/ 1482293 h 3176522"/>
                <a:gd name="connsiteX3574" fmla="*/ 1334472 w 4025395"/>
                <a:gd name="connsiteY3574" fmla="*/ 1482951 h 3176522"/>
                <a:gd name="connsiteX3575" fmla="*/ 1331620 w 4025395"/>
                <a:gd name="connsiteY3575" fmla="*/ 1488800 h 3176522"/>
                <a:gd name="connsiteX3576" fmla="*/ 1331620 w 4025395"/>
                <a:gd name="connsiteY3576" fmla="*/ 1489824 h 3176522"/>
                <a:gd name="connsiteX3577" fmla="*/ 1336665 w 4025395"/>
                <a:gd name="connsiteY3577" fmla="*/ 1500060 h 3176522"/>
                <a:gd name="connsiteX3578" fmla="*/ 1310929 w 4025395"/>
                <a:gd name="connsiteY3578" fmla="*/ 1500060 h 3176522"/>
                <a:gd name="connsiteX3579" fmla="*/ 1309979 w 4025395"/>
                <a:gd name="connsiteY3579" fmla="*/ 1500645 h 3176522"/>
                <a:gd name="connsiteX3580" fmla="*/ 1309979 w 4025395"/>
                <a:gd name="connsiteY3580" fmla="*/ 1501887 h 3176522"/>
                <a:gd name="connsiteX3581" fmla="*/ 1327233 w 4025395"/>
                <a:gd name="connsiteY3581" fmla="*/ 1517022 h 3176522"/>
                <a:gd name="connsiteX3582" fmla="*/ 1333083 w 4025395"/>
                <a:gd name="connsiteY3582" fmla="*/ 1538956 h 3176522"/>
                <a:gd name="connsiteX3583" fmla="*/ 1333814 w 4025395"/>
                <a:gd name="connsiteY3583" fmla="*/ 1539614 h 3176522"/>
                <a:gd name="connsiteX3584" fmla="*/ 1358526 w 4025395"/>
                <a:gd name="connsiteY3584" fmla="*/ 1550069 h 3176522"/>
                <a:gd name="connsiteX3585" fmla="*/ 1354797 w 4025395"/>
                <a:gd name="connsiteY3585" fmla="*/ 1572003 h 3176522"/>
                <a:gd name="connsiteX3586" fmla="*/ 1354797 w 4025395"/>
                <a:gd name="connsiteY3586" fmla="*/ 1572003 h 3176522"/>
                <a:gd name="connsiteX3587" fmla="*/ 1354797 w 4025395"/>
                <a:gd name="connsiteY3587" fmla="*/ 1572003 h 3176522"/>
                <a:gd name="connsiteX3588" fmla="*/ 1360719 w 4025395"/>
                <a:gd name="connsiteY3588" fmla="*/ 1589696 h 3176522"/>
                <a:gd name="connsiteX3589" fmla="*/ 1361670 w 4025395"/>
                <a:gd name="connsiteY3589" fmla="*/ 1590354 h 3176522"/>
                <a:gd name="connsiteX3590" fmla="*/ 1361670 w 4025395"/>
                <a:gd name="connsiteY3590" fmla="*/ 1590354 h 3176522"/>
                <a:gd name="connsiteX3591" fmla="*/ 1362547 w 4025395"/>
                <a:gd name="connsiteY3591" fmla="*/ 1589258 h 3176522"/>
                <a:gd name="connsiteX3592" fmla="*/ 1361670 w 4025395"/>
                <a:gd name="connsiteY3592" fmla="*/ 1576170 h 3176522"/>
                <a:gd name="connsiteX3593" fmla="*/ 1374976 w 4025395"/>
                <a:gd name="connsiteY3593" fmla="*/ 1568859 h 3176522"/>
                <a:gd name="connsiteX3594" fmla="*/ 1379436 w 4025395"/>
                <a:gd name="connsiteY3594" fmla="*/ 1569883 h 3176522"/>
                <a:gd name="connsiteX3595" fmla="*/ 1386309 w 4025395"/>
                <a:gd name="connsiteY3595" fmla="*/ 1580411 h 3176522"/>
                <a:gd name="connsiteX3596" fmla="*/ 1398153 w 4025395"/>
                <a:gd name="connsiteY3596" fmla="*/ 1591305 h 3176522"/>
                <a:gd name="connsiteX3597" fmla="*/ 1389307 w 4025395"/>
                <a:gd name="connsiteY3597" fmla="*/ 1598616 h 3176522"/>
                <a:gd name="connsiteX3598" fmla="*/ 1388867 w 4025395"/>
                <a:gd name="connsiteY3598" fmla="*/ 1599567 h 3176522"/>
                <a:gd name="connsiteX3599" fmla="*/ 1389452 w 4025395"/>
                <a:gd name="connsiteY3599" fmla="*/ 1600444 h 3176522"/>
                <a:gd name="connsiteX3600" fmla="*/ 1391865 w 4025395"/>
                <a:gd name="connsiteY3600" fmla="*/ 1601614 h 3176522"/>
                <a:gd name="connsiteX3601" fmla="*/ 1389672 w 4025395"/>
                <a:gd name="connsiteY3601" fmla="*/ 1603295 h 3176522"/>
                <a:gd name="connsiteX3602" fmla="*/ 1367738 w 4025395"/>
                <a:gd name="connsiteY3602" fmla="*/ 1599493 h 3176522"/>
                <a:gd name="connsiteX3603" fmla="*/ 1364082 w 4025395"/>
                <a:gd name="connsiteY3603" fmla="*/ 1591232 h 3176522"/>
                <a:gd name="connsiteX3604" fmla="*/ 1363132 w 4025395"/>
                <a:gd name="connsiteY3604" fmla="*/ 1590574 h 3176522"/>
                <a:gd name="connsiteX3605" fmla="*/ 1363132 w 4025395"/>
                <a:gd name="connsiteY3605" fmla="*/ 1590574 h 3176522"/>
                <a:gd name="connsiteX3606" fmla="*/ 1362255 w 4025395"/>
                <a:gd name="connsiteY3606" fmla="*/ 1591451 h 3176522"/>
                <a:gd name="connsiteX3607" fmla="*/ 1359330 w 4025395"/>
                <a:gd name="connsiteY3607" fmla="*/ 1611557 h 3176522"/>
                <a:gd name="connsiteX3608" fmla="*/ 1362328 w 4025395"/>
                <a:gd name="connsiteY3608" fmla="*/ 1621427 h 3176522"/>
                <a:gd name="connsiteX3609" fmla="*/ 1362839 w 4025395"/>
                <a:gd name="connsiteY3609" fmla="*/ 1622012 h 3176522"/>
                <a:gd name="connsiteX3610" fmla="*/ 1363351 w 4025395"/>
                <a:gd name="connsiteY3610" fmla="*/ 1622012 h 3176522"/>
                <a:gd name="connsiteX3611" fmla="*/ 1363351 w 4025395"/>
                <a:gd name="connsiteY3611" fmla="*/ 1622012 h 3176522"/>
                <a:gd name="connsiteX3612" fmla="*/ 1372637 w 4025395"/>
                <a:gd name="connsiteY3612" fmla="*/ 1619161 h 3176522"/>
                <a:gd name="connsiteX3613" fmla="*/ 1375123 w 4025395"/>
                <a:gd name="connsiteY3613" fmla="*/ 1621062 h 3176522"/>
                <a:gd name="connsiteX3614" fmla="*/ 1372052 w 4025395"/>
                <a:gd name="connsiteY3614" fmla="*/ 1624059 h 3176522"/>
                <a:gd name="connsiteX3615" fmla="*/ 1372052 w 4025395"/>
                <a:gd name="connsiteY3615" fmla="*/ 1625010 h 3176522"/>
                <a:gd name="connsiteX3616" fmla="*/ 1372710 w 4025395"/>
                <a:gd name="connsiteY3616" fmla="*/ 1625814 h 3176522"/>
                <a:gd name="connsiteX3617" fmla="*/ 1380825 w 4025395"/>
                <a:gd name="connsiteY3617" fmla="*/ 1629908 h 3176522"/>
                <a:gd name="connsiteX3618" fmla="*/ 1372417 w 4025395"/>
                <a:gd name="connsiteY3618" fmla="*/ 1635757 h 3176522"/>
                <a:gd name="connsiteX3619" fmla="*/ 1372417 w 4025395"/>
                <a:gd name="connsiteY3619" fmla="*/ 1636635 h 3176522"/>
                <a:gd name="connsiteX3620" fmla="*/ 1373075 w 4025395"/>
                <a:gd name="connsiteY3620" fmla="*/ 1637585 h 3176522"/>
                <a:gd name="connsiteX3621" fmla="*/ 1385797 w 4025395"/>
                <a:gd name="connsiteY3621" fmla="*/ 1644896 h 3176522"/>
                <a:gd name="connsiteX3622" fmla="*/ 1380240 w 4025395"/>
                <a:gd name="connsiteY3622" fmla="*/ 1657253 h 3176522"/>
                <a:gd name="connsiteX3623" fmla="*/ 1383238 w 4025395"/>
                <a:gd name="connsiteY3623" fmla="*/ 1682769 h 3176522"/>
                <a:gd name="connsiteX3624" fmla="*/ 1383238 w 4025395"/>
                <a:gd name="connsiteY3624" fmla="*/ 1682769 h 3176522"/>
                <a:gd name="connsiteX3625" fmla="*/ 1385943 w 4025395"/>
                <a:gd name="connsiteY3625" fmla="*/ 1695344 h 3176522"/>
                <a:gd name="connsiteX3626" fmla="*/ 3941682 w 4025395"/>
                <a:gd name="connsiteY3626" fmla="*/ 729595 h 3176522"/>
                <a:gd name="connsiteX3627" fmla="*/ 3942047 w 4025395"/>
                <a:gd name="connsiteY3627" fmla="*/ 726817 h 3176522"/>
                <a:gd name="connsiteX3628" fmla="*/ 3941608 w 4025395"/>
                <a:gd name="connsiteY3628" fmla="*/ 725866 h 3176522"/>
                <a:gd name="connsiteX3629" fmla="*/ 3936636 w 4025395"/>
                <a:gd name="connsiteY3629" fmla="*/ 721918 h 3176522"/>
                <a:gd name="connsiteX3630" fmla="*/ 3943509 w 4025395"/>
                <a:gd name="connsiteY3630" fmla="*/ 726158 h 3176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  <a:cxn ang="0">
                  <a:pos x="connsiteX2862" y="connsiteY2862"/>
                </a:cxn>
                <a:cxn ang="0">
                  <a:pos x="connsiteX2863" y="connsiteY2863"/>
                </a:cxn>
                <a:cxn ang="0">
                  <a:pos x="connsiteX2864" y="connsiteY2864"/>
                </a:cxn>
                <a:cxn ang="0">
                  <a:pos x="connsiteX2865" y="connsiteY2865"/>
                </a:cxn>
                <a:cxn ang="0">
                  <a:pos x="connsiteX2866" y="connsiteY2866"/>
                </a:cxn>
                <a:cxn ang="0">
                  <a:pos x="connsiteX2867" y="connsiteY2867"/>
                </a:cxn>
                <a:cxn ang="0">
                  <a:pos x="connsiteX2868" y="connsiteY2868"/>
                </a:cxn>
                <a:cxn ang="0">
                  <a:pos x="connsiteX2869" y="connsiteY2869"/>
                </a:cxn>
                <a:cxn ang="0">
                  <a:pos x="connsiteX2870" y="connsiteY2870"/>
                </a:cxn>
                <a:cxn ang="0">
                  <a:pos x="connsiteX2871" y="connsiteY2871"/>
                </a:cxn>
                <a:cxn ang="0">
                  <a:pos x="connsiteX2872" y="connsiteY2872"/>
                </a:cxn>
                <a:cxn ang="0">
                  <a:pos x="connsiteX2873" y="connsiteY2873"/>
                </a:cxn>
                <a:cxn ang="0">
                  <a:pos x="connsiteX2874" y="connsiteY2874"/>
                </a:cxn>
                <a:cxn ang="0">
                  <a:pos x="connsiteX2875" y="connsiteY2875"/>
                </a:cxn>
                <a:cxn ang="0">
                  <a:pos x="connsiteX2876" y="connsiteY2876"/>
                </a:cxn>
                <a:cxn ang="0">
                  <a:pos x="connsiteX2877" y="connsiteY2877"/>
                </a:cxn>
                <a:cxn ang="0">
                  <a:pos x="connsiteX2878" y="connsiteY2878"/>
                </a:cxn>
                <a:cxn ang="0">
                  <a:pos x="connsiteX2879" y="connsiteY2879"/>
                </a:cxn>
                <a:cxn ang="0">
                  <a:pos x="connsiteX2880" y="connsiteY2880"/>
                </a:cxn>
                <a:cxn ang="0">
                  <a:pos x="connsiteX2881" y="connsiteY2881"/>
                </a:cxn>
                <a:cxn ang="0">
                  <a:pos x="connsiteX2882" y="connsiteY2882"/>
                </a:cxn>
                <a:cxn ang="0">
                  <a:pos x="connsiteX2883" y="connsiteY2883"/>
                </a:cxn>
                <a:cxn ang="0">
                  <a:pos x="connsiteX2884" y="connsiteY2884"/>
                </a:cxn>
                <a:cxn ang="0">
                  <a:pos x="connsiteX2885" y="connsiteY2885"/>
                </a:cxn>
                <a:cxn ang="0">
                  <a:pos x="connsiteX2886" y="connsiteY2886"/>
                </a:cxn>
                <a:cxn ang="0">
                  <a:pos x="connsiteX2887" y="connsiteY2887"/>
                </a:cxn>
                <a:cxn ang="0">
                  <a:pos x="connsiteX2888" y="connsiteY2888"/>
                </a:cxn>
                <a:cxn ang="0">
                  <a:pos x="connsiteX2889" y="connsiteY2889"/>
                </a:cxn>
                <a:cxn ang="0">
                  <a:pos x="connsiteX2890" y="connsiteY2890"/>
                </a:cxn>
                <a:cxn ang="0">
                  <a:pos x="connsiteX2891" y="connsiteY2891"/>
                </a:cxn>
                <a:cxn ang="0">
                  <a:pos x="connsiteX2892" y="connsiteY2892"/>
                </a:cxn>
                <a:cxn ang="0">
                  <a:pos x="connsiteX2893" y="connsiteY2893"/>
                </a:cxn>
                <a:cxn ang="0">
                  <a:pos x="connsiteX2894" y="connsiteY2894"/>
                </a:cxn>
                <a:cxn ang="0">
                  <a:pos x="connsiteX2895" y="connsiteY2895"/>
                </a:cxn>
                <a:cxn ang="0">
                  <a:pos x="connsiteX2896" y="connsiteY2896"/>
                </a:cxn>
                <a:cxn ang="0">
                  <a:pos x="connsiteX2897" y="connsiteY2897"/>
                </a:cxn>
                <a:cxn ang="0">
                  <a:pos x="connsiteX2898" y="connsiteY2898"/>
                </a:cxn>
                <a:cxn ang="0">
                  <a:pos x="connsiteX2899" y="connsiteY2899"/>
                </a:cxn>
                <a:cxn ang="0">
                  <a:pos x="connsiteX2900" y="connsiteY2900"/>
                </a:cxn>
                <a:cxn ang="0">
                  <a:pos x="connsiteX2901" y="connsiteY2901"/>
                </a:cxn>
                <a:cxn ang="0">
                  <a:pos x="connsiteX2902" y="connsiteY2902"/>
                </a:cxn>
                <a:cxn ang="0">
                  <a:pos x="connsiteX2903" y="connsiteY2903"/>
                </a:cxn>
                <a:cxn ang="0">
                  <a:pos x="connsiteX2904" y="connsiteY2904"/>
                </a:cxn>
                <a:cxn ang="0">
                  <a:pos x="connsiteX2905" y="connsiteY2905"/>
                </a:cxn>
                <a:cxn ang="0">
                  <a:pos x="connsiteX2906" y="connsiteY2906"/>
                </a:cxn>
                <a:cxn ang="0">
                  <a:pos x="connsiteX2907" y="connsiteY2907"/>
                </a:cxn>
                <a:cxn ang="0">
                  <a:pos x="connsiteX2908" y="connsiteY2908"/>
                </a:cxn>
                <a:cxn ang="0">
                  <a:pos x="connsiteX2909" y="connsiteY2909"/>
                </a:cxn>
                <a:cxn ang="0">
                  <a:pos x="connsiteX2910" y="connsiteY2910"/>
                </a:cxn>
                <a:cxn ang="0">
                  <a:pos x="connsiteX2911" y="connsiteY2911"/>
                </a:cxn>
                <a:cxn ang="0">
                  <a:pos x="connsiteX2912" y="connsiteY2912"/>
                </a:cxn>
                <a:cxn ang="0">
                  <a:pos x="connsiteX2913" y="connsiteY2913"/>
                </a:cxn>
                <a:cxn ang="0">
                  <a:pos x="connsiteX2914" y="connsiteY2914"/>
                </a:cxn>
                <a:cxn ang="0">
                  <a:pos x="connsiteX2915" y="connsiteY2915"/>
                </a:cxn>
                <a:cxn ang="0">
                  <a:pos x="connsiteX2916" y="connsiteY2916"/>
                </a:cxn>
                <a:cxn ang="0">
                  <a:pos x="connsiteX2917" y="connsiteY2917"/>
                </a:cxn>
                <a:cxn ang="0">
                  <a:pos x="connsiteX2918" y="connsiteY2918"/>
                </a:cxn>
                <a:cxn ang="0">
                  <a:pos x="connsiteX2919" y="connsiteY2919"/>
                </a:cxn>
                <a:cxn ang="0">
                  <a:pos x="connsiteX2920" y="connsiteY2920"/>
                </a:cxn>
                <a:cxn ang="0">
                  <a:pos x="connsiteX2921" y="connsiteY2921"/>
                </a:cxn>
                <a:cxn ang="0">
                  <a:pos x="connsiteX2922" y="connsiteY2922"/>
                </a:cxn>
                <a:cxn ang="0">
                  <a:pos x="connsiteX2923" y="connsiteY2923"/>
                </a:cxn>
                <a:cxn ang="0">
                  <a:pos x="connsiteX2924" y="connsiteY2924"/>
                </a:cxn>
                <a:cxn ang="0">
                  <a:pos x="connsiteX2925" y="connsiteY2925"/>
                </a:cxn>
                <a:cxn ang="0">
                  <a:pos x="connsiteX2926" y="connsiteY2926"/>
                </a:cxn>
                <a:cxn ang="0">
                  <a:pos x="connsiteX2927" y="connsiteY2927"/>
                </a:cxn>
                <a:cxn ang="0">
                  <a:pos x="connsiteX2928" y="connsiteY2928"/>
                </a:cxn>
                <a:cxn ang="0">
                  <a:pos x="connsiteX2929" y="connsiteY2929"/>
                </a:cxn>
                <a:cxn ang="0">
                  <a:pos x="connsiteX2930" y="connsiteY2930"/>
                </a:cxn>
                <a:cxn ang="0">
                  <a:pos x="connsiteX2931" y="connsiteY2931"/>
                </a:cxn>
                <a:cxn ang="0">
                  <a:pos x="connsiteX2932" y="connsiteY2932"/>
                </a:cxn>
                <a:cxn ang="0">
                  <a:pos x="connsiteX2933" y="connsiteY2933"/>
                </a:cxn>
                <a:cxn ang="0">
                  <a:pos x="connsiteX2934" y="connsiteY2934"/>
                </a:cxn>
                <a:cxn ang="0">
                  <a:pos x="connsiteX2935" y="connsiteY2935"/>
                </a:cxn>
                <a:cxn ang="0">
                  <a:pos x="connsiteX2936" y="connsiteY2936"/>
                </a:cxn>
                <a:cxn ang="0">
                  <a:pos x="connsiteX2937" y="connsiteY2937"/>
                </a:cxn>
                <a:cxn ang="0">
                  <a:pos x="connsiteX2938" y="connsiteY2938"/>
                </a:cxn>
                <a:cxn ang="0">
                  <a:pos x="connsiteX2939" y="connsiteY2939"/>
                </a:cxn>
                <a:cxn ang="0">
                  <a:pos x="connsiteX2940" y="connsiteY2940"/>
                </a:cxn>
                <a:cxn ang="0">
                  <a:pos x="connsiteX2941" y="connsiteY2941"/>
                </a:cxn>
                <a:cxn ang="0">
                  <a:pos x="connsiteX2942" y="connsiteY2942"/>
                </a:cxn>
                <a:cxn ang="0">
                  <a:pos x="connsiteX2943" y="connsiteY2943"/>
                </a:cxn>
                <a:cxn ang="0">
                  <a:pos x="connsiteX2944" y="connsiteY2944"/>
                </a:cxn>
                <a:cxn ang="0">
                  <a:pos x="connsiteX2945" y="connsiteY2945"/>
                </a:cxn>
                <a:cxn ang="0">
                  <a:pos x="connsiteX2946" y="connsiteY2946"/>
                </a:cxn>
                <a:cxn ang="0">
                  <a:pos x="connsiteX2947" y="connsiteY2947"/>
                </a:cxn>
                <a:cxn ang="0">
                  <a:pos x="connsiteX2948" y="connsiteY2948"/>
                </a:cxn>
                <a:cxn ang="0">
                  <a:pos x="connsiteX2949" y="connsiteY2949"/>
                </a:cxn>
                <a:cxn ang="0">
                  <a:pos x="connsiteX2950" y="connsiteY2950"/>
                </a:cxn>
                <a:cxn ang="0">
                  <a:pos x="connsiteX2951" y="connsiteY2951"/>
                </a:cxn>
                <a:cxn ang="0">
                  <a:pos x="connsiteX2952" y="connsiteY2952"/>
                </a:cxn>
                <a:cxn ang="0">
                  <a:pos x="connsiteX2953" y="connsiteY2953"/>
                </a:cxn>
                <a:cxn ang="0">
                  <a:pos x="connsiteX2954" y="connsiteY2954"/>
                </a:cxn>
                <a:cxn ang="0">
                  <a:pos x="connsiteX2955" y="connsiteY2955"/>
                </a:cxn>
                <a:cxn ang="0">
                  <a:pos x="connsiteX2956" y="connsiteY2956"/>
                </a:cxn>
                <a:cxn ang="0">
                  <a:pos x="connsiteX2957" y="connsiteY2957"/>
                </a:cxn>
                <a:cxn ang="0">
                  <a:pos x="connsiteX2958" y="connsiteY2958"/>
                </a:cxn>
                <a:cxn ang="0">
                  <a:pos x="connsiteX2959" y="connsiteY2959"/>
                </a:cxn>
                <a:cxn ang="0">
                  <a:pos x="connsiteX2960" y="connsiteY2960"/>
                </a:cxn>
                <a:cxn ang="0">
                  <a:pos x="connsiteX2961" y="connsiteY2961"/>
                </a:cxn>
                <a:cxn ang="0">
                  <a:pos x="connsiteX2962" y="connsiteY2962"/>
                </a:cxn>
                <a:cxn ang="0">
                  <a:pos x="connsiteX2963" y="connsiteY2963"/>
                </a:cxn>
                <a:cxn ang="0">
                  <a:pos x="connsiteX2964" y="connsiteY2964"/>
                </a:cxn>
                <a:cxn ang="0">
                  <a:pos x="connsiteX2965" y="connsiteY2965"/>
                </a:cxn>
                <a:cxn ang="0">
                  <a:pos x="connsiteX2966" y="connsiteY2966"/>
                </a:cxn>
                <a:cxn ang="0">
                  <a:pos x="connsiteX2967" y="connsiteY2967"/>
                </a:cxn>
                <a:cxn ang="0">
                  <a:pos x="connsiteX2968" y="connsiteY2968"/>
                </a:cxn>
                <a:cxn ang="0">
                  <a:pos x="connsiteX2969" y="connsiteY2969"/>
                </a:cxn>
                <a:cxn ang="0">
                  <a:pos x="connsiteX2970" y="connsiteY2970"/>
                </a:cxn>
                <a:cxn ang="0">
                  <a:pos x="connsiteX2971" y="connsiteY2971"/>
                </a:cxn>
                <a:cxn ang="0">
                  <a:pos x="connsiteX2972" y="connsiteY2972"/>
                </a:cxn>
                <a:cxn ang="0">
                  <a:pos x="connsiteX2973" y="connsiteY2973"/>
                </a:cxn>
                <a:cxn ang="0">
                  <a:pos x="connsiteX2974" y="connsiteY2974"/>
                </a:cxn>
                <a:cxn ang="0">
                  <a:pos x="connsiteX2975" y="connsiteY2975"/>
                </a:cxn>
                <a:cxn ang="0">
                  <a:pos x="connsiteX2976" y="connsiteY2976"/>
                </a:cxn>
                <a:cxn ang="0">
                  <a:pos x="connsiteX2977" y="connsiteY2977"/>
                </a:cxn>
                <a:cxn ang="0">
                  <a:pos x="connsiteX2978" y="connsiteY2978"/>
                </a:cxn>
                <a:cxn ang="0">
                  <a:pos x="connsiteX2979" y="connsiteY2979"/>
                </a:cxn>
                <a:cxn ang="0">
                  <a:pos x="connsiteX2980" y="connsiteY2980"/>
                </a:cxn>
                <a:cxn ang="0">
                  <a:pos x="connsiteX2981" y="connsiteY2981"/>
                </a:cxn>
                <a:cxn ang="0">
                  <a:pos x="connsiteX2982" y="connsiteY2982"/>
                </a:cxn>
                <a:cxn ang="0">
                  <a:pos x="connsiteX2983" y="connsiteY2983"/>
                </a:cxn>
                <a:cxn ang="0">
                  <a:pos x="connsiteX2984" y="connsiteY2984"/>
                </a:cxn>
                <a:cxn ang="0">
                  <a:pos x="connsiteX2985" y="connsiteY2985"/>
                </a:cxn>
                <a:cxn ang="0">
                  <a:pos x="connsiteX2986" y="connsiteY2986"/>
                </a:cxn>
                <a:cxn ang="0">
                  <a:pos x="connsiteX2987" y="connsiteY2987"/>
                </a:cxn>
                <a:cxn ang="0">
                  <a:pos x="connsiteX2988" y="connsiteY2988"/>
                </a:cxn>
                <a:cxn ang="0">
                  <a:pos x="connsiteX2989" y="connsiteY2989"/>
                </a:cxn>
                <a:cxn ang="0">
                  <a:pos x="connsiteX2990" y="connsiteY2990"/>
                </a:cxn>
                <a:cxn ang="0">
                  <a:pos x="connsiteX2991" y="connsiteY2991"/>
                </a:cxn>
                <a:cxn ang="0">
                  <a:pos x="connsiteX2992" y="connsiteY2992"/>
                </a:cxn>
                <a:cxn ang="0">
                  <a:pos x="connsiteX2993" y="connsiteY2993"/>
                </a:cxn>
                <a:cxn ang="0">
                  <a:pos x="connsiteX2994" y="connsiteY2994"/>
                </a:cxn>
                <a:cxn ang="0">
                  <a:pos x="connsiteX2995" y="connsiteY2995"/>
                </a:cxn>
                <a:cxn ang="0">
                  <a:pos x="connsiteX2996" y="connsiteY2996"/>
                </a:cxn>
                <a:cxn ang="0">
                  <a:pos x="connsiteX2997" y="connsiteY2997"/>
                </a:cxn>
                <a:cxn ang="0">
                  <a:pos x="connsiteX2998" y="connsiteY2998"/>
                </a:cxn>
                <a:cxn ang="0">
                  <a:pos x="connsiteX2999" y="connsiteY2999"/>
                </a:cxn>
                <a:cxn ang="0">
                  <a:pos x="connsiteX3000" y="connsiteY3000"/>
                </a:cxn>
                <a:cxn ang="0">
                  <a:pos x="connsiteX3001" y="connsiteY3001"/>
                </a:cxn>
                <a:cxn ang="0">
                  <a:pos x="connsiteX3002" y="connsiteY3002"/>
                </a:cxn>
                <a:cxn ang="0">
                  <a:pos x="connsiteX3003" y="connsiteY3003"/>
                </a:cxn>
                <a:cxn ang="0">
                  <a:pos x="connsiteX3004" y="connsiteY3004"/>
                </a:cxn>
                <a:cxn ang="0">
                  <a:pos x="connsiteX3005" y="connsiteY3005"/>
                </a:cxn>
                <a:cxn ang="0">
                  <a:pos x="connsiteX3006" y="connsiteY3006"/>
                </a:cxn>
                <a:cxn ang="0">
                  <a:pos x="connsiteX3007" y="connsiteY3007"/>
                </a:cxn>
                <a:cxn ang="0">
                  <a:pos x="connsiteX3008" y="connsiteY3008"/>
                </a:cxn>
                <a:cxn ang="0">
                  <a:pos x="connsiteX3009" y="connsiteY3009"/>
                </a:cxn>
                <a:cxn ang="0">
                  <a:pos x="connsiteX3010" y="connsiteY3010"/>
                </a:cxn>
                <a:cxn ang="0">
                  <a:pos x="connsiteX3011" y="connsiteY3011"/>
                </a:cxn>
                <a:cxn ang="0">
                  <a:pos x="connsiteX3012" y="connsiteY3012"/>
                </a:cxn>
                <a:cxn ang="0">
                  <a:pos x="connsiteX3013" y="connsiteY3013"/>
                </a:cxn>
                <a:cxn ang="0">
                  <a:pos x="connsiteX3014" y="connsiteY3014"/>
                </a:cxn>
                <a:cxn ang="0">
                  <a:pos x="connsiteX3015" y="connsiteY3015"/>
                </a:cxn>
                <a:cxn ang="0">
                  <a:pos x="connsiteX3016" y="connsiteY3016"/>
                </a:cxn>
                <a:cxn ang="0">
                  <a:pos x="connsiteX3017" y="connsiteY3017"/>
                </a:cxn>
                <a:cxn ang="0">
                  <a:pos x="connsiteX3018" y="connsiteY3018"/>
                </a:cxn>
                <a:cxn ang="0">
                  <a:pos x="connsiteX3019" y="connsiteY3019"/>
                </a:cxn>
                <a:cxn ang="0">
                  <a:pos x="connsiteX3020" y="connsiteY3020"/>
                </a:cxn>
                <a:cxn ang="0">
                  <a:pos x="connsiteX3021" y="connsiteY3021"/>
                </a:cxn>
                <a:cxn ang="0">
                  <a:pos x="connsiteX3022" y="connsiteY3022"/>
                </a:cxn>
                <a:cxn ang="0">
                  <a:pos x="connsiteX3023" y="connsiteY3023"/>
                </a:cxn>
                <a:cxn ang="0">
                  <a:pos x="connsiteX3024" y="connsiteY3024"/>
                </a:cxn>
                <a:cxn ang="0">
                  <a:pos x="connsiteX3025" y="connsiteY3025"/>
                </a:cxn>
                <a:cxn ang="0">
                  <a:pos x="connsiteX3026" y="connsiteY3026"/>
                </a:cxn>
                <a:cxn ang="0">
                  <a:pos x="connsiteX3027" y="connsiteY3027"/>
                </a:cxn>
                <a:cxn ang="0">
                  <a:pos x="connsiteX3028" y="connsiteY3028"/>
                </a:cxn>
                <a:cxn ang="0">
                  <a:pos x="connsiteX3029" y="connsiteY3029"/>
                </a:cxn>
                <a:cxn ang="0">
                  <a:pos x="connsiteX3030" y="connsiteY3030"/>
                </a:cxn>
                <a:cxn ang="0">
                  <a:pos x="connsiteX3031" y="connsiteY3031"/>
                </a:cxn>
                <a:cxn ang="0">
                  <a:pos x="connsiteX3032" y="connsiteY3032"/>
                </a:cxn>
                <a:cxn ang="0">
                  <a:pos x="connsiteX3033" y="connsiteY3033"/>
                </a:cxn>
                <a:cxn ang="0">
                  <a:pos x="connsiteX3034" y="connsiteY3034"/>
                </a:cxn>
                <a:cxn ang="0">
                  <a:pos x="connsiteX3035" y="connsiteY3035"/>
                </a:cxn>
                <a:cxn ang="0">
                  <a:pos x="connsiteX3036" y="connsiteY3036"/>
                </a:cxn>
                <a:cxn ang="0">
                  <a:pos x="connsiteX3037" y="connsiteY3037"/>
                </a:cxn>
                <a:cxn ang="0">
                  <a:pos x="connsiteX3038" y="connsiteY3038"/>
                </a:cxn>
                <a:cxn ang="0">
                  <a:pos x="connsiteX3039" y="connsiteY3039"/>
                </a:cxn>
                <a:cxn ang="0">
                  <a:pos x="connsiteX3040" y="connsiteY3040"/>
                </a:cxn>
                <a:cxn ang="0">
                  <a:pos x="connsiteX3041" y="connsiteY3041"/>
                </a:cxn>
                <a:cxn ang="0">
                  <a:pos x="connsiteX3042" y="connsiteY3042"/>
                </a:cxn>
                <a:cxn ang="0">
                  <a:pos x="connsiteX3043" y="connsiteY3043"/>
                </a:cxn>
                <a:cxn ang="0">
                  <a:pos x="connsiteX3044" y="connsiteY3044"/>
                </a:cxn>
                <a:cxn ang="0">
                  <a:pos x="connsiteX3045" y="connsiteY3045"/>
                </a:cxn>
                <a:cxn ang="0">
                  <a:pos x="connsiteX3046" y="connsiteY3046"/>
                </a:cxn>
                <a:cxn ang="0">
                  <a:pos x="connsiteX3047" y="connsiteY3047"/>
                </a:cxn>
                <a:cxn ang="0">
                  <a:pos x="connsiteX3048" y="connsiteY3048"/>
                </a:cxn>
                <a:cxn ang="0">
                  <a:pos x="connsiteX3049" y="connsiteY3049"/>
                </a:cxn>
                <a:cxn ang="0">
                  <a:pos x="connsiteX3050" y="connsiteY3050"/>
                </a:cxn>
                <a:cxn ang="0">
                  <a:pos x="connsiteX3051" y="connsiteY3051"/>
                </a:cxn>
                <a:cxn ang="0">
                  <a:pos x="connsiteX3052" y="connsiteY3052"/>
                </a:cxn>
                <a:cxn ang="0">
                  <a:pos x="connsiteX3053" y="connsiteY3053"/>
                </a:cxn>
                <a:cxn ang="0">
                  <a:pos x="connsiteX3054" y="connsiteY3054"/>
                </a:cxn>
                <a:cxn ang="0">
                  <a:pos x="connsiteX3055" y="connsiteY3055"/>
                </a:cxn>
                <a:cxn ang="0">
                  <a:pos x="connsiteX3056" y="connsiteY3056"/>
                </a:cxn>
                <a:cxn ang="0">
                  <a:pos x="connsiteX3057" y="connsiteY3057"/>
                </a:cxn>
                <a:cxn ang="0">
                  <a:pos x="connsiteX3058" y="connsiteY3058"/>
                </a:cxn>
                <a:cxn ang="0">
                  <a:pos x="connsiteX3059" y="connsiteY3059"/>
                </a:cxn>
                <a:cxn ang="0">
                  <a:pos x="connsiteX3060" y="connsiteY3060"/>
                </a:cxn>
                <a:cxn ang="0">
                  <a:pos x="connsiteX3061" y="connsiteY3061"/>
                </a:cxn>
                <a:cxn ang="0">
                  <a:pos x="connsiteX3062" y="connsiteY3062"/>
                </a:cxn>
                <a:cxn ang="0">
                  <a:pos x="connsiteX3063" y="connsiteY3063"/>
                </a:cxn>
                <a:cxn ang="0">
                  <a:pos x="connsiteX3064" y="connsiteY3064"/>
                </a:cxn>
                <a:cxn ang="0">
                  <a:pos x="connsiteX3065" y="connsiteY3065"/>
                </a:cxn>
                <a:cxn ang="0">
                  <a:pos x="connsiteX3066" y="connsiteY3066"/>
                </a:cxn>
                <a:cxn ang="0">
                  <a:pos x="connsiteX3067" y="connsiteY3067"/>
                </a:cxn>
                <a:cxn ang="0">
                  <a:pos x="connsiteX3068" y="connsiteY3068"/>
                </a:cxn>
                <a:cxn ang="0">
                  <a:pos x="connsiteX3069" y="connsiteY3069"/>
                </a:cxn>
                <a:cxn ang="0">
                  <a:pos x="connsiteX3070" y="connsiteY3070"/>
                </a:cxn>
                <a:cxn ang="0">
                  <a:pos x="connsiteX3071" y="connsiteY3071"/>
                </a:cxn>
                <a:cxn ang="0">
                  <a:pos x="connsiteX3072" y="connsiteY3072"/>
                </a:cxn>
                <a:cxn ang="0">
                  <a:pos x="connsiteX3073" y="connsiteY3073"/>
                </a:cxn>
                <a:cxn ang="0">
                  <a:pos x="connsiteX3074" y="connsiteY3074"/>
                </a:cxn>
                <a:cxn ang="0">
                  <a:pos x="connsiteX3075" y="connsiteY3075"/>
                </a:cxn>
                <a:cxn ang="0">
                  <a:pos x="connsiteX3076" y="connsiteY3076"/>
                </a:cxn>
                <a:cxn ang="0">
                  <a:pos x="connsiteX3077" y="connsiteY3077"/>
                </a:cxn>
                <a:cxn ang="0">
                  <a:pos x="connsiteX3078" y="connsiteY3078"/>
                </a:cxn>
                <a:cxn ang="0">
                  <a:pos x="connsiteX3079" y="connsiteY3079"/>
                </a:cxn>
                <a:cxn ang="0">
                  <a:pos x="connsiteX3080" y="connsiteY3080"/>
                </a:cxn>
                <a:cxn ang="0">
                  <a:pos x="connsiteX3081" y="connsiteY3081"/>
                </a:cxn>
                <a:cxn ang="0">
                  <a:pos x="connsiteX3082" y="connsiteY3082"/>
                </a:cxn>
                <a:cxn ang="0">
                  <a:pos x="connsiteX3083" y="connsiteY3083"/>
                </a:cxn>
                <a:cxn ang="0">
                  <a:pos x="connsiteX3084" y="connsiteY3084"/>
                </a:cxn>
                <a:cxn ang="0">
                  <a:pos x="connsiteX3085" y="connsiteY3085"/>
                </a:cxn>
                <a:cxn ang="0">
                  <a:pos x="connsiteX3086" y="connsiteY3086"/>
                </a:cxn>
                <a:cxn ang="0">
                  <a:pos x="connsiteX3087" y="connsiteY3087"/>
                </a:cxn>
                <a:cxn ang="0">
                  <a:pos x="connsiteX3088" y="connsiteY3088"/>
                </a:cxn>
                <a:cxn ang="0">
                  <a:pos x="connsiteX3089" y="connsiteY3089"/>
                </a:cxn>
                <a:cxn ang="0">
                  <a:pos x="connsiteX3090" y="connsiteY3090"/>
                </a:cxn>
                <a:cxn ang="0">
                  <a:pos x="connsiteX3091" y="connsiteY3091"/>
                </a:cxn>
                <a:cxn ang="0">
                  <a:pos x="connsiteX3092" y="connsiteY3092"/>
                </a:cxn>
                <a:cxn ang="0">
                  <a:pos x="connsiteX3093" y="connsiteY3093"/>
                </a:cxn>
                <a:cxn ang="0">
                  <a:pos x="connsiteX3094" y="connsiteY3094"/>
                </a:cxn>
                <a:cxn ang="0">
                  <a:pos x="connsiteX3095" y="connsiteY3095"/>
                </a:cxn>
                <a:cxn ang="0">
                  <a:pos x="connsiteX3096" y="connsiteY3096"/>
                </a:cxn>
                <a:cxn ang="0">
                  <a:pos x="connsiteX3097" y="connsiteY3097"/>
                </a:cxn>
                <a:cxn ang="0">
                  <a:pos x="connsiteX3098" y="connsiteY3098"/>
                </a:cxn>
                <a:cxn ang="0">
                  <a:pos x="connsiteX3099" y="connsiteY3099"/>
                </a:cxn>
                <a:cxn ang="0">
                  <a:pos x="connsiteX3100" y="connsiteY3100"/>
                </a:cxn>
                <a:cxn ang="0">
                  <a:pos x="connsiteX3101" y="connsiteY3101"/>
                </a:cxn>
                <a:cxn ang="0">
                  <a:pos x="connsiteX3102" y="connsiteY3102"/>
                </a:cxn>
                <a:cxn ang="0">
                  <a:pos x="connsiteX3103" y="connsiteY3103"/>
                </a:cxn>
                <a:cxn ang="0">
                  <a:pos x="connsiteX3104" y="connsiteY3104"/>
                </a:cxn>
                <a:cxn ang="0">
                  <a:pos x="connsiteX3105" y="connsiteY3105"/>
                </a:cxn>
                <a:cxn ang="0">
                  <a:pos x="connsiteX3106" y="connsiteY3106"/>
                </a:cxn>
                <a:cxn ang="0">
                  <a:pos x="connsiteX3107" y="connsiteY3107"/>
                </a:cxn>
                <a:cxn ang="0">
                  <a:pos x="connsiteX3108" y="connsiteY3108"/>
                </a:cxn>
                <a:cxn ang="0">
                  <a:pos x="connsiteX3109" y="connsiteY3109"/>
                </a:cxn>
                <a:cxn ang="0">
                  <a:pos x="connsiteX3110" y="connsiteY3110"/>
                </a:cxn>
                <a:cxn ang="0">
                  <a:pos x="connsiteX3111" y="connsiteY3111"/>
                </a:cxn>
                <a:cxn ang="0">
                  <a:pos x="connsiteX3112" y="connsiteY3112"/>
                </a:cxn>
                <a:cxn ang="0">
                  <a:pos x="connsiteX3113" y="connsiteY3113"/>
                </a:cxn>
                <a:cxn ang="0">
                  <a:pos x="connsiteX3114" y="connsiteY3114"/>
                </a:cxn>
                <a:cxn ang="0">
                  <a:pos x="connsiteX3115" y="connsiteY3115"/>
                </a:cxn>
                <a:cxn ang="0">
                  <a:pos x="connsiteX3116" y="connsiteY3116"/>
                </a:cxn>
                <a:cxn ang="0">
                  <a:pos x="connsiteX3117" y="connsiteY3117"/>
                </a:cxn>
                <a:cxn ang="0">
                  <a:pos x="connsiteX3118" y="connsiteY3118"/>
                </a:cxn>
                <a:cxn ang="0">
                  <a:pos x="connsiteX3119" y="connsiteY3119"/>
                </a:cxn>
                <a:cxn ang="0">
                  <a:pos x="connsiteX3120" y="connsiteY3120"/>
                </a:cxn>
                <a:cxn ang="0">
                  <a:pos x="connsiteX3121" y="connsiteY3121"/>
                </a:cxn>
                <a:cxn ang="0">
                  <a:pos x="connsiteX3122" y="connsiteY3122"/>
                </a:cxn>
                <a:cxn ang="0">
                  <a:pos x="connsiteX3123" y="connsiteY3123"/>
                </a:cxn>
                <a:cxn ang="0">
                  <a:pos x="connsiteX3124" y="connsiteY3124"/>
                </a:cxn>
                <a:cxn ang="0">
                  <a:pos x="connsiteX3125" y="connsiteY3125"/>
                </a:cxn>
                <a:cxn ang="0">
                  <a:pos x="connsiteX3126" y="connsiteY3126"/>
                </a:cxn>
                <a:cxn ang="0">
                  <a:pos x="connsiteX3127" y="connsiteY3127"/>
                </a:cxn>
                <a:cxn ang="0">
                  <a:pos x="connsiteX3128" y="connsiteY3128"/>
                </a:cxn>
                <a:cxn ang="0">
                  <a:pos x="connsiteX3129" y="connsiteY3129"/>
                </a:cxn>
                <a:cxn ang="0">
                  <a:pos x="connsiteX3130" y="connsiteY3130"/>
                </a:cxn>
                <a:cxn ang="0">
                  <a:pos x="connsiteX3131" y="connsiteY3131"/>
                </a:cxn>
                <a:cxn ang="0">
                  <a:pos x="connsiteX3132" y="connsiteY3132"/>
                </a:cxn>
                <a:cxn ang="0">
                  <a:pos x="connsiteX3133" y="connsiteY3133"/>
                </a:cxn>
                <a:cxn ang="0">
                  <a:pos x="connsiteX3134" y="connsiteY3134"/>
                </a:cxn>
                <a:cxn ang="0">
                  <a:pos x="connsiteX3135" y="connsiteY3135"/>
                </a:cxn>
                <a:cxn ang="0">
                  <a:pos x="connsiteX3136" y="connsiteY3136"/>
                </a:cxn>
                <a:cxn ang="0">
                  <a:pos x="connsiteX3137" y="connsiteY3137"/>
                </a:cxn>
                <a:cxn ang="0">
                  <a:pos x="connsiteX3138" y="connsiteY3138"/>
                </a:cxn>
                <a:cxn ang="0">
                  <a:pos x="connsiteX3139" y="connsiteY3139"/>
                </a:cxn>
                <a:cxn ang="0">
                  <a:pos x="connsiteX3140" y="connsiteY3140"/>
                </a:cxn>
                <a:cxn ang="0">
                  <a:pos x="connsiteX3141" y="connsiteY3141"/>
                </a:cxn>
                <a:cxn ang="0">
                  <a:pos x="connsiteX3142" y="connsiteY3142"/>
                </a:cxn>
                <a:cxn ang="0">
                  <a:pos x="connsiteX3143" y="connsiteY3143"/>
                </a:cxn>
                <a:cxn ang="0">
                  <a:pos x="connsiteX3144" y="connsiteY3144"/>
                </a:cxn>
                <a:cxn ang="0">
                  <a:pos x="connsiteX3145" y="connsiteY3145"/>
                </a:cxn>
                <a:cxn ang="0">
                  <a:pos x="connsiteX3146" y="connsiteY3146"/>
                </a:cxn>
                <a:cxn ang="0">
                  <a:pos x="connsiteX3147" y="connsiteY3147"/>
                </a:cxn>
                <a:cxn ang="0">
                  <a:pos x="connsiteX3148" y="connsiteY3148"/>
                </a:cxn>
                <a:cxn ang="0">
                  <a:pos x="connsiteX3149" y="connsiteY3149"/>
                </a:cxn>
                <a:cxn ang="0">
                  <a:pos x="connsiteX3150" y="connsiteY3150"/>
                </a:cxn>
                <a:cxn ang="0">
                  <a:pos x="connsiteX3151" y="connsiteY3151"/>
                </a:cxn>
                <a:cxn ang="0">
                  <a:pos x="connsiteX3152" y="connsiteY3152"/>
                </a:cxn>
                <a:cxn ang="0">
                  <a:pos x="connsiteX3153" y="connsiteY3153"/>
                </a:cxn>
                <a:cxn ang="0">
                  <a:pos x="connsiteX3154" y="connsiteY3154"/>
                </a:cxn>
                <a:cxn ang="0">
                  <a:pos x="connsiteX3155" y="connsiteY3155"/>
                </a:cxn>
                <a:cxn ang="0">
                  <a:pos x="connsiteX3156" y="connsiteY3156"/>
                </a:cxn>
                <a:cxn ang="0">
                  <a:pos x="connsiteX3157" y="connsiteY3157"/>
                </a:cxn>
                <a:cxn ang="0">
                  <a:pos x="connsiteX3158" y="connsiteY3158"/>
                </a:cxn>
                <a:cxn ang="0">
                  <a:pos x="connsiteX3159" y="connsiteY3159"/>
                </a:cxn>
                <a:cxn ang="0">
                  <a:pos x="connsiteX3160" y="connsiteY3160"/>
                </a:cxn>
                <a:cxn ang="0">
                  <a:pos x="connsiteX3161" y="connsiteY3161"/>
                </a:cxn>
                <a:cxn ang="0">
                  <a:pos x="connsiteX3162" y="connsiteY3162"/>
                </a:cxn>
                <a:cxn ang="0">
                  <a:pos x="connsiteX3163" y="connsiteY3163"/>
                </a:cxn>
                <a:cxn ang="0">
                  <a:pos x="connsiteX3164" y="connsiteY3164"/>
                </a:cxn>
                <a:cxn ang="0">
                  <a:pos x="connsiteX3165" y="connsiteY3165"/>
                </a:cxn>
                <a:cxn ang="0">
                  <a:pos x="connsiteX3166" y="connsiteY3166"/>
                </a:cxn>
                <a:cxn ang="0">
                  <a:pos x="connsiteX3167" y="connsiteY3167"/>
                </a:cxn>
                <a:cxn ang="0">
                  <a:pos x="connsiteX3168" y="connsiteY3168"/>
                </a:cxn>
                <a:cxn ang="0">
                  <a:pos x="connsiteX3169" y="connsiteY3169"/>
                </a:cxn>
                <a:cxn ang="0">
                  <a:pos x="connsiteX3170" y="connsiteY3170"/>
                </a:cxn>
                <a:cxn ang="0">
                  <a:pos x="connsiteX3171" y="connsiteY3171"/>
                </a:cxn>
                <a:cxn ang="0">
                  <a:pos x="connsiteX3172" y="connsiteY3172"/>
                </a:cxn>
                <a:cxn ang="0">
                  <a:pos x="connsiteX3173" y="connsiteY3173"/>
                </a:cxn>
                <a:cxn ang="0">
                  <a:pos x="connsiteX3174" y="connsiteY3174"/>
                </a:cxn>
                <a:cxn ang="0">
                  <a:pos x="connsiteX3175" y="connsiteY3175"/>
                </a:cxn>
                <a:cxn ang="0">
                  <a:pos x="connsiteX3176" y="connsiteY3176"/>
                </a:cxn>
                <a:cxn ang="0">
                  <a:pos x="connsiteX3177" y="connsiteY3177"/>
                </a:cxn>
                <a:cxn ang="0">
                  <a:pos x="connsiteX3178" y="connsiteY3178"/>
                </a:cxn>
                <a:cxn ang="0">
                  <a:pos x="connsiteX3179" y="connsiteY3179"/>
                </a:cxn>
                <a:cxn ang="0">
                  <a:pos x="connsiteX3180" y="connsiteY3180"/>
                </a:cxn>
                <a:cxn ang="0">
                  <a:pos x="connsiteX3181" y="connsiteY3181"/>
                </a:cxn>
                <a:cxn ang="0">
                  <a:pos x="connsiteX3182" y="connsiteY3182"/>
                </a:cxn>
                <a:cxn ang="0">
                  <a:pos x="connsiteX3183" y="connsiteY3183"/>
                </a:cxn>
                <a:cxn ang="0">
                  <a:pos x="connsiteX3184" y="connsiteY3184"/>
                </a:cxn>
                <a:cxn ang="0">
                  <a:pos x="connsiteX3185" y="connsiteY3185"/>
                </a:cxn>
                <a:cxn ang="0">
                  <a:pos x="connsiteX3186" y="connsiteY3186"/>
                </a:cxn>
                <a:cxn ang="0">
                  <a:pos x="connsiteX3187" y="connsiteY3187"/>
                </a:cxn>
                <a:cxn ang="0">
                  <a:pos x="connsiteX3188" y="connsiteY3188"/>
                </a:cxn>
                <a:cxn ang="0">
                  <a:pos x="connsiteX3189" y="connsiteY3189"/>
                </a:cxn>
                <a:cxn ang="0">
                  <a:pos x="connsiteX3190" y="connsiteY3190"/>
                </a:cxn>
                <a:cxn ang="0">
                  <a:pos x="connsiteX3191" y="connsiteY3191"/>
                </a:cxn>
                <a:cxn ang="0">
                  <a:pos x="connsiteX3192" y="connsiteY3192"/>
                </a:cxn>
                <a:cxn ang="0">
                  <a:pos x="connsiteX3193" y="connsiteY3193"/>
                </a:cxn>
                <a:cxn ang="0">
                  <a:pos x="connsiteX3194" y="connsiteY3194"/>
                </a:cxn>
                <a:cxn ang="0">
                  <a:pos x="connsiteX3195" y="connsiteY3195"/>
                </a:cxn>
                <a:cxn ang="0">
                  <a:pos x="connsiteX3196" y="connsiteY3196"/>
                </a:cxn>
                <a:cxn ang="0">
                  <a:pos x="connsiteX3197" y="connsiteY3197"/>
                </a:cxn>
                <a:cxn ang="0">
                  <a:pos x="connsiteX3198" y="connsiteY3198"/>
                </a:cxn>
                <a:cxn ang="0">
                  <a:pos x="connsiteX3199" y="connsiteY3199"/>
                </a:cxn>
                <a:cxn ang="0">
                  <a:pos x="connsiteX3200" y="connsiteY3200"/>
                </a:cxn>
                <a:cxn ang="0">
                  <a:pos x="connsiteX3201" y="connsiteY3201"/>
                </a:cxn>
                <a:cxn ang="0">
                  <a:pos x="connsiteX3202" y="connsiteY3202"/>
                </a:cxn>
                <a:cxn ang="0">
                  <a:pos x="connsiteX3203" y="connsiteY3203"/>
                </a:cxn>
                <a:cxn ang="0">
                  <a:pos x="connsiteX3204" y="connsiteY3204"/>
                </a:cxn>
                <a:cxn ang="0">
                  <a:pos x="connsiteX3205" y="connsiteY3205"/>
                </a:cxn>
                <a:cxn ang="0">
                  <a:pos x="connsiteX3206" y="connsiteY3206"/>
                </a:cxn>
                <a:cxn ang="0">
                  <a:pos x="connsiteX3207" y="connsiteY3207"/>
                </a:cxn>
                <a:cxn ang="0">
                  <a:pos x="connsiteX3208" y="connsiteY3208"/>
                </a:cxn>
                <a:cxn ang="0">
                  <a:pos x="connsiteX3209" y="connsiteY3209"/>
                </a:cxn>
                <a:cxn ang="0">
                  <a:pos x="connsiteX3210" y="connsiteY3210"/>
                </a:cxn>
                <a:cxn ang="0">
                  <a:pos x="connsiteX3211" y="connsiteY3211"/>
                </a:cxn>
                <a:cxn ang="0">
                  <a:pos x="connsiteX3212" y="connsiteY3212"/>
                </a:cxn>
                <a:cxn ang="0">
                  <a:pos x="connsiteX3213" y="connsiteY3213"/>
                </a:cxn>
                <a:cxn ang="0">
                  <a:pos x="connsiteX3214" y="connsiteY3214"/>
                </a:cxn>
                <a:cxn ang="0">
                  <a:pos x="connsiteX3215" y="connsiteY3215"/>
                </a:cxn>
                <a:cxn ang="0">
                  <a:pos x="connsiteX3216" y="connsiteY3216"/>
                </a:cxn>
                <a:cxn ang="0">
                  <a:pos x="connsiteX3217" y="connsiteY3217"/>
                </a:cxn>
                <a:cxn ang="0">
                  <a:pos x="connsiteX3218" y="connsiteY3218"/>
                </a:cxn>
                <a:cxn ang="0">
                  <a:pos x="connsiteX3219" y="connsiteY3219"/>
                </a:cxn>
                <a:cxn ang="0">
                  <a:pos x="connsiteX3220" y="connsiteY3220"/>
                </a:cxn>
                <a:cxn ang="0">
                  <a:pos x="connsiteX3221" y="connsiteY3221"/>
                </a:cxn>
                <a:cxn ang="0">
                  <a:pos x="connsiteX3222" y="connsiteY3222"/>
                </a:cxn>
                <a:cxn ang="0">
                  <a:pos x="connsiteX3223" y="connsiteY3223"/>
                </a:cxn>
                <a:cxn ang="0">
                  <a:pos x="connsiteX3224" y="connsiteY3224"/>
                </a:cxn>
                <a:cxn ang="0">
                  <a:pos x="connsiteX3225" y="connsiteY3225"/>
                </a:cxn>
                <a:cxn ang="0">
                  <a:pos x="connsiteX3226" y="connsiteY3226"/>
                </a:cxn>
                <a:cxn ang="0">
                  <a:pos x="connsiteX3227" y="connsiteY3227"/>
                </a:cxn>
                <a:cxn ang="0">
                  <a:pos x="connsiteX3228" y="connsiteY3228"/>
                </a:cxn>
                <a:cxn ang="0">
                  <a:pos x="connsiteX3229" y="connsiteY3229"/>
                </a:cxn>
                <a:cxn ang="0">
                  <a:pos x="connsiteX3230" y="connsiteY3230"/>
                </a:cxn>
                <a:cxn ang="0">
                  <a:pos x="connsiteX3231" y="connsiteY3231"/>
                </a:cxn>
                <a:cxn ang="0">
                  <a:pos x="connsiteX3232" y="connsiteY3232"/>
                </a:cxn>
                <a:cxn ang="0">
                  <a:pos x="connsiteX3233" y="connsiteY3233"/>
                </a:cxn>
                <a:cxn ang="0">
                  <a:pos x="connsiteX3234" y="connsiteY3234"/>
                </a:cxn>
                <a:cxn ang="0">
                  <a:pos x="connsiteX3235" y="connsiteY3235"/>
                </a:cxn>
                <a:cxn ang="0">
                  <a:pos x="connsiteX3236" y="connsiteY3236"/>
                </a:cxn>
                <a:cxn ang="0">
                  <a:pos x="connsiteX3237" y="connsiteY3237"/>
                </a:cxn>
                <a:cxn ang="0">
                  <a:pos x="connsiteX3238" y="connsiteY3238"/>
                </a:cxn>
                <a:cxn ang="0">
                  <a:pos x="connsiteX3239" y="connsiteY3239"/>
                </a:cxn>
                <a:cxn ang="0">
                  <a:pos x="connsiteX3240" y="connsiteY3240"/>
                </a:cxn>
                <a:cxn ang="0">
                  <a:pos x="connsiteX3241" y="connsiteY3241"/>
                </a:cxn>
                <a:cxn ang="0">
                  <a:pos x="connsiteX3242" y="connsiteY3242"/>
                </a:cxn>
                <a:cxn ang="0">
                  <a:pos x="connsiteX3243" y="connsiteY3243"/>
                </a:cxn>
                <a:cxn ang="0">
                  <a:pos x="connsiteX3244" y="connsiteY3244"/>
                </a:cxn>
                <a:cxn ang="0">
                  <a:pos x="connsiteX3245" y="connsiteY3245"/>
                </a:cxn>
                <a:cxn ang="0">
                  <a:pos x="connsiteX3246" y="connsiteY3246"/>
                </a:cxn>
                <a:cxn ang="0">
                  <a:pos x="connsiteX3247" y="connsiteY3247"/>
                </a:cxn>
                <a:cxn ang="0">
                  <a:pos x="connsiteX3248" y="connsiteY3248"/>
                </a:cxn>
                <a:cxn ang="0">
                  <a:pos x="connsiteX3249" y="connsiteY3249"/>
                </a:cxn>
                <a:cxn ang="0">
                  <a:pos x="connsiteX3250" y="connsiteY3250"/>
                </a:cxn>
                <a:cxn ang="0">
                  <a:pos x="connsiteX3251" y="connsiteY3251"/>
                </a:cxn>
                <a:cxn ang="0">
                  <a:pos x="connsiteX3252" y="connsiteY3252"/>
                </a:cxn>
                <a:cxn ang="0">
                  <a:pos x="connsiteX3253" y="connsiteY3253"/>
                </a:cxn>
                <a:cxn ang="0">
                  <a:pos x="connsiteX3254" y="connsiteY3254"/>
                </a:cxn>
                <a:cxn ang="0">
                  <a:pos x="connsiteX3255" y="connsiteY3255"/>
                </a:cxn>
                <a:cxn ang="0">
                  <a:pos x="connsiteX3256" y="connsiteY3256"/>
                </a:cxn>
                <a:cxn ang="0">
                  <a:pos x="connsiteX3257" y="connsiteY3257"/>
                </a:cxn>
                <a:cxn ang="0">
                  <a:pos x="connsiteX3258" y="connsiteY3258"/>
                </a:cxn>
                <a:cxn ang="0">
                  <a:pos x="connsiteX3259" y="connsiteY3259"/>
                </a:cxn>
                <a:cxn ang="0">
                  <a:pos x="connsiteX3260" y="connsiteY3260"/>
                </a:cxn>
                <a:cxn ang="0">
                  <a:pos x="connsiteX3261" y="connsiteY3261"/>
                </a:cxn>
                <a:cxn ang="0">
                  <a:pos x="connsiteX3262" y="connsiteY3262"/>
                </a:cxn>
                <a:cxn ang="0">
                  <a:pos x="connsiteX3263" y="connsiteY3263"/>
                </a:cxn>
                <a:cxn ang="0">
                  <a:pos x="connsiteX3264" y="connsiteY3264"/>
                </a:cxn>
                <a:cxn ang="0">
                  <a:pos x="connsiteX3265" y="connsiteY3265"/>
                </a:cxn>
                <a:cxn ang="0">
                  <a:pos x="connsiteX3266" y="connsiteY3266"/>
                </a:cxn>
                <a:cxn ang="0">
                  <a:pos x="connsiteX3267" y="connsiteY3267"/>
                </a:cxn>
                <a:cxn ang="0">
                  <a:pos x="connsiteX3268" y="connsiteY3268"/>
                </a:cxn>
                <a:cxn ang="0">
                  <a:pos x="connsiteX3269" y="connsiteY3269"/>
                </a:cxn>
                <a:cxn ang="0">
                  <a:pos x="connsiteX3270" y="connsiteY3270"/>
                </a:cxn>
                <a:cxn ang="0">
                  <a:pos x="connsiteX3271" y="connsiteY3271"/>
                </a:cxn>
                <a:cxn ang="0">
                  <a:pos x="connsiteX3272" y="connsiteY3272"/>
                </a:cxn>
                <a:cxn ang="0">
                  <a:pos x="connsiteX3273" y="connsiteY3273"/>
                </a:cxn>
                <a:cxn ang="0">
                  <a:pos x="connsiteX3274" y="connsiteY3274"/>
                </a:cxn>
                <a:cxn ang="0">
                  <a:pos x="connsiteX3275" y="connsiteY3275"/>
                </a:cxn>
                <a:cxn ang="0">
                  <a:pos x="connsiteX3276" y="connsiteY3276"/>
                </a:cxn>
                <a:cxn ang="0">
                  <a:pos x="connsiteX3277" y="connsiteY3277"/>
                </a:cxn>
                <a:cxn ang="0">
                  <a:pos x="connsiteX3278" y="connsiteY3278"/>
                </a:cxn>
                <a:cxn ang="0">
                  <a:pos x="connsiteX3279" y="connsiteY3279"/>
                </a:cxn>
                <a:cxn ang="0">
                  <a:pos x="connsiteX3280" y="connsiteY3280"/>
                </a:cxn>
                <a:cxn ang="0">
                  <a:pos x="connsiteX3281" y="connsiteY3281"/>
                </a:cxn>
                <a:cxn ang="0">
                  <a:pos x="connsiteX3282" y="connsiteY3282"/>
                </a:cxn>
                <a:cxn ang="0">
                  <a:pos x="connsiteX3283" y="connsiteY3283"/>
                </a:cxn>
                <a:cxn ang="0">
                  <a:pos x="connsiteX3284" y="connsiteY3284"/>
                </a:cxn>
                <a:cxn ang="0">
                  <a:pos x="connsiteX3285" y="connsiteY3285"/>
                </a:cxn>
                <a:cxn ang="0">
                  <a:pos x="connsiteX3286" y="connsiteY3286"/>
                </a:cxn>
                <a:cxn ang="0">
                  <a:pos x="connsiteX3287" y="connsiteY3287"/>
                </a:cxn>
                <a:cxn ang="0">
                  <a:pos x="connsiteX3288" y="connsiteY3288"/>
                </a:cxn>
                <a:cxn ang="0">
                  <a:pos x="connsiteX3289" y="connsiteY3289"/>
                </a:cxn>
                <a:cxn ang="0">
                  <a:pos x="connsiteX3290" y="connsiteY3290"/>
                </a:cxn>
                <a:cxn ang="0">
                  <a:pos x="connsiteX3291" y="connsiteY3291"/>
                </a:cxn>
                <a:cxn ang="0">
                  <a:pos x="connsiteX3292" y="connsiteY3292"/>
                </a:cxn>
                <a:cxn ang="0">
                  <a:pos x="connsiteX3293" y="connsiteY3293"/>
                </a:cxn>
                <a:cxn ang="0">
                  <a:pos x="connsiteX3294" y="connsiteY3294"/>
                </a:cxn>
                <a:cxn ang="0">
                  <a:pos x="connsiteX3295" y="connsiteY3295"/>
                </a:cxn>
                <a:cxn ang="0">
                  <a:pos x="connsiteX3296" y="connsiteY3296"/>
                </a:cxn>
                <a:cxn ang="0">
                  <a:pos x="connsiteX3297" y="connsiteY3297"/>
                </a:cxn>
                <a:cxn ang="0">
                  <a:pos x="connsiteX3298" y="connsiteY3298"/>
                </a:cxn>
                <a:cxn ang="0">
                  <a:pos x="connsiteX3299" y="connsiteY3299"/>
                </a:cxn>
                <a:cxn ang="0">
                  <a:pos x="connsiteX3300" y="connsiteY3300"/>
                </a:cxn>
                <a:cxn ang="0">
                  <a:pos x="connsiteX3301" y="connsiteY3301"/>
                </a:cxn>
                <a:cxn ang="0">
                  <a:pos x="connsiteX3302" y="connsiteY3302"/>
                </a:cxn>
                <a:cxn ang="0">
                  <a:pos x="connsiteX3303" y="connsiteY3303"/>
                </a:cxn>
                <a:cxn ang="0">
                  <a:pos x="connsiteX3304" y="connsiteY3304"/>
                </a:cxn>
                <a:cxn ang="0">
                  <a:pos x="connsiteX3305" y="connsiteY3305"/>
                </a:cxn>
                <a:cxn ang="0">
                  <a:pos x="connsiteX3306" y="connsiteY3306"/>
                </a:cxn>
                <a:cxn ang="0">
                  <a:pos x="connsiteX3307" y="connsiteY3307"/>
                </a:cxn>
                <a:cxn ang="0">
                  <a:pos x="connsiteX3308" y="connsiteY3308"/>
                </a:cxn>
                <a:cxn ang="0">
                  <a:pos x="connsiteX3309" y="connsiteY3309"/>
                </a:cxn>
                <a:cxn ang="0">
                  <a:pos x="connsiteX3310" y="connsiteY3310"/>
                </a:cxn>
                <a:cxn ang="0">
                  <a:pos x="connsiteX3311" y="connsiteY3311"/>
                </a:cxn>
                <a:cxn ang="0">
                  <a:pos x="connsiteX3312" y="connsiteY3312"/>
                </a:cxn>
                <a:cxn ang="0">
                  <a:pos x="connsiteX3313" y="connsiteY3313"/>
                </a:cxn>
                <a:cxn ang="0">
                  <a:pos x="connsiteX3314" y="connsiteY3314"/>
                </a:cxn>
                <a:cxn ang="0">
                  <a:pos x="connsiteX3315" y="connsiteY3315"/>
                </a:cxn>
                <a:cxn ang="0">
                  <a:pos x="connsiteX3316" y="connsiteY3316"/>
                </a:cxn>
                <a:cxn ang="0">
                  <a:pos x="connsiteX3317" y="connsiteY3317"/>
                </a:cxn>
                <a:cxn ang="0">
                  <a:pos x="connsiteX3318" y="connsiteY3318"/>
                </a:cxn>
                <a:cxn ang="0">
                  <a:pos x="connsiteX3319" y="connsiteY3319"/>
                </a:cxn>
                <a:cxn ang="0">
                  <a:pos x="connsiteX3320" y="connsiteY3320"/>
                </a:cxn>
                <a:cxn ang="0">
                  <a:pos x="connsiteX3321" y="connsiteY3321"/>
                </a:cxn>
                <a:cxn ang="0">
                  <a:pos x="connsiteX3322" y="connsiteY3322"/>
                </a:cxn>
                <a:cxn ang="0">
                  <a:pos x="connsiteX3323" y="connsiteY3323"/>
                </a:cxn>
                <a:cxn ang="0">
                  <a:pos x="connsiteX3324" y="connsiteY3324"/>
                </a:cxn>
                <a:cxn ang="0">
                  <a:pos x="connsiteX3325" y="connsiteY3325"/>
                </a:cxn>
                <a:cxn ang="0">
                  <a:pos x="connsiteX3326" y="connsiteY3326"/>
                </a:cxn>
                <a:cxn ang="0">
                  <a:pos x="connsiteX3327" y="connsiteY3327"/>
                </a:cxn>
                <a:cxn ang="0">
                  <a:pos x="connsiteX3328" y="connsiteY3328"/>
                </a:cxn>
                <a:cxn ang="0">
                  <a:pos x="connsiteX3329" y="connsiteY3329"/>
                </a:cxn>
                <a:cxn ang="0">
                  <a:pos x="connsiteX3330" y="connsiteY3330"/>
                </a:cxn>
                <a:cxn ang="0">
                  <a:pos x="connsiteX3331" y="connsiteY3331"/>
                </a:cxn>
                <a:cxn ang="0">
                  <a:pos x="connsiteX3332" y="connsiteY3332"/>
                </a:cxn>
                <a:cxn ang="0">
                  <a:pos x="connsiteX3333" y="connsiteY3333"/>
                </a:cxn>
                <a:cxn ang="0">
                  <a:pos x="connsiteX3334" y="connsiteY3334"/>
                </a:cxn>
                <a:cxn ang="0">
                  <a:pos x="connsiteX3335" y="connsiteY3335"/>
                </a:cxn>
                <a:cxn ang="0">
                  <a:pos x="connsiteX3336" y="connsiteY3336"/>
                </a:cxn>
                <a:cxn ang="0">
                  <a:pos x="connsiteX3337" y="connsiteY3337"/>
                </a:cxn>
                <a:cxn ang="0">
                  <a:pos x="connsiteX3338" y="connsiteY3338"/>
                </a:cxn>
                <a:cxn ang="0">
                  <a:pos x="connsiteX3339" y="connsiteY3339"/>
                </a:cxn>
                <a:cxn ang="0">
                  <a:pos x="connsiteX3340" y="connsiteY3340"/>
                </a:cxn>
                <a:cxn ang="0">
                  <a:pos x="connsiteX3341" y="connsiteY3341"/>
                </a:cxn>
                <a:cxn ang="0">
                  <a:pos x="connsiteX3342" y="connsiteY3342"/>
                </a:cxn>
                <a:cxn ang="0">
                  <a:pos x="connsiteX3343" y="connsiteY3343"/>
                </a:cxn>
                <a:cxn ang="0">
                  <a:pos x="connsiteX3344" y="connsiteY3344"/>
                </a:cxn>
                <a:cxn ang="0">
                  <a:pos x="connsiteX3345" y="connsiteY3345"/>
                </a:cxn>
                <a:cxn ang="0">
                  <a:pos x="connsiteX3346" y="connsiteY3346"/>
                </a:cxn>
                <a:cxn ang="0">
                  <a:pos x="connsiteX3347" y="connsiteY3347"/>
                </a:cxn>
                <a:cxn ang="0">
                  <a:pos x="connsiteX3348" y="connsiteY3348"/>
                </a:cxn>
                <a:cxn ang="0">
                  <a:pos x="connsiteX3349" y="connsiteY3349"/>
                </a:cxn>
                <a:cxn ang="0">
                  <a:pos x="connsiteX3350" y="connsiteY3350"/>
                </a:cxn>
                <a:cxn ang="0">
                  <a:pos x="connsiteX3351" y="connsiteY3351"/>
                </a:cxn>
                <a:cxn ang="0">
                  <a:pos x="connsiteX3352" y="connsiteY3352"/>
                </a:cxn>
                <a:cxn ang="0">
                  <a:pos x="connsiteX3353" y="connsiteY3353"/>
                </a:cxn>
                <a:cxn ang="0">
                  <a:pos x="connsiteX3354" y="connsiteY3354"/>
                </a:cxn>
                <a:cxn ang="0">
                  <a:pos x="connsiteX3355" y="connsiteY3355"/>
                </a:cxn>
                <a:cxn ang="0">
                  <a:pos x="connsiteX3356" y="connsiteY3356"/>
                </a:cxn>
                <a:cxn ang="0">
                  <a:pos x="connsiteX3357" y="connsiteY3357"/>
                </a:cxn>
                <a:cxn ang="0">
                  <a:pos x="connsiteX3358" y="connsiteY3358"/>
                </a:cxn>
                <a:cxn ang="0">
                  <a:pos x="connsiteX3359" y="connsiteY3359"/>
                </a:cxn>
                <a:cxn ang="0">
                  <a:pos x="connsiteX3360" y="connsiteY3360"/>
                </a:cxn>
                <a:cxn ang="0">
                  <a:pos x="connsiteX3361" y="connsiteY3361"/>
                </a:cxn>
                <a:cxn ang="0">
                  <a:pos x="connsiteX3362" y="connsiteY3362"/>
                </a:cxn>
                <a:cxn ang="0">
                  <a:pos x="connsiteX3363" y="connsiteY3363"/>
                </a:cxn>
                <a:cxn ang="0">
                  <a:pos x="connsiteX3364" y="connsiteY3364"/>
                </a:cxn>
                <a:cxn ang="0">
                  <a:pos x="connsiteX3365" y="connsiteY3365"/>
                </a:cxn>
                <a:cxn ang="0">
                  <a:pos x="connsiteX3366" y="connsiteY3366"/>
                </a:cxn>
                <a:cxn ang="0">
                  <a:pos x="connsiteX3367" y="connsiteY3367"/>
                </a:cxn>
                <a:cxn ang="0">
                  <a:pos x="connsiteX3368" y="connsiteY3368"/>
                </a:cxn>
                <a:cxn ang="0">
                  <a:pos x="connsiteX3369" y="connsiteY3369"/>
                </a:cxn>
                <a:cxn ang="0">
                  <a:pos x="connsiteX3370" y="connsiteY3370"/>
                </a:cxn>
                <a:cxn ang="0">
                  <a:pos x="connsiteX3371" y="connsiteY3371"/>
                </a:cxn>
                <a:cxn ang="0">
                  <a:pos x="connsiteX3372" y="connsiteY3372"/>
                </a:cxn>
                <a:cxn ang="0">
                  <a:pos x="connsiteX3373" y="connsiteY3373"/>
                </a:cxn>
                <a:cxn ang="0">
                  <a:pos x="connsiteX3374" y="connsiteY3374"/>
                </a:cxn>
                <a:cxn ang="0">
                  <a:pos x="connsiteX3375" y="connsiteY3375"/>
                </a:cxn>
                <a:cxn ang="0">
                  <a:pos x="connsiteX3376" y="connsiteY3376"/>
                </a:cxn>
                <a:cxn ang="0">
                  <a:pos x="connsiteX3377" y="connsiteY3377"/>
                </a:cxn>
                <a:cxn ang="0">
                  <a:pos x="connsiteX3378" y="connsiteY3378"/>
                </a:cxn>
                <a:cxn ang="0">
                  <a:pos x="connsiteX3379" y="connsiteY3379"/>
                </a:cxn>
                <a:cxn ang="0">
                  <a:pos x="connsiteX3380" y="connsiteY3380"/>
                </a:cxn>
                <a:cxn ang="0">
                  <a:pos x="connsiteX3381" y="connsiteY3381"/>
                </a:cxn>
                <a:cxn ang="0">
                  <a:pos x="connsiteX3382" y="connsiteY3382"/>
                </a:cxn>
                <a:cxn ang="0">
                  <a:pos x="connsiteX3383" y="connsiteY3383"/>
                </a:cxn>
                <a:cxn ang="0">
                  <a:pos x="connsiteX3384" y="connsiteY3384"/>
                </a:cxn>
                <a:cxn ang="0">
                  <a:pos x="connsiteX3385" y="connsiteY3385"/>
                </a:cxn>
                <a:cxn ang="0">
                  <a:pos x="connsiteX3386" y="connsiteY3386"/>
                </a:cxn>
                <a:cxn ang="0">
                  <a:pos x="connsiteX3387" y="connsiteY3387"/>
                </a:cxn>
                <a:cxn ang="0">
                  <a:pos x="connsiteX3388" y="connsiteY3388"/>
                </a:cxn>
                <a:cxn ang="0">
                  <a:pos x="connsiteX3389" y="connsiteY3389"/>
                </a:cxn>
                <a:cxn ang="0">
                  <a:pos x="connsiteX3390" y="connsiteY3390"/>
                </a:cxn>
                <a:cxn ang="0">
                  <a:pos x="connsiteX3391" y="connsiteY3391"/>
                </a:cxn>
                <a:cxn ang="0">
                  <a:pos x="connsiteX3392" y="connsiteY3392"/>
                </a:cxn>
                <a:cxn ang="0">
                  <a:pos x="connsiteX3393" y="connsiteY3393"/>
                </a:cxn>
                <a:cxn ang="0">
                  <a:pos x="connsiteX3394" y="connsiteY3394"/>
                </a:cxn>
                <a:cxn ang="0">
                  <a:pos x="connsiteX3395" y="connsiteY3395"/>
                </a:cxn>
                <a:cxn ang="0">
                  <a:pos x="connsiteX3396" y="connsiteY3396"/>
                </a:cxn>
                <a:cxn ang="0">
                  <a:pos x="connsiteX3397" y="connsiteY3397"/>
                </a:cxn>
                <a:cxn ang="0">
                  <a:pos x="connsiteX3398" y="connsiteY3398"/>
                </a:cxn>
                <a:cxn ang="0">
                  <a:pos x="connsiteX3399" y="connsiteY3399"/>
                </a:cxn>
                <a:cxn ang="0">
                  <a:pos x="connsiteX3400" y="connsiteY3400"/>
                </a:cxn>
                <a:cxn ang="0">
                  <a:pos x="connsiteX3401" y="connsiteY3401"/>
                </a:cxn>
                <a:cxn ang="0">
                  <a:pos x="connsiteX3402" y="connsiteY3402"/>
                </a:cxn>
                <a:cxn ang="0">
                  <a:pos x="connsiteX3403" y="connsiteY3403"/>
                </a:cxn>
                <a:cxn ang="0">
                  <a:pos x="connsiteX3404" y="connsiteY3404"/>
                </a:cxn>
                <a:cxn ang="0">
                  <a:pos x="connsiteX3405" y="connsiteY3405"/>
                </a:cxn>
                <a:cxn ang="0">
                  <a:pos x="connsiteX3406" y="connsiteY3406"/>
                </a:cxn>
                <a:cxn ang="0">
                  <a:pos x="connsiteX3407" y="connsiteY3407"/>
                </a:cxn>
                <a:cxn ang="0">
                  <a:pos x="connsiteX3408" y="connsiteY3408"/>
                </a:cxn>
                <a:cxn ang="0">
                  <a:pos x="connsiteX3409" y="connsiteY3409"/>
                </a:cxn>
                <a:cxn ang="0">
                  <a:pos x="connsiteX3410" y="connsiteY3410"/>
                </a:cxn>
                <a:cxn ang="0">
                  <a:pos x="connsiteX3411" y="connsiteY3411"/>
                </a:cxn>
                <a:cxn ang="0">
                  <a:pos x="connsiteX3412" y="connsiteY3412"/>
                </a:cxn>
                <a:cxn ang="0">
                  <a:pos x="connsiteX3413" y="connsiteY3413"/>
                </a:cxn>
                <a:cxn ang="0">
                  <a:pos x="connsiteX3414" y="connsiteY3414"/>
                </a:cxn>
                <a:cxn ang="0">
                  <a:pos x="connsiteX3415" y="connsiteY3415"/>
                </a:cxn>
                <a:cxn ang="0">
                  <a:pos x="connsiteX3416" y="connsiteY3416"/>
                </a:cxn>
                <a:cxn ang="0">
                  <a:pos x="connsiteX3417" y="connsiteY3417"/>
                </a:cxn>
                <a:cxn ang="0">
                  <a:pos x="connsiteX3418" y="connsiteY3418"/>
                </a:cxn>
                <a:cxn ang="0">
                  <a:pos x="connsiteX3419" y="connsiteY3419"/>
                </a:cxn>
                <a:cxn ang="0">
                  <a:pos x="connsiteX3420" y="connsiteY3420"/>
                </a:cxn>
                <a:cxn ang="0">
                  <a:pos x="connsiteX3421" y="connsiteY3421"/>
                </a:cxn>
                <a:cxn ang="0">
                  <a:pos x="connsiteX3422" y="connsiteY3422"/>
                </a:cxn>
                <a:cxn ang="0">
                  <a:pos x="connsiteX3423" y="connsiteY3423"/>
                </a:cxn>
                <a:cxn ang="0">
                  <a:pos x="connsiteX3424" y="connsiteY3424"/>
                </a:cxn>
                <a:cxn ang="0">
                  <a:pos x="connsiteX3425" y="connsiteY3425"/>
                </a:cxn>
                <a:cxn ang="0">
                  <a:pos x="connsiteX3426" y="connsiteY3426"/>
                </a:cxn>
                <a:cxn ang="0">
                  <a:pos x="connsiteX3427" y="connsiteY3427"/>
                </a:cxn>
                <a:cxn ang="0">
                  <a:pos x="connsiteX3428" y="connsiteY3428"/>
                </a:cxn>
                <a:cxn ang="0">
                  <a:pos x="connsiteX3429" y="connsiteY3429"/>
                </a:cxn>
                <a:cxn ang="0">
                  <a:pos x="connsiteX3430" y="connsiteY3430"/>
                </a:cxn>
                <a:cxn ang="0">
                  <a:pos x="connsiteX3431" y="connsiteY3431"/>
                </a:cxn>
                <a:cxn ang="0">
                  <a:pos x="connsiteX3432" y="connsiteY3432"/>
                </a:cxn>
                <a:cxn ang="0">
                  <a:pos x="connsiteX3433" y="connsiteY3433"/>
                </a:cxn>
                <a:cxn ang="0">
                  <a:pos x="connsiteX3434" y="connsiteY3434"/>
                </a:cxn>
                <a:cxn ang="0">
                  <a:pos x="connsiteX3435" y="connsiteY3435"/>
                </a:cxn>
                <a:cxn ang="0">
                  <a:pos x="connsiteX3436" y="connsiteY3436"/>
                </a:cxn>
                <a:cxn ang="0">
                  <a:pos x="connsiteX3437" y="connsiteY3437"/>
                </a:cxn>
                <a:cxn ang="0">
                  <a:pos x="connsiteX3438" y="connsiteY3438"/>
                </a:cxn>
                <a:cxn ang="0">
                  <a:pos x="connsiteX3439" y="connsiteY3439"/>
                </a:cxn>
                <a:cxn ang="0">
                  <a:pos x="connsiteX3440" y="connsiteY3440"/>
                </a:cxn>
                <a:cxn ang="0">
                  <a:pos x="connsiteX3441" y="connsiteY3441"/>
                </a:cxn>
                <a:cxn ang="0">
                  <a:pos x="connsiteX3442" y="connsiteY3442"/>
                </a:cxn>
                <a:cxn ang="0">
                  <a:pos x="connsiteX3443" y="connsiteY3443"/>
                </a:cxn>
                <a:cxn ang="0">
                  <a:pos x="connsiteX3444" y="connsiteY3444"/>
                </a:cxn>
                <a:cxn ang="0">
                  <a:pos x="connsiteX3445" y="connsiteY3445"/>
                </a:cxn>
                <a:cxn ang="0">
                  <a:pos x="connsiteX3446" y="connsiteY3446"/>
                </a:cxn>
                <a:cxn ang="0">
                  <a:pos x="connsiteX3447" y="connsiteY3447"/>
                </a:cxn>
                <a:cxn ang="0">
                  <a:pos x="connsiteX3448" y="connsiteY3448"/>
                </a:cxn>
                <a:cxn ang="0">
                  <a:pos x="connsiteX3449" y="connsiteY3449"/>
                </a:cxn>
                <a:cxn ang="0">
                  <a:pos x="connsiteX3450" y="connsiteY3450"/>
                </a:cxn>
                <a:cxn ang="0">
                  <a:pos x="connsiteX3451" y="connsiteY3451"/>
                </a:cxn>
                <a:cxn ang="0">
                  <a:pos x="connsiteX3452" y="connsiteY3452"/>
                </a:cxn>
                <a:cxn ang="0">
                  <a:pos x="connsiteX3453" y="connsiteY3453"/>
                </a:cxn>
                <a:cxn ang="0">
                  <a:pos x="connsiteX3454" y="connsiteY3454"/>
                </a:cxn>
                <a:cxn ang="0">
                  <a:pos x="connsiteX3455" y="connsiteY3455"/>
                </a:cxn>
                <a:cxn ang="0">
                  <a:pos x="connsiteX3456" y="connsiteY3456"/>
                </a:cxn>
                <a:cxn ang="0">
                  <a:pos x="connsiteX3457" y="connsiteY3457"/>
                </a:cxn>
                <a:cxn ang="0">
                  <a:pos x="connsiteX3458" y="connsiteY3458"/>
                </a:cxn>
                <a:cxn ang="0">
                  <a:pos x="connsiteX3459" y="connsiteY3459"/>
                </a:cxn>
                <a:cxn ang="0">
                  <a:pos x="connsiteX3460" y="connsiteY3460"/>
                </a:cxn>
                <a:cxn ang="0">
                  <a:pos x="connsiteX3461" y="connsiteY3461"/>
                </a:cxn>
                <a:cxn ang="0">
                  <a:pos x="connsiteX3462" y="connsiteY3462"/>
                </a:cxn>
                <a:cxn ang="0">
                  <a:pos x="connsiteX3463" y="connsiteY3463"/>
                </a:cxn>
                <a:cxn ang="0">
                  <a:pos x="connsiteX3464" y="connsiteY3464"/>
                </a:cxn>
                <a:cxn ang="0">
                  <a:pos x="connsiteX3465" y="connsiteY3465"/>
                </a:cxn>
                <a:cxn ang="0">
                  <a:pos x="connsiteX3466" y="connsiteY3466"/>
                </a:cxn>
                <a:cxn ang="0">
                  <a:pos x="connsiteX3467" y="connsiteY3467"/>
                </a:cxn>
                <a:cxn ang="0">
                  <a:pos x="connsiteX3468" y="connsiteY3468"/>
                </a:cxn>
                <a:cxn ang="0">
                  <a:pos x="connsiteX3469" y="connsiteY3469"/>
                </a:cxn>
                <a:cxn ang="0">
                  <a:pos x="connsiteX3470" y="connsiteY3470"/>
                </a:cxn>
                <a:cxn ang="0">
                  <a:pos x="connsiteX3471" y="connsiteY3471"/>
                </a:cxn>
                <a:cxn ang="0">
                  <a:pos x="connsiteX3472" y="connsiteY3472"/>
                </a:cxn>
                <a:cxn ang="0">
                  <a:pos x="connsiteX3473" y="connsiteY3473"/>
                </a:cxn>
                <a:cxn ang="0">
                  <a:pos x="connsiteX3474" y="connsiteY3474"/>
                </a:cxn>
                <a:cxn ang="0">
                  <a:pos x="connsiteX3475" y="connsiteY3475"/>
                </a:cxn>
                <a:cxn ang="0">
                  <a:pos x="connsiteX3476" y="connsiteY3476"/>
                </a:cxn>
                <a:cxn ang="0">
                  <a:pos x="connsiteX3477" y="connsiteY3477"/>
                </a:cxn>
                <a:cxn ang="0">
                  <a:pos x="connsiteX3478" y="connsiteY3478"/>
                </a:cxn>
                <a:cxn ang="0">
                  <a:pos x="connsiteX3479" y="connsiteY3479"/>
                </a:cxn>
                <a:cxn ang="0">
                  <a:pos x="connsiteX3480" y="connsiteY3480"/>
                </a:cxn>
                <a:cxn ang="0">
                  <a:pos x="connsiteX3481" y="connsiteY3481"/>
                </a:cxn>
                <a:cxn ang="0">
                  <a:pos x="connsiteX3482" y="connsiteY3482"/>
                </a:cxn>
                <a:cxn ang="0">
                  <a:pos x="connsiteX3483" y="connsiteY3483"/>
                </a:cxn>
                <a:cxn ang="0">
                  <a:pos x="connsiteX3484" y="connsiteY3484"/>
                </a:cxn>
                <a:cxn ang="0">
                  <a:pos x="connsiteX3485" y="connsiteY3485"/>
                </a:cxn>
                <a:cxn ang="0">
                  <a:pos x="connsiteX3486" y="connsiteY3486"/>
                </a:cxn>
                <a:cxn ang="0">
                  <a:pos x="connsiteX3487" y="connsiteY3487"/>
                </a:cxn>
                <a:cxn ang="0">
                  <a:pos x="connsiteX3488" y="connsiteY3488"/>
                </a:cxn>
                <a:cxn ang="0">
                  <a:pos x="connsiteX3489" y="connsiteY3489"/>
                </a:cxn>
                <a:cxn ang="0">
                  <a:pos x="connsiteX3490" y="connsiteY3490"/>
                </a:cxn>
                <a:cxn ang="0">
                  <a:pos x="connsiteX3491" y="connsiteY3491"/>
                </a:cxn>
                <a:cxn ang="0">
                  <a:pos x="connsiteX3492" y="connsiteY3492"/>
                </a:cxn>
                <a:cxn ang="0">
                  <a:pos x="connsiteX3493" y="connsiteY3493"/>
                </a:cxn>
                <a:cxn ang="0">
                  <a:pos x="connsiteX3494" y="connsiteY3494"/>
                </a:cxn>
                <a:cxn ang="0">
                  <a:pos x="connsiteX3495" y="connsiteY3495"/>
                </a:cxn>
                <a:cxn ang="0">
                  <a:pos x="connsiteX3496" y="connsiteY3496"/>
                </a:cxn>
                <a:cxn ang="0">
                  <a:pos x="connsiteX3497" y="connsiteY3497"/>
                </a:cxn>
                <a:cxn ang="0">
                  <a:pos x="connsiteX3498" y="connsiteY3498"/>
                </a:cxn>
                <a:cxn ang="0">
                  <a:pos x="connsiteX3499" y="connsiteY3499"/>
                </a:cxn>
                <a:cxn ang="0">
                  <a:pos x="connsiteX3500" y="connsiteY3500"/>
                </a:cxn>
                <a:cxn ang="0">
                  <a:pos x="connsiteX3501" y="connsiteY3501"/>
                </a:cxn>
                <a:cxn ang="0">
                  <a:pos x="connsiteX3502" y="connsiteY3502"/>
                </a:cxn>
                <a:cxn ang="0">
                  <a:pos x="connsiteX3503" y="connsiteY3503"/>
                </a:cxn>
                <a:cxn ang="0">
                  <a:pos x="connsiteX3504" y="connsiteY3504"/>
                </a:cxn>
                <a:cxn ang="0">
                  <a:pos x="connsiteX3505" y="connsiteY3505"/>
                </a:cxn>
                <a:cxn ang="0">
                  <a:pos x="connsiteX3506" y="connsiteY3506"/>
                </a:cxn>
                <a:cxn ang="0">
                  <a:pos x="connsiteX3507" y="connsiteY3507"/>
                </a:cxn>
                <a:cxn ang="0">
                  <a:pos x="connsiteX3508" y="connsiteY3508"/>
                </a:cxn>
                <a:cxn ang="0">
                  <a:pos x="connsiteX3509" y="connsiteY3509"/>
                </a:cxn>
                <a:cxn ang="0">
                  <a:pos x="connsiteX3510" y="connsiteY3510"/>
                </a:cxn>
                <a:cxn ang="0">
                  <a:pos x="connsiteX3511" y="connsiteY3511"/>
                </a:cxn>
                <a:cxn ang="0">
                  <a:pos x="connsiteX3512" y="connsiteY3512"/>
                </a:cxn>
                <a:cxn ang="0">
                  <a:pos x="connsiteX3513" y="connsiteY3513"/>
                </a:cxn>
                <a:cxn ang="0">
                  <a:pos x="connsiteX3514" y="connsiteY3514"/>
                </a:cxn>
                <a:cxn ang="0">
                  <a:pos x="connsiteX3515" y="connsiteY3515"/>
                </a:cxn>
                <a:cxn ang="0">
                  <a:pos x="connsiteX3516" y="connsiteY3516"/>
                </a:cxn>
                <a:cxn ang="0">
                  <a:pos x="connsiteX3517" y="connsiteY3517"/>
                </a:cxn>
                <a:cxn ang="0">
                  <a:pos x="connsiteX3518" y="connsiteY3518"/>
                </a:cxn>
                <a:cxn ang="0">
                  <a:pos x="connsiteX3519" y="connsiteY3519"/>
                </a:cxn>
                <a:cxn ang="0">
                  <a:pos x="connsiteX3520" y="connsiteY3520"/>
                </a:cxn>
                <a:cxn ang="0">
                  <a:pos x="connsiteX3521" y="connsiteY3521"/>
                </a:cxn>
                <a:cxn ang="0">
                  <a:pos x="connsiteX3522" y="connsiteY3522"/>
                </a:cxn>
                <a:cxn ang="0">
                  <a:pos x="connsiteX3523" y="connsiteY3523"/>
                </a:cxn>
                <a:cxn ang="0">
                  <a:pos x="connsiteX3524" y="connsiteY3524"/>
                </a:cxn>
                <a:cxn ang="0">
                  <a:pos x="connsiteX3525" y="connsiteY3525"/>
                </a:cxn>
                <a:cxn ang="0">
                  <a:pos x="connsiteX3526" y="connsiteY3526"/>
                </a:cxn>
                <a:cxn ang="0">
                  <a:pos x="connsiteX3527" y="connsiteY3527"/>
                </a:cxn>
                <a:cxn ang="0">
                  <a:pos x="connsiteX3528" y="connsiteY3528"/>
                </a:cxn>
                <a:cxn ang="0">
                  <a:pos x="connsiteX3529" y="connsiteY3529"/>
                </a:cxn>
                <a:cxn ang="0">
                  <a:pos x="connsiteX3530" y="connsiteY3530"/>
                </a:cxn>
                <a:cxn ang="0">
                  <a:pos x="connsiteX3531" y="connsiteY3531"/>
                </a:cxn>
                <a:cxn ang="0">
                  <a:pos x="connsiteX3532" y="connsiteY3532"/>
                </a:cxn>
                <a:cxn ang="0">
                  <a:pos x="connsiteX3533" y="connsiteY3533"/>
                </a:cxn>
                <a:cxn ang="0">
                  <a:pos x="connsiteX3534" y="connsiteY3534"/>
                </a:cxn>
                <a:cxn ang="0">
                  <a:pos x="connsiteX3535" y="connsiteY3535"/>
                </a:cxn>
                <a:cxn ang="0">
                  <a:pos x="connsiteX3536" y="connsiteY3536"/>
                </a:cxn>
                <a:cxn ang="0">
                  <a:pos x="connsiteX3537" y="connsiteY3537"/>
                </a:cxn>
                <a:cxn ang="0">
                  <a:pos x="connsiteX3538" y="connsiteY3538"/>
                </a:cxn>
                <a:cxn ang="0">
                  <a:pos x="connsiteX3539" y="connsiteY3539"/>
                </a:cxn>
                <a:cxn ang="0">
                  <a:pos x="connsiteX3540" y="connsiteY3540"/>
                </a:cxn>
                <a:cxn ang="0">
                  <a:pos x="connsiteX3541" y="connsiteY3541"/>
                </a:cxn>
                <a:cxn ang="0">
                  <a:pos x="connsiteX3542" y="connsiteY3542"/>
                </a:cxn>
                <a:cxn ang="0">
                  <a:pos x="connsiteX3543" y="connsiteY3543"/>
                </a:cxn>
                <a:cxn ang="0">
                  <a:pos x="connsiteX3544" y="connsiteY3544"/>
                </a:cxn>
                <a:cxn ang="0">
                  <a:pos x="connsiteX3545" y="connsiteY3545"/>
                </a:cxn>
                <a:cxn ang="0">
                  <a:pos x="connsiteX3546" y="connsiteY3546"/>
                </a:cxn>
                <a:cxn ang="0">
                  <a:pos x="connsiteX3547" y="connsiteY3547"/>
                </a:cxn>
                <a:cxn ang="0">
                  <a:pos x="connsiteX3548" y="connsiteY3548"/>
                </a:cxn>
                <a:cxn ang="0">
                  <a:pos x="connsiteX3549" y="connsiteY3549"/>
                </a:cxn>
                <a:cxn ang="0">
                  <a:pos x="connsiteX3550" y="connsiteY3550"/>
                </a:cxn>
                <a:cxn ang="0">
                  <a:pos x="connsiteX3551" y="connsiteY3551"/>
                </a:cxn>
                <a:cxn ang="0">
                  <a:pos x="connsiteX3552" y="connsiteY3552"/>
                </a:cxn>
                <a:cxn ang="0">
                  <a:pos x="connsiteX3553" y="connsiteY3553"/>
                </a:cxn>
                <a:cxn ang="0">
                  <a:pos x="connsiteX3554" y="connsiteY3554"/>
                </a:cxn>
                <a:cxn ang="0">
                  <a:pos x="connsiteX3555" y="connsiteY3555"/>
                </a:cxn>
                <a:cxn ang="0">
                  <a:pos x="connsiteX3556" y="connsiteY3556"/>
                </a:cxn>
                <a:cxn ang="0">
                  <a:pos x="connsiteX3557" y="connsiteY3557"/>
                </a:cxn>
                <a:cxn ang="0">
                  <a:pos x="connsiteX3558" y="connsiteY3558"/>
                </a:cxn>
                <a:cxn ang="0">
                  <a:pos x="connsiteX3559" y="connsiteY3559"/>
                </a:cxn>
                <a:cxn ang="0">
                  <a:pos x="connsiteX3560" y="connsiteY3560"/>
                </a:cxn>
                <a:cxn ang="0">
                  <a:pos x="connsiteX3561" y="connsiteY3561"/>
                </a:cxn>
                <a:cxn ang="0">
                  <a:pos x="connsiteX3562" y="connsiteY3562"/>
                </a:cxn>
                <a:cxn ang="0">
                  <a:pos x="connsiteX3563" y="connsiteY3563"/>
                </a:cxn>
                <a:cxn ang="0">
                  <a:pos x="connsiteX3564" y="connsiteY3564"/>
                </a:cxn>
                <a:cxn ang="0">
                  <a:pos x="connsiteX3565" y="connsiteY3565"/>
                </a:cxn>
                <a:cxn ang="0">
                  <a:pos x="connsiteX3566" y="connsiteY3566"/>
                </a:cxn>
                <a:cxn ang="0">
                  <a:pos x="connsiteX3567" y="connsiteY3567"/>
                </a:cxn>
                <a:cxn ang="0">
                  <a:pos x="connsiteX3568" y="connsiteY3568"/>
                </a:cxn>
                <a:cxn ang="0">
                  <a:pos x="connsiteX3569" y="connsiteY3569"/>
                </a:cxn>
                <a:cxn ang="0">
                  <a:pos x="connsiteX3570" y="connsiteY3570"/>
                </a:cxn>
                <a:cxn ang="0">
                  <a:pos x="connsiteX3571" y="connsiteY3571"/>
                </a:cxn>
                <a:cxn ang="0">
                  <a:pos x="connsiteX3572" y="connsiteY3572"/>
                </a:cxn>
                <a:cxn ang="0">
                  <a:pos x="connsiteX3573" y="connsiteY3573"/>
                </a:cxn>
                <a:cxn ang="0">
                  <a:pos x="connsiteX3574" y="connsiteY3574"/>
                </a:cxn>
                <a:cxn ang="0">
                  <a:pos x="connsiteX3575" y="connsiteY3575"/>
                </a:cxn>
                <a:cxn ang="0">
                  <a:pos x="connsiteX3576" y="connsiteY3576"/>
                </a:cxn>
                <a:cxn ang="0">
                  <a:pos x="connsiteX3577" y="connsiteY3577"/>
                </a:cxn>
                <a:cxn ang="0">
                  <a:pos x="connsiteX3578" y="connsiteY3578"/>
                </a:cxn>
                <a:cxn ang="0">
                  <a:pos x="connsiteX3579" y="connsiteY3579"/>
                </a:cxn>
                <a:cxn ang="0">
                  <a:pos x="connsiteX3580" y="connsiteY3580"/>
                </a:cxn>
                <a:cxn ang="0">
                  <a:pos x="connsiteX3581" y="connsiteY3581"/>
                </a:cxn>
                <a:cxn ang="0">
                  <a:pos x="connsiteX3582" y="connsiteY3582"/>
                </a:cxn>
                <a:cxn ang="0">
                  <a:pos x="connsiteX3583" y="connsiteY3583"/>
                </a:cxn>
                <a:cxn ang="0">
                  <a:pos x="connsiteX3584" y="connsiteY3584"/>
                </a:cxn>
                <a:cxn ang="0">
                  <a:pos x="connsiteX3585" y="connsiteY3585"/>
                </a:cxn>
                <a:cxn ang="0">
                  <a:pos x="connsiteX3586" y="connsiteY3586"/>
                </a:cxn>
                <a:cxn ang="0">
                  <a:pos x="connsiteX3587" y="connsiteY3587"/>
                </a:cxn>
                <a:cxn ang="0">
                  <a:pos x="connsiteX3588" y="connsiteY3588"/>
                </a:cxn>
                <a:cxn ang="0">
                  <a:pos x="connsiteX3589" y="connsiteY3589"/>
                </a:cxn>
                <a:cxn ang="0">
                  <a:pos x="connsiteX3590" y="connsiteY3590"/>
                </a:cxn>
                <a:cxn ang="0">
                  <a:pos x="connsiteX3591" y="connsiteY3591"/>
                </a:cxn>
                <a:cxn ang="0">
                  <a:pos x="connsiteX3592" y="connsiteY3592"/>
                </a:cxn>
                <a:cxn ang="0">
                  <a:pos x="connsiteX3593" y="connsiteY3593"/>
                </a:cxn>
                <a:cxn ang="0">
                  <a:pos x="connsiteX3594" y="connsiteY3594"/>
                </a:cxn>
                <a:cxn ang="0">
                  <a:pos x="connsiteX3595" y="connsiteY3595"/>
                </a:cxn>
                <a:cxn ang="0">
                  <a:pos x="connsiteX3596" y="connsiteY3596"/>
                </a:cxn>
                <a:cxn ang="0">
                  <a:pos x="connsiteX3597" y="connsiteY3597"/>
                </a:cxn>
                <a:cxn ang="0">
                  <a:pos x="connsiteX3598" y="connsiteY3598"/>
                </a:cxn>
                <a:cxn ang="0">
                  <a:pos x="connsiteX3599" y="connsiteY3599"/>
                </a:cxn>
                <a:cxn ang="0">
                  <a:pos x="connsiteX3600" y="connsiteY3600"/>
                </a:cxn>
                <a:cxn ang="0">
                  <a:pos x="connsiteX3601" y="connsiteY3601"/>
                </a:cxn>
                <a:cxn ang="0">
                  <a:pos x="connsiteX3602" y="connsiteY3602"/>
                </a:cxn>
                <a:cxn ang="0">
                  <a:pos x="connsiteX3603" y="connsiteY3603"/>
                </a:cxn>
                <a:cxn ang="0">
                  <a:pos x="connsiteX3604" y="connsiteY3604"/>
                </a:cxn>
                <a:cxn ang="0">
                  <a:pos x="connsiteX3605" y="connsiteY3605"/>
                </a:cxn>
                <a:cxn ang="0">
                  <a:pos x="connsiteX3606" y="connsiteY3606"/>
                </a:cxn>
                <a:cxn ang="0">
                  <a:pos x="connsiteX3607" y="connsiteY3607"/>
                </a:cxn>
                <a:cxn ang="0">
                  <a:pos x="connsiteX3608" y="connsiteY3608"/>
                </a:cxn>
                <a:cxn ang="0">
                  <a:pos x="connsiteX3609" y="connsiteY3609"/>
                </a:cxn>
                <a:cxn ang="0">
                  <a:pos x="connsiteX3610" y="connsiteY3610"/>
                </a:cxn>
                <a:cxn ang="0">
                  <a:pos x="connsiteX3611" y="connsiteY3611"/>
                </a:cxn>
                <a:cxn ang="0">
                  <a:pos x="connsiteX3612" y="connsiteY3612"/>
                </a:cxn>
                <a:cxn ang="0">
                  <a:pos x="connsiteX3613" y="connsiteY3613"/>
                </a:cxn>
                <a:cxn ang="0">
                  <a:pos x="connsiteX3614" y="connsiteY3614"/>
                </a:cxn>
                <a:cxn ang="0">
                  <a:pos x="connsiteX3615" y="connsiteY3615"/>
                </a:cxn>
                <a:cxn ang="0">
                  <a:pos x="connsiteX3616" y="connsiteY3616"/>
                </a:cxn>
                <a:cxn ang="0">
                  <a:pos x="connsiteX3617" y="connsiteY3617"/>
                </a:cxn>
                <a:cxn ang="0">
                  <a:pos x="connsiteX3618" y="connsiteY3618"/>
                </a:cxn>
                <a:cxn ang="0">
                  <a:pos x="connsiteX3619" y="connsiteY3619"/>
                </a:cxn>
                <a:cxn ang="0">
                  <a:pos x="connsiteX3620" y="connsiteY3620"/>
                </a:cxn>
                <a:cxn ang="0">
                  <a:pos x="connsiteX3621" y="connsiteY3621"/>
                </a:cxn>
                <a:cxn ang="0">
                  <a:pos x="connsiteX3622" y="connsiteY3622"/>
                </a:cxn>
                <a:cxn ang="0">
                  <a:pos x="connsiteX3623" y="connsiteY3623"/>
                </a:cxn>
                <a:cxn ang="0">
                  <a:pos x="connsiteX3624" y="connsiteY3624"/>
                </a:cxn>
                <a:cxn ang="0">
                  <a:pos x="connsiteX3625" y="connsiteY3625"/>
                </a:cxn>
                <a:cxn ang="0">
                  <a:pos x="connsiteX3626" y="connsiteY3626"/>
                </a:cxn>
                <a:cxn ang="0">
                  <a:pos x="connsiteX3627" y="connsiteY3627"/>
                </a:cxn>
                <a:cxn ang="0">
                  <a:pos x="connsiteX3628" y="connsiteY3628"/>
                </a:cxn>
                <a:cxn ang="0">
                  <a:pos x="connsiteX3629" y="connsiteY3629"/>
                </a:cxn>
                <a:cxn ang="0">
                  <a:pos x="connsiteX3630" y="connsiteY3630"/>
                </a:cxn>
              </a:cxnLst>
              <a:rect l="l" t="t" r="r" b="b"/>
              <a:pathLst>
                <a:path w="4025395" h="3176522">
                  <a:moveTo>
                    <a:pt x="3972755" y="823399"/>
                  </a:moveTo>
                  <a:lnTo>
                    <a:pt x="3961934" y="813528"/>
                  </a:lnTo>
                  <a:lnTo>
                    <a:pt x="3965882" y="810385"/>
                  </a:lnTo>
                  <a:cubicBezTo>
                    <a:pt x="3966101" y="810026"/>
                    <a:pt x="3966101" y="809580"/>
                    <a:pt x="3965882" y="809215"/>
                  </a:cubicBezTo>
                  <a:cubicBezTo>
                    <a:pt x="3965809" y="808798"/>
                    <a:pt x="3965443" y="808484"/>
                    <a:pt x="3965004" y="808410"/>
                  </a:cubicBezTo>
                  <a:lnTo>
                    <a:pt x="3960106" y="807826"/>
                  </a:lnTo>
                  <a:lnTo>
                    <a:pt x="3977214" y="796713"/>
                  </a:lnTo>
                  <a:cubicBezTo>
                    <a:pt x="3977507" y="796486"/>
                    <a:pt x="3977653" y="796128"/>
                    <a:pt x="3977653" y="795762"/>
                  </a:cubicBezTo>
                  <a:cubicBezTo>
                    <a:pt x="3977799" y="795506"/>
                    <a:pt x="3977799" y="795214"/>
                    <a:pt x="3977653" y="794958"/>
                  </a:cubicBezTo>
                  <a:lnTo>
                    <a:pt x="3969245" y="788085"/>
                  </a:lnTo>
                  <a:lnTo>
                    <a:pt x="3975094" y="788085"/>
                  </a:lnTo>
                  <a:cubicBezTo>
                    <a:pt x="3975460" y="788012"/>
                    <a:pt x="3975826" y="787771"/>
                    <a:pt x="3975971" y="787427"/>
                  </a:cubicBezTo>
                  <a:lnTo>
                    <a:pt x="3981528" y="776314"/>
                  </a:lnTo>
                  <a:lnTo>
                    <a:pt x="3995639" y="777264"/>
                  </a:lnTo>
                  <a:cubicBezTo>
                    <a:pt x="3996005" y="777250"/>
                    <a:pt x="3996297" y="777060"/>
                    <a:pt x="3996516" y="776753"/>
                  </a:cubicBezTo>
                  <a:cubicBezTo>
                    <a:pt x="3996663" y="776380"/>
                    <a:pt x="3996663" y="775956"/>
                    <a:pt x="3996516" y="775583"/>
                  </a:cubicBezTo>
                  <a:lnTo>
                    <a:pt x="3991837" y="767321"/>
                  </a:lnTo>
                  <a:lnTo>
                    <a:pt x="3991837" y="761618"/>
                  </a:lnTo>
                  <a:lnTo>
                    <a:pt x="4004705" y="771196"/>
                  </a:lnTo>
                  <a:cubicBezTo>
                    <a:pt x="4004924" y="771240"/>
                    <a:pt x="4005216" y="771240"/>
                    <a:pt x="4005436" y="771196"/>
                  </a:cubicBezTo>
                  <a:cubicBezTo>
                    <a:pt x="4005582" y="771262"/>
                    <a:pt x="4005655" y="771262"/>
                    <a:pt x="4005802" y="771196"/>
                  </a:cubicBezTo>
                  <a:cubicBezTo>
                    <a:pt x="4006167" y="771079"/>
                    <a:pt x="4006460" y="770735"/>
                    <a:pt x="4006533" y="770319"/>
                  </a:cubicBezTo>
                  <a:lnTo>
                    <a:pt x="4007410" y="756208"/>
                  </a:lnTo>
                  <a:lnTo>
                    <a:pt x="4024811" y="747727"/>
                  </a:lnTo>
                  <a:cubicBezTo>
                    <a:pt x="4025177" y="747486"/>
                    <a:pt x="4025396" y="747069"/>
                    <a:pt x="4025396" y="746630"/>
                  </a:cubicBezTo>
                  <a:cubicBezTo>
                    <a:pt x="4025322" y="746155"/>
                    <a:pt x="4024957" y="745775"/>
                    <a:pt x="4024518" y="745680"/>
                  </a:cubicBezTo>
                  <a:lnTo>
                    <a:pt x="4008068" y="741073"/>
                  </a:lnTo>
                  <a:lnTo>
                    <a:pt x="4009677" y="737345"/>
                  </a:lnTo>
                  <a:cubicBezTo>
                    <a:pt x="4009822" y="737001"/>
                    <a:pt x="4009822" y="736592"/>
                    <a:pt x="4009677" y="736248"/>
                  </a:cubicBezTo>
                  <a:lnTo>
                    <a:pt x="3985110" y="705760"/>
                  </a:lnTo>
                  <a:cubicBezTo>
                    <a:pt x="3984892" y="705511"/>
                    <a:pt x="3984599" y="705380"/>
                    <a:pt x="3984306" y="705394"/>
                  </a:cubicBezTo>
                  <a:lnTo>
                    <a:pt x="3955865" y="703347"/>
                  </a:lnTo>
                  <a:cubicBezTo>
                    <a:pt x="3955354" y="703362"/>
                    <a:pt x="3954988" y="703691"/>
                    <a:pt x="3954842" y="704151"/>
                  </a:cubicBezTo>
                  <a:lnTo>
                    <a:pt x="3952941" y="709123"/>
                  </a:lnTo>
                  <a:lnTo>
                    <a:pt x="3952064" y="706710"/>
                  </a:lnTo>
                  <a:lnTo>
                    <a:pt x="3955646" y="702250"/>
                  </a:lnTo>
                  <a:cubicBezTo>
                    <a:pt x="3955793" y="701973"/>
                    <a:pt x="3955793" y="701651"/>
                    <a:pt x="3955646" y="701373"/>
                  </a:cubicBezTo>
                  <a:cubicBezTo>
                    <a:pt x="3955573" y="701037"/>
                    <a:pt x="3955354" y="700752"/>
                    <a:pt x="3955061" y="700569"/>
                  </a:cubicBezTo>
                  <a:lnTo>
                    <a:pt x="3945264" y="695670"/>
                  </a:lnTo>
                  <a:lnTo>
                    <a:pt x="3944387" y="695670"/>
                  </a:lnTo>
                  <a:cubicBezTo>
                    <a:pt x="3944387" y="695670"/>
                    <a:pt x="3943802" y="696036"/>
                    <a:pt x="3943802" y="696328"/>
                  </a:cubicBezTo>
                  <a:lnTo>
                    <a:pt x="3942120" y="701373"/>
                  </a:lnTo>
                  <a:lnTo>
                    <a:pt x="3929984" y="699545"/>
                  </a:lnTo>
                  <a:cubicBezTo>
                    <a:pt x="3929545" y="699596"/>
                    <a:pt x="3929180" y="699874"/>
                    <a:pt x="3929033" y="700277"/>
                  </a:cubicBezTo>
                  <a:cubicBezTo>
                    <a:pt x="3928814" y="700766"/>
                    <a:pt x="3929106" y="701315"/>
                    <a:pt x="3929545" y="701505"/>
                  </a:cubicBezTo>
                  <a:cubicBezTo>
                    <a:pt x="3929618" y="701512"/>
                    <a:pt x="3929618" y="701512"/>
                    <a:pt x="3929618" y="701519"/>
                  </a:cubicBezTo>
                  <a:lnTo>
                    <a:pt x="3936929" y="705175"/>
                  </a:lnTo>
                  <a:lnTo>
                    <a:pt x="3935979" y="721114"/>
                  </a:lnTo>
                  <a:cubicBezTo>
                    <a:pt x="3935905" y="721355"/>
                    <a:pt x="3935905" y="721604"/>
                    <a:pt x="3935979" y="721845"/>
                  </a:cubicBezTo>
                  <a:lnTo>
                    <a:pt x="3927059" y="714533"/>
                  </a:lnTo>
                  <a:lnTo>
                    <a:pt x="3921429" y="685288"/>
                  </a:lnTo>
                  <a:lnTo>
                    <a:pt x="3923769" y="683680"/>
                  </a:lnTo>
                  <a:cubicBezTo>
                    <a:pt x="3923915" y="683453"/>
                    <a:pt x="3923915" y="683175"/>
                    <a:pt x="3923769" y="682949"/>
                  </a:cubicBezTo>
                  <a:cubicBezTo>
                    <a:pt x="3923769" y="682949"/>
                    <a:pt x="3923769" y="682364"/>
                    <a:pt x="3923769" y="682144"/>
                  </a:cubicBezTo>
                  <a:lnTo>
                    <a:pt x="3913094" y="667522"/>
                  </a:lnTo>
                  <a:lnTo>
                    <a:pt x="3912363" y="667522"/>
                  </a:lnTo>
                  <a:lnTo>
                    <a:pt x="3902274" y="665548"/>
                  </a:lnTo>
                  <a:cubicBezTo>
                    <a:pt x="3901908" y="665511"/>
                    <a:pt x="3901616" y="665687"/>
                    <a:pt x="3901469" y="665986"/>
                  </a:cubicBezTo>
                  <a:cubicBezTo>
                    <a:pt x="3901177" y="666352"/>
                    <a:pt x="3901177" y="666864"/>
                    <a:pt x="3901469" y="667229"/>
                  </a:cubicBezTo>
                  <a:lnTo>
                    <a:pt x="3908781" y="678562"/>
                  </a:lnTo>
                  <a:lnTo>
                    <a:pt x="3893574" y="668399"/>
                  </a:lnTo>
                  <a:lnTo>
                    <a:pt x="3899495" y="662477"/>
                  </a:lnTo>
                  <a:cubicBezTo>
                    <a:pt x="3899715" y="662163"/>
                    <a:pt x="3899715" y="661768"/>
                    <a:pt x="3899495" y="661454"/>
                  </a:cubicBezTo>
                  <a:cubicBezTo>
                    <a:pt x="3899422" y="661044"/>
                    <a:pt x="3899130" y="660730"/>
                    <a:pt x="3898691" y="660649"/>
                  </a:cubicBezTo>
                  <a:lnTo>
                    <a:pt x="3882680" y="656116"/>
                  </a:lnTo>
                  <a:lnTo>
                    <a:pt x="3884653" y="653484"/>
                  </a:lnTo>
                  <a:cubicBezTo>
                    <a:pt x="3884799" y="653206"/>
                    <a:pt x="3884799" y="652885"/>
                    <a:pt x="3884653" y="652607"/>
                  </a:cubicBezTo>
                  <a:lnTo>
                    <a:pt x="3883776" y="647781"/>
                  </a:lnTo>
                  <a:cubicBezTo>
                    <a:pt x="3883703" y="647474"/>
                    <a:pt x="3883557" y="647204"/>
                    <a:pt x="3883264" y="647050"/>
                  </a:cubicBezTo>
                  <a:lnTo>
                    <a:pt x="3874052" y="640982"/>
                  </a:lnTo>
                  <a:lnTo>
                    <a:pt x="3861915" y="639154"/>
                  </a:lnTo>
                  <a:lnTo>
                    <a:pt x="3859137" y="630015"/>
                  </a:lnTo>
                  <a:cubicBezTo>
                    <a:pt x="3859064" y="629693"/>
                    <a:pt x="3858845" y="629415"/>
                    <a:pt x="3858552" y="629284"/>
                  </a:cubicBezTo>
                  <a:lnTo>
                    <a:pt x="3848316" y="625555"/>
                  </a:lnTo>
                  <a:lnTo>
                    <a:pt x="3845465" y="614369"/>
                  </a:lnTo>
                  <a:cubicBezTo>
                    <a:pt x="3845465" y="614003"/>
                    <a:pt x="3845465" y="613784"/>
                    <a:pt x="3844807" y="613638"/>
                  </a:cubicBezTo>
                  <a:lnTo>
                    <a:pt x="3830184" y="606326"/>
                  </a:lnTo>
                  <a:lnTo>
                    <a:pt x="3823677" y="603621"/>
                  </a:lnTo>
                  <a:lnTo>
                    <a:pt x="3793043" y="576935"/>
                  </a:lnTo>
                  <a:lnTo>
                    <a:pt x="3748370" y="552296"/>
                  </a:lnTo>
                  <a:lnTo>
                    <a:pt x="3692805" y="553319"/>
                  </a:lnTo>
                  <a:lnTo>
                    <a:pt x="3645940" y="540598"/>
                  </a:lnTo>
                  <a:lnTo>
                    <a:pt x="3638116" y="543522"/>
                  </a:lnTo>
                  <a:cubicBezTo>
                    <a:pt x="3637751" y="543712"/>
                    <a:pt x="3637458" y="544107"/>
                    <a:pt x="3637458" y="544546"/>
                  </a:cubicBezTo>
                  <a:lnTo>
                    <a:pt x="3637458" y="559826"/>
                  </a:lnTo>
                  <a:lnTo>
                    <a:pt x="3630878" y="566333"/>
                  </a:lnTo>
                  <a:cubicBezTo>
                    <a:pt x="3630732" y="566677"/>
                    <a:pt x="3630732" y="567086"/>
                    <a:pt x="3630878" y="567430"/>
                  </a:cubicBezTo>
                  <a:cubicBezTo>
                    <a:pt x="3630951" y="567818"/>
                    <a:pt x="3631244" y="568132"/>
                    <a:pt x="3631609" y="568234"/>
                  </a:cubicBezTo>
                  <a:lnTo>
                    <a:pt x="3640895" y="570062"/>
                  </a:lnTo>
                  <a:lnTo>
                    <a:pt x="3649230" y="594263"/>
                  </a:lnTo>
                  <a:lnTo>
                    <a:pt x="3627953" y="611883"/>
                  </a:lnTo>
                  <a:lnTo>
                    <a:pt x="3598708" y="588121"/>
                  </a:lnTo>
                  <a:lnTo>
                    <a:pt x="3595638" y="568454"/>
                  </a:lnTo>
                  <a:lnTo>
                    <a:pt x="3588765" y="557706"/>
                  </a:lnTo>
                  <a:cubicBezTo>
                    <a:pt x="3588545" y="557472"/>
                    <a:pt x="3588254" y="557297"/>
                    <a:pt x="3587961" y="557194"/>
                  </a:cubicBezTo>
                  <a:lnTo>
                    <a:pt x="3587961" y="557194"/>
                  </a:lnTo>
                  <a:cubicBezTo>
                    <a:pt x="3587961" y="557194"/>
                    <a:pt x="3587595" y="557194"/>
                    <a:pt x="3587303" y="557194"/>
                  </a:cubicBezTo>
                  <a:lnTo>
                    <a:pt x="3569098" y="572548"/>
                  </a:lnTo>
                  <a:lnTo>
                    <a:pt x="3534661" y="567869"/>
                  </a:lnTo>
                  <a:lnTo>
                    <a:pt x="3515214" y="555951"/>
                  </a:lnTo>
                  <a:lnTo>
                    <a:pt x="3483336" y="560119"/>
                  </a:lnTo>
                  <a:lnTo>
                    <a:pt x="3462499" y="576350"/>
                  </a:lnTo>
                  <a:lnTo>
                    <a:pt x="3462499" y="569770"/>
                  </a:lnTo>
                  <a:cubicBezTo>
                    <a:pt x="3462499" y="569353"/>
                    <a:pt x="3462280" y="568966"/>
                    <a:pt x="3461914" y="568746"/>
                  </a:cubicBezTo>
                  <a:lnTo>
                    <a:pt x="3432303" y="554124"/>
                  </a:lnTo>
                  <a:lnTo>
                    <a:pt x="3438956" y="531020"/>
                  </a:lnTo>
                  <a:lnTo>
                    <a:pt x="3437786" y="519687"/>
                  </a:lnTo>
                  <a:lnTo>
                    <a:pt x="3416218" y="489272"/>
                  </a:lnTo>
                  <a:cubicBezTo>
                    <a:pt x="3415999" y="488987"/>
                    <a:pt x="3415706" y="488797"/>
                    <a:pt x="3415341" y="488761"/>
                  </a:cubicBezTo>
                  <a:lnTo>
                    <a:pt x="3334917" y="486933"/>
                  </a:lnTo>
                  <a:lnTo>
                    <a:pt x="3294192" y="497607"/>
                  </a:lnTo>
                  <a:lnTo>
                    <a:pt x="3280886" y="488687"/>
                  </a:lnTo>
                  <a:lnTo>
                    <a:pt x="3290903" y="476843"/>
                  </a:lnTo>
                  <a:cubicBezTo>
                    <a:pt x="3291269" y="476551"/>
                    <a:pt x="3291342" y="475995"/>
                    <a:pt x="3291049" y="475615"/>
                  </a:cubicBezTo>
                  <a:cubicBezTo>
                    <a:pt x="3291049" y="475556"/>
                    <a:pt x="3290976" y="475498"/>
                    <a:pt x="3290903" y="475454"/>
                  </a:cubicBezTo>
                  <a:lnTo>
                    <a:pt x="3276280" y="459735"/>
                  </a:lnTo>
                  <a:cubicBezTo>
                    <a:pt x="3276060" y="459523"/>
                    <a:pt x="3275695" y="459398"/>
                    <a:pt x="3275403" y="459369"/>
                  </a:cubicBezTo>
                  <a:lnTo>
                    <a:pt x="3259245" y="461270"/>
                  </a:lnTo>
                  <a:lnTo>
                    <a:pt x="3249813" y="449060"/>
                  </a:lnTo>
                  <a:cubicBezTo>
                    <a:pt x="3249667" y="448797"/>
                    <a:pt x="3249374" y="448629"/>
                    <a:pt x="3249082" y="448621"/>
                  </a:cubicBezTo>
                  <a:lnTo>
                    <a:pt x="3227148" y="444893"/>
                  </a:lnTo>
                  <a:lnTo>
                    <a:pt x="3234460" y="433268"/>
                  </a:lnTo>
                  <a:lnTo>
                    <a:pt x="3244476" y="436046"/>
                  </a:lnTo>
                  <a:cubicBezTo>
                    <a:pt x="3244476" y="436046"/>
                    <a:pt x="3244476" y="436046"/>
                    <a:pt x="3244476" y="436046"/>
                  </a:cubicBezTo>
                  <a:cubicBezTo>
                    <a:pt x="3244769" y="436053"/>
                    <a:pt x="3245061" y="435914"/>
                    <a:pt x="3245207" y="435681"/>
                  </a:cubicBezTo>
                  <a:cubicBezTo>
                    <a:pt x="3245353" y="435359"/>
                    <a:pt x="3245353" y="434979"/>
                    <a:pt x="3245207" y="434657"/>
                  </a:cubicBezTo>
                  <a:lnTo>
                    <a:pt x="3240016" y="415428"/>
                  </a:lnTo>
                  <a:lnTo>
                    <a:pt x="3233729" y="410310"/>
                  </a:lnTo>
                  <a:lnTo>
                    <a:pt x="3071710" y="370975"/>
                  </a:lnTo>
                  <a:lnTo>
                    <a:pt x="3071710" y="370975"/>
                  </a:lnTo>
                  <a:cubicBezTo>
                    <a:pt x="3071417" y="370990"/>
                    <a:pt x="3071125" y="371151"/>
                    <a:pt x="3070906" y="371414"/>
                  </a:cubicBezTo>
                  <a:lnTo>
                    <a:pt x="3065934" y="377263"/>
                  </a:lnTo>
                  <a:cubicBezTo>
                    <a:pt x="3065715" y="377629"/>
                    <a:pt x="3065715" y="378067"/>
                    <a:pt x="3065934" y="378433"/>
                  </a:cubicBezTo>
                  <a:lnTo>
                    <a:pt x="3071490" y="389619"/>
                  </a:lnTo>
                  <a:lnTo>
                    <a:pt x="3044438" y="422447"/>
                  </a:lnTo>
                  <a:cubicBezTo>
                    <a:pt x="3044438" y="422447"/>
                    <a:pt x="3044438" y="423105"/>
                    <a:pt x="3044438" y="423324"/>
                  </a:cubicBezTo>
                  <a:lnTo>
                    <a:pt x="3047217" y="434730"/>
                  </a:lnTo>
                  <a:lnTo>
                    <a:pt x="3043415" y="441237"/>
                  </a:lnTo>
                  <a:cubicBezTo>
                    <a:pt x="3043342" y="441522"/>
                    <a:pt x="3043342" y="441829"/>
                    <a:pt x="3043415" y="442114"/>
                  </a:cubicBezTo>
                  <a:lnTo>
                    <a:pt x="3048606" y="457687"/>
                  </a:lnTo>
                  <a:lnTo>
                    <a:pt x="3039906" y="454470"/>
                  </a:lnTo>
                  <a:lnTo>
                    <a:pt x="3039467" y="454470"/>
                  </a:lnTo>
                  <a:cubicBezTo>
                    <a:pt x="3039248" y="454390"/>
                    <a:pt x="3039101" y="454390"/>
                    <a:pt x="3038882" y="454470"/>
                  </a:cubicBezTo>
                  <a:lnTo>
                    <a:pt x="3011026" y="476404"/>
                  </a:lnTo>
                  <a:lnTo>
                    <a:pt x="2964819" y="447159"/>
                  </a:lnTo>
                  <a:lnTo>
                    <a:pt x="2953998" y="448183"/>
                  </a:lnTo>
                  <a:cubicBezTo>
                    <a:pt x="2953574" y="448256"/>
                    <a:pt x="2953230" y="448570"/>
                    <a:pt x="2953120" y="448987"/>
                  </a:cubicBezTo>
                  <a:lnTo>
                    <a:pt x="2949465" y="464633"/>
                  </a:lnTo>
                  <a:lnTo>
                    <a:pt x="2928408" y="460100"/>
                  </a:lnTo>
                  <a:lnTo>
                    <a:pt x="2911080" y="426249"/>
                  </a:lnTo>
                  <a:cubicBezTo>
                    <a:pt x="2910861" y="425686"/>
                    <a:pt x="2910225" y="425401"/>
                    <a:pt x="2909662" y="425620"/>
                  </a:cubicBezTo>
                  <a:cubicBezTo>
                    <a:pt x="2909377" y="425730"/>
                    <a:pt x="2909143" y="425956"/>
                    <a:pt x="2909034" y="426249"/>
                  </a:cubicBezTo>
                  <a:lnTo>
                    <a:pt x="2895435" y="455275"/>
                  </a:lnTo>
                  <a:lnTo>
                    <a:pt x="2894630" y="476404"/>
                  </a:lnTo>
                  <a:lnTo>
                    <a:pt x="2881835" y="502871"/>
                  </a:lnTo>
                  <a:lnTo>
                    <a:pt x="2875986" y="491173"/>
                  </a:lnTo>
                  <a:cubicBezTo>
                    <a:pt x="2875803" y="490939"/>
                    <a:pt x="2875584" y="490742"/>
                    <a:pt x="2875329" y="490588"/>
                  </a:cubicBezTo>
                  <a:lnTo>
                    <a:pt x="2856100" y="483935"/>
                  </a:lnTo>
                  <a:lnTo>
                    <a:pt x="2839649" y="447013"/>
                  </a:lnTo>
                  <a:cubicBezTo>
                    <a:pt x="2839437" y="446647"/>
                    <a:pt x="2839050" y="446421"/>
                    <a:pt x="2838626" y="446428"/>
                  </a:cubicBezTo>
                  <a:lnTo>
                    <a:pt x="2838626" y="446428"/>
                  </a:lnTo>
                  <a:lnTo>
                    <a:pt x="2835043" y="447817"/>
                  </a:lnTo>
                  <a:lnTo>
                    <a:pt x="2833215" y="433195"/>
                  </a:lnTo>
                  <a:lnTo>
                    <a:pt x="2848642" y="416890"/>
                  </a:lnTo>
                  <a:cubicBezTo>
                    <a:pt x="2849059" y="416466"/>
                    <a:pt x="2849059" y="415779"/>
                    <a:pt x="2848642" y="415355"/>
                  </a:cubicBezTo>
                  <a:lnTo>
                    <a:pt x="2847180" y="413893"/>
                  </a:lnTo>
                  <a:lnTo>
                    <a:pt x="2850031" y="402633"/>
                  </a:lnTo>
                  <a:cubicBezTo>
                    <a:pt x="2850068" y="402392"/>
                    <a:pt x="2850068" y="402144"/>
                    <a:pt x="2850031" y="401902"/>
                  </a:cubicBezTo>
                  <a:lnTo>
                    <a:pt x="2843159" y="388815"/>
                  </a:lnTo>
                  <a:lnTo>
                    <a:pt x="2848130" y="363299"/>
                  </a:lnTo>
                  <a:cubicBezTo>
                    <a:pt x="2848232" y="363013"/>
                    <a:pt x="2848232" y="362706"/>
                    <a:pt x="2848130" y="362421"/>
                  </a:cubicBezTo>
                  <a:lnTo>
                    <a:pt x="2822029" y="330690"/>
                  </a:lnTo>
                  <a:lnTo>
                    <a:pt x="2799437" y="324841"/>
                  </a:lnTo>
                  <a:lnTo>
                    <a:pt x="2799437" y="324841"/>
                  </a:lnTo>
                  <a:cubicBezTo>
                    <a:pt x="2799115" y="324856"/>
                    <a:pt x="2798816" y="325017"/>
                    <a:pt x="2798633" y="325280"/>
                  </a:cubicBezTo>
                  <a:lnTo>
                    <a:pt x="2792272" y="333395"/>
                  </a:lnTo>
                  <a:lnTo>
                    <a:pt x="2739192" y="304150"/>
                  </a:lnTo>
                  <a:lnTo>
                    <a:pt x="2738680" y="304150"/>
                  </a:lnTo>
                  <a:lnTo>
                    <a:pt x="2738168" y="304150"/>
                  </a:lnTo>
                  <a:cubicBezTo>
                    <a:pt x="2737839" y="304326"/>
                    <a:pt x="2737612" y="304655"/>
                    <a:pt x="2737583" y="305027"/>
                  </a:cubicBezTo>
                  <a:lnTo>
                    <a:pt x="2735902" y="313509"/>
                  </a:lnTo>
                  <a:lnTo>
                    <a:pt x="2729248" y="311023"/>
                  </a:lnTo>
                  <a:lnTo>
                    <a:pt x="2728810" y="311023"/>
                  </a:lnTo>
                  <a:lnTo>
                    <a:pt x="2728371" y="311023"/>
                  </a:lnTo>
                  <a:cubicBezTo>
                    <a:pt x="2728086" y="311176"/>
                    <a:pt x="2727874" y="311439"/>
                    <a:pt x="2727786" y="311754"/>
                  </a:cubicBezTo>
                  <a:lnTo>
                    <a:pt x="2723911" y="332884"/>
                  </a:lnTo>
                  <a:lnTo>
                    <a:pt x="2729687" y="352990"/>
                  </a:lnTo>
                  <a:lnTo>
                    <a:pt x="2725666" y="358034"/>
                  </a:lnTo>
                  <a:lnTo>
                    <a:pt x="2684942" y="365858"/>
                  </a:lnTo>
                  <a:lnTo>
                    <a:pt x="2635664" y="350284"/>
                  </a:lnTo>
                  <a:lnTo>
                    <a:pt x="2633909" y="334200"/>
                  </a:lnTo>
                  <a:lnTo>
                    <a:pt x="2641951" y="330544"/>
                  </a:lnTo>
                  <a:cubicBezTo>
                    <a:pt x="2642368" y="330339"/>
                    <a:pt x="2642624" y="329908"/>
                    <a:pt x="2642610" y="329447"/>
                  </a:cubicBezTo>
                  <a:cubicBezTo>
                    <a:pt x="2642515" y="329016"/>
                    <a:pt x="2642215" y="328658"/>
                    <a:pt x="2641806" y="328497"/>
                  </a:cubicBezTo>
                  <a:lnTo>
                    <a:pt x="2578416" y="313874"/>
                  </a:lnTo>
                  <a:lnTo>
                    <a:pt x="2537181" y="327619"/>
                  </a:lnTo>
                  <a:cubicBezTo>
                    <a:pt x="2536801" y="327744"/>
                    <a:pt x="2536501" y="328044"/>
                    <a:pt x="2536376" y="328424"/>
                  </a:cubicBezTo>
                  <a:cubicBezTo>
                    <a:pt x="2536289" y="328826"/>
                    <a:pt x="2536464" y="329235"/>
                    <a:pt x="2536815" y="329447"/>
                  </a:cubicBezTo>
                  <a:lnTo>
                    <a:pt x="2550122" y="341145"/>
                  </a:lnTo>
                  <a:lnTo>
                    <a:pt x="2535499" y="347214"/>
                  </a:lnTo>
                  <a:lnTo>
                    <a:pt x="2532136" y="346629"/>
                  </a:lnTo>
                  <a:lnTo>
                    <a:pt x="2537985" y="342315"/>
                  </a:lnTo>
                  <a:cubicBezTo>
                    <a:pt x="2538255" y="342015"/>
                    <a:pt x="2538387" y="341621"/>
                    <a:pt x="2538350" y="341218"/>
                  </a:cubicBezTo>
                  <a:cubicBezTo>
                    <a:pt x="2538292" y="340802"/>
                    <a:pt x="2537963" y="340473"/>
                    <a:pt x="2537546" y="340414"/>
                  </a:cubicBezTo>
                  <a:lnTo>
                    <a:pt x="2532575" y="338733"/>
                  </a:lnTo>
                  <a:lnTo>
                    <a:pt x="2534403" y="319431"/>
                  </a:lnTo>
                  <a:lnTo>
                    <a:pt x="2523582" y="292891"/>
                  </a:lnTo>
                  <a:cubicBezTo>
                    <a:pt x="2523377" y="292511"/>
                    <a:pt x="2522989" y="292262"/>
                    <a:pt x="2522558" y="292233"/>
                  </a:cubicBezTo>
                  <a:lnTo>
                    <a:pt x="2522558" y="292233"/>
                  </a:lnTo>
                  <a:cubicBezTo>
                    <a:pt x="2522097" y="292445"/>
                    <a:pt x="2521790" y="292898"/>
                    <a:pt x="2521754" y="293403"/>
                  </a:cubicBezTo>
                  <a:lnTo>
                    <a:pt x="2522631" y="308610"/>
                  </a:lnTo>
                  <a:lnTo>
                    <a:pt x="2516636" y="314678"/>
                  </a:lnTo>
                  <a:lnTo>
                    <a:pt x="2495360" y="307367"/>
                  </a:lnTo>
                  <a:lnTo>
                    <a:pt x="2493605" y="298667"/>
                  </a:lnTo>
                  <a:lnTo>
                    <a:pt x="2497188" y="294207"/>
                  </a:lnTo>
                  <a:cubicBezTo>
                    <a:pt x="2497561" y="293790"/>
                    <a:pt x="2497561" y="293161"/>
                    <a:pt x="2497188" y="292745"/>
                  </a:cubicBezTo>
                  <a:cubicBezTo>
                    <a:pt x="2496976" y="292525"/>
                    <a:pt x="2496691" y="292394"/>
                    <a:pt x="2496384" y="292379"/>
                  </a:cubicBezTo>
                  <a:cubicBezTo>
                    <a:pt x="2496172" y="292291"/>
                    <a:pt x="2495937" y="292291"/>
                    <a:pt x="2495725" y="292379"/>
                  </a:cubicBezTo>
                  <a:lnTo>
                    <a:pt x="2484539" y="300787"/>
                  </a:lnTo>
                  <a:lnTo>
                    <a:pt x="2470429" y="292306"/>
                  </a:lnTo>
                  <a:lnTo>
                    <a:pt x="2469844" y="292306"/>
                  </a:lnTo>
                  <a:cubicBezTo>
                    <a:pt x="2469478" y="292306"/>
                    <a:pt x="2469149" y="292503"/>
                    <a:pt x="2468966" y="292818"/>
                  </a:cubicBezTo>
                  <a:lnTo>
                    <a:pt x="2458218" y="307440"/>
                  </a:lnTo>
                  <a:cubicBezTo>
                    <a:pt x="2457985" y="307711"/>
                    <a:pt x="2457985" y="308120"/>
                    <a:pt x="2458218" y="308391"/>
                  </a:cubicBezTo>
                  <a:lnTo>
                    <a:pt x="2462094" y="322136"/>
                  </a:lnTo>
                  <a:cubicBezTo>
                    <a:pt x="2462159" y="322480"/>
                    <a:pt x="2462415" y="322765"/>
                    <a:pt x="2462751" y="322867"/>
                  </a:cubicBezTo>
                  <a:lnTo>
                    <a:pt x="2463190" y="322867"/>
                  </a:lnTo>
                  <a:lnTo>
                    <a:pt x="2463848" y="322867"/>
                  </a:lnTo>
                  <a:lnTo>
                    <a:pt x="2479641" y="310803"/>
                  </a:lnTo>
                  <a:lnTo>
                    <a:pt x="2485051" y="318115"/>
                  </a:lnTo>
                  <a:lnTo>
                    <a:pt x="2463117" y="332737"/>
                  </a:lnTo>
                  <a:lnTo>
                    <a:pt x="2451858" y="325426"/>
                  </a:lnTo>
                  <a:lnTo>
                    <a:pt x="2451273" y="325426"/>
                  </a:lnTo>
                  <a:cubicBezTo>
                    <a:pt x="2451017" y="325316"/>
                    <a:pt x="2450725" y="325316"/>
                    <a:pt x="2450468" y="325426"/>
                  </a:cubicBezTo>
                  <a:cubicBezTo>
                    <a:pt x="2450161" y="325836"/>
                    <a:pt x="2450161" y="326406"/>
                    <a:pt x="2450468" y="326815"/>
                  </a:cubicBezTo>
                  <a:lnTo>
                    <a:pt x="2455806" y="334858"/>
                  </a:lnTo>
                  <a:lnTo>
                    <a:pt x="2452808" y="337928"/>
                  </a:lnTo>
                  <a:lnTo>
                    <a:pt x="2422028" y="352551"/>
                  </a:lnTo>
                  <a:lnTo>
                    <a:pt x="2399436" y="350577"/>
                  </a:lnTo>
                  <a:cubicBezTo>
                    <a:pt x="2398917" y="350577"/>
                    <a:pt x="2398449" y="350891"/>
                    <a:pt x="2398266" y="351381"/>
                  </a:cubicBezTo>
                  <a:lnTo>
                    <a:pt x="2397242" y="355549"/>
                  </a:lnTo>
                  <a:lnTo>
                    <a:pt x="2397242" y="365419"/>
                  </a:lnTo>
                  <a:cubicBezTo>
                    <a:pt x="2397162" y="365682"/>
                    <a:pt x="2397162" y="365960"/>
                    <a:pt x="2397242" y="366223"/>
                  </a:cubicBezTo>
                  <a:lnTo>
                    <a:pt x="2398778" y="367466"/>
                  </a:lnTo>
                  <a:lnTo>
                    <a:pt x="2392636" y="364395"/>
                  </a:lnTo>
                  <a:lnTo>
                    <a:pt x="2392124" y="364395"/>
                  </a:lnTo>
                  <a:lnTo>
                    <a:pt x="2391539" y="364395"/>
                  </a:lnTo>
                  <a:lnTo>
                    <a:pt x="2384960" y="368636"/>
                  </a:lnTo>
                  <a:lnTo>
                    <a:pt x="2414205" y="323233"/>
                  </a:lnTo>
                  <a:lnTo>
                    <a:pt x="2433287" y="324183"/>
                  </a:lnTo>
                  <a:cubicBezTo>
                    <a:pt x="2433624" y="324220"/>
                    <a:pt x="2433938" y="324044"/>
                    <a:pt x="2434091" y="323744"/>
                  </a:cubicBezTo>
                  <a:lnTo>
                    <a:pt x="2477959" y="260355"/>
                  </a:lnTo>
                  <a:lnTo>
                    <a:pt x="2504499" y="248584"/>
                  </a:lnTo>
                  <a:cubicBezTo>
                    <a:pt x="2504879" y="248387"/>
                    <a:pt x="2505106" y="247985"/>
                    <a:pt x="2505084" y="247561"/>
                  </a:cubicBezTo>
                  <a:lnTo>
                    <a:pt x="2505084" y="238641"/>
                  </a:lnTo>
                  <a:lnTo>
                    <a:pt x="2515978" y="235863"/>
                  </a:lnTo>
                  <a:cubicBezTo>
                    <a:pt x="2516395" y="235804"/>
                    <a:pt x="2516724" y="235475"/>
                    <a:pt x="2516782" y="235058"/>
                  </a:cubicBezTo>
                  <a:cubicBezTo>
                    <a:pt x="2516928" y="234737"/>
                    <a:pt x="2516928" y="234364"/>
                    <a:pt x="2516782" y="234035"/>
                  </a:cubicBezTo>
                  <a:lnTo>
                    <a:pt x="2513785" y="231037"/>
                  </a:lnTo>
                  <a:lnTo>
                    <a:pt x="2530601" y="220655"/>
                  </a:lnTo>
                  <a:lnTo>
                    <a:pt x="2542445" y="201061"/>
                  </a:lnTo>
                  <a:cubicBezTo>
                    <a:pt x="2542445" y="201061"/>
                    <a:pt x="2542445" y="200549"/>
                    <a:pt x="2542445" y="200183"/>
                  </a:cubicBezTo>
                  <a:lnTo>
                    <a:pt x="2539593" y="187900"/>
                  </a:lnTo>
                  <a:lnTo>
                    <a:pt x="2542372" y="183367"/>
                  </a:lnTo>
                  <a:cubicBezTo>
                    <a:pt x="2542562" y="183075"/>
                    <a:pt x="2542562" y="182709"/>
                    <a:pt x="2542372" y="182417"/>
                  </a:cubicBezTo>
                  <a:cubicBezTo>
                    <a:pt x="2542291" y="182110"/>
                    <a:pt x="2542028" y="181876"/>
                    <a:pt x="2541714" y="181832"/>
                  </a:cubicBezTo>
                  <a:lnTo>
                    <a:pt x="2526433" y="177007"/>
                  </a:lnTo>
                  <a:lnTo>
                    <a:pt x="2520511" y="164431"/>
                  </a:lnTo>
                  <a:lnTo>
                    <a:pt x="2534622" y="179054"/>
                  </a:lnTo>
                  <a:cubicBezTo>
                    <a:pt x="2534885" y="179134"/>
                    <a:pt x="2535163" y="179134"/>
                    <a:pt x="2535426" y="179054"/>
                  </a:cubicBezTo>
                  <a:lnTo>
                    <a:pt x="2535426" y="179054"/>
                  </a:lnTo>
                  <a:cubicBezTo>
                    <a:pt x="2535740" y="178966"/>
                    <a:pt x="2536004" y="178754"/>
                    <a:pt x="2536157" y="178469"/>
                  </a:cubicBezTo>
                  <a:lnTo>
                    <a:pt x="2544199" y="161214"/>
                  </a:lnTo>
                  <a:lnTo>
                    <a:pt x="2543249" y="151417"/>
                  </a:lnTo>
                  <a:cubicBezTo>
                    <a:pt x="2543249" y="150759"/>
                    <a:pt x="2542664" y="150394"/>
                    <a:pt x="2542152" y="150394"/>
                  </a:cubicBezTo>
                  <a:lnTo>
                    <a:pt x="2537985" y="150394"/>
                  </a:lnTo>
                  <a:lnTo>
                    <a:pt x="2530674" y="126632"/>
                  </a:lnTo>
                  <a:cubicBezTo>
                    <a:pt x="2530542" y="126186"/>
                    <a:pt x="2530118" y="125879"/>
                    <a:pt x="2529650" y="125901"/>
                  </a:cubicBezTo>
                  <a:cubicBezTo>
                    <a:pt x="2529226" y="125879"/>
                    <a:pt x="2528824" y="126105"/>
                    <a:pt x="2528626" y="126486"/>
                  </a:cubicBezTo>
                  <a:lnTo>
                    <a:pt x="2523655" y="136356"/>
                  </a:lnTo>
                  <a:lnTo>
                    <a:pt x="2519122" y="127948"/>
                  </a:lnTo>
                  <a:lnTo>
                    <a:pt x="2522777" y="120636"/>
                  </a:lnTo>
                  <a:cubicBezTo>
                    <a:pt x="2523055" y="120271"/>
                    <a:pt x="2523055" y="119759"/>
                    <a:pt x="2522777" y="119394"/>
                  </a:cubicBezTo>
                  <a:lnTo>
                    <a:pt x="2490535" y="86054"/>
                  </a:lnTo>
                  <a:cubicBezTo>
                    <a:pt x="2490300" y="85974"/>
                    <a:pt x="2490045" y="85974"/>
                    <a:pt x="2489803" y="86054"/>
                  </a:cubicBezTo>
                  <a:lnTo>
                    <a:pt x="2433799" y="83130"/>
                  </a:lnTo>
                  <a:cubicBezTo>
                    <a:pt x="2433419" y="83144"/>
                    <a:pt x="2433068" y="83334"/>
                    <a:pt x="2432848" y="83641"/>
                  </a:cubicBezTo>
                  <a:lnTo>
                    <a:pt x="2417422" y="107622"/>
                  </a:lnTo>
                  <a:lnTo>
                    <a:pt x="2396731" y="107622"/>
                  </a:lnTo>
                  <a:lnTo>
                    <a:pt x="2415155" y="84519"/>
                  </a:lnTo>
                  <a:lnTo>
                    <a:pt x="2419176" y="71139"/>
                  </a:lnTo>
                  <a:lnTo>
                    <a:pt x="2417202" y="64266"/>
                  </a:lnTo>
                  <a:cubicBezTo>
                    <a:pt x="2417019" y="63872"/>
                    <a:pt x="2416676" y="63572"/>
                    <a:pt x="2416252" y="63462"/>
                  </a:cubicBezTo>
                  <a:lnTo>
                    <a:pt x="2387006" y="59733"/>
                  </a:lnTo>
                  <a:lnTo>
                    <a:pt x="2388030" y="50960"/>
                  </a:lnTo>
                  <a:cubicBezTo>
                    <a:pt x="2388037" y="50558"/>
                    <a:pt x="2387847" y="50178"/>
                    <a:pt x="2387518" y="49936"/>
                  </a:cubicBezTo>
                  <a:lnTo>
                    <a:pt x="2386933" y="49936"/>
                  </a:lnTo>
                  <a:lnTo>
                    <a:pt x="2386276" y="49936"/>
                  </a:lnTo>
                  <a:lnTo>
                    <a:pt x="2366535" y="62000"/>
                  </a:lnTo>
                  <a:lnTo>
                    <a:pt x="2393514" y="34948"/>
                  </a:lnTo>
                  <a:cubicBezTo>
                    <a:pt x="2393850" y="34692"/>
                    <a:pt x="2393996" y="34261"/>
                    <a:pt x="2393879" y="33851"/>
                  </a:cubicBezTo>
                  <a:lnTo>
                    <a:pt x="2387957" y="15281"/>
                  </a:lnTo>
                  <a:cubicBezTo>
                    <a:pt x="2387840" y="14981"/>
                    <a:pt x="2387599" y="14740"/>
                    <a:pt x="2387299" y="14623"/>
                  </a:cubicBezTo>
                  <a:lnTo>
                    <a:pt x="2355933" y="0"/>
                  </a:lnTo>
                  <a:lnTo>
                    <a:pt x="2355056" y="0"/>
                  </a:lnTo>
                  <a:lnTo>
                    <a:pt x="2333122" y="8335"/>
                  </a:lnTo>
                  <a:lnTo>
                    <a:pt x="2300587" y="55639"/>
                  </a:lnTo>
                  <a:lnTo>
                    <a:pt x="2291886" y="78231"/>
                  </a:lnTo>
                  <a:cubicBezTo>
                    <a:pt x="2291653" y="78501"/>
                    <a:pt x="2291653" y="78911"/>
                    <a:pt x="2291886" y="79181"/>
                  </a:cubicBezTo>
                  <a:lnTo>
                    <a:pt x="2299344" y="89710"/>
                  </a:lnTo>
                  <a:lnTo>
                    <a:pt x="2297589" y="89052"/>
                  </a:lnTo>
                  <a:lnTo>
                    <a:pt x="2297224" y="89052"/>
                  </a:lnTo>
                  <a:lnTo>
                    <a:pt x="2296493" y="89052"/>
                  </a:lnTo>
                  <a:cubicBezTo>
                    <a:pt x="2296281" y="89329"/>
                    <a:pt x="2296156" y="89658"/>
                    <a:pt x="2296127" y="90002"/>
                  </a:cubicBezTo>
                  <a:lnTo>
                    <a:pt x="2296127" y="98849"/>
                  </a:lnTo>
                  <a:lnTo>
                    <a:pt x="2252844" y="105575"/>
                  </a:lnTo>
                  <a:cubicBezTo>
                    <a:pt x="2252427" y="105634"/>
                    <a:pt x="2252099" y="105963"/>
                    <a:pt x="2252040" y="106379"/>
                  </a:cubicBezTo>
                  <a:cubicBezTo>
                    <a:pt x="2251799" y="106679"/>
                    <a:pt x="2251799" y="107103"/>
                    <a:pt x="2252040" y="107403"/>
                  </a:cubicBezTo>
                  <a:lnTo>
                    <a:pt x="2270245" y="125681"/>
                  </a:lnTo>
                  <a:lnTo>
                    <a:pt x="2267686" y="140669"/>
                  </a:lnTo>
                  <a:lnTo>
                    <a:pt x="2249700" y="122611"/>
                  </a:lnTo>
                  <a:cubicBezTo>
                    <a:pt x="2249335" y="122611"/>
                    <a:pt x="2249189" y="122245"/>
                    <a:pt x="2248896" y="122245"/>
                  </a:cubicBezTo>
                  <a:cubicBezTo>
                    <a:pt x="2248655" y="122172"/>
                    <a:pt x="2248406" y="122172"/>
                    <a:pt x="2248165" y="122245"/>
                  </a:cubicBezTo>
                  <a:lnTo>
                    <a:pt x="2228498" y="136868"/>
                  </a:lnTo>
                  <a:cubicBezTo>
                    <a:pt x="2228278" y="137255"/>
                    <a:pt x="2228278" y="137723"/>
                    <a:pt x="2228498" y="138110"/>
                  </a:cubicBezTo>
                  <a:lnTo>
                    <a:pt x="2231056" y="145934"/>
                  </a:lnTo>
                  <a:lnTo>
                    <a:pt x="2209122" y="153757"/>
                  </a:lnTo>
                  <a:lnTo>
                    <a:pt x="2210731" y="146884"/>
                  </a:lnTo>
                  <a:cubicBezTo>
                    <a:pt x="2210811" y="146328"/>
                    <a:pt x="2210512" y="145795"/>
                    <a:pt x="2210000" y="145568"/>
                  </a:cubicBezTo>
                  <a:lnTo>
                    <a:pt x="2205174" y="143667"/>
                  </a:lnTo>
                  <a:cubicBezTo>
                    <a:pt x="2205174" y="143667"/>
                    <a:pt x="2205174" y="143667"/>
                    <a:pt x="2204663" y="143667"/>
                  </a:cubicBezTo>
                  <a:lnTo>
                    <a:pt x="2204005" y="143667"/>
                  </a:lnTo>
                  <a:lnTo>
                    <a:pt x="2194427" y="151783"/>
                  </a:lnTo>
                  <a:lnTo>
                    <a:pt x="2199911" y="137160"/>
                  </a:lnTo>
                  <a:cubicBezTo>
                    <a:pt x="2200042" y="136677"/>
                    <a:pt x="2199830" y="136166"/>
                    <a:pt x="2199399" y="135917"/>
                  </a:cubicBezTo>
                  <a:lnTo>
                    <a:pt x="2193622" y="131969"/>
                  </a:lnTo>
                  <a:lnTo>
                    <a:pt x="2192965" y="131969"/>
                  </a:lnTo>
                  <a:lnTo>
                    <a:pt x="2136814" y="139865"/>
                  </a:lnTo>
                  <a:cubicBezTo>
                    <a:pt x="2136295" y="139968"/>
                    <a:pt x="2135929" y="140436"/>
                    <a:pt x="2135937" y="140962"/>
                  </a:cubicBezTo>
                  <a:lnTo>
                    <a:pt x="2135937" y="148785"/>
                  </a:lnTo>
                  <a:cubicBezTo>
                    <a:pt x="2135937" y="149392"/>
                    <a:pt x="2136426" y="149882"/>
                    <a:pt x="2137033" y="149882"/>
                  </a:cubicBezTo>
                  <a:cubicBezTo>
                    <a:pt x="2137055" y="149882"/>
                    <a:pt x="2137084" y="149882"/>
                    <a:pt x="2137106" y="149882"/>
                  </a:cubicBezTo>
                  <a:lnTo>
                    <a:pt x="2147415" y="149004"/>
                  </a:lnTo>
                  <a:lnTo>
                    <a:pt x="2145880" y="155804"/>
                  </a:lnTo>
                  <a:lnTo>
                    <a:pt x="2065382" y="184757"/>
                  </a:lnTo>
                  <a:lnTo>
                    <a:pt x="2042132" y="212832"/>
                  </a:lnTo>
                  <a:lnTo>
                    <a:pt x="2022026" y="212832"/>
                  </a:lnTo>
                  <a:cubicBezTo>
                    <a:pt x="2021529" y="212839"/>
                    <a:pt x="2021083" y="213161"/>
                    <a:pt x="2020930" y="213636"/>
                  </a:cubicBezTo>
                  <a:cubicBezTo>
                    <a:pt x="2020776" y="214141"/>
                    <a:pt x="2021032" y="214674"/>
                    <a:pt x="2021515" y="214879"/>
                  </a:cubicBezTo>
                  <a:lnTo>
                    <a:pt x="2034090" y="220801"/>
                  </a:lnTo>
                  <a:lnTo>
                    <a:pt x="2025462" y="224749"/>
                  </a:lnTo>
                  <a:cubicBezTo>
                    <a:pt x="2025462" y="224749"/>
                    <a:pt x="2025024" y="224749"/>
                    <a:pt x="2024878" y="225407"/>
                  </a:cubicBezTo>
                  <a:lnTo>
                    <a:pt x="2018517" y="245513"/>
                  </a:lnTo>
                  <a:lnTo>
                    <a:pt x="2003017" y="233669"/>
                  </a:lnTo>
                  <a:cubicBezTo>
                    <a:pt x="2002827" y="233611"/>
                    <a:pt x="2002622" y="233611"/>
                    <a:pt x="2002432" y="233669"/>
                  </a:cubicBezTo>
                  <a:lnTo>
                    <a:pt x="2002432" y="233669"/>
                  </a:lnTo>
                  <a:cubicBezTo>
                    <a:pt x="2002096" y="233764"/>
                    <a:pt x="2001825" y="234005"/>
                    <a:pt x="2001701" y="234327"/>
                  </a:cubicBezTo>
                  <a:lnTo>
                    <a:pt x="1997826" y="246098"/>
                  </a:lnTo>
                  <a:cubicBezTo>
                    <a:pt x="1997606" y="246581"/>
                    <a:pt x="1997797" y="247159"/>
                    <a:pt x="1998265" y="247415"/>
                  </a:cubicBezTo>
                  <a:lnTo>
                    <a:pt x="2014642" y="255530"/>
                  </a:lnTo>
                  <a:lnTo>
                    <a:pt x="2000970" y="268252"/>
                  </a:lnTo>
                  <a:cubicBezTo>
                    <a:pt x="2000897" y="268566"/>
                    <a:pt x="2000897" y="268888"/>
                    <a:pt x="2000970" y="269202"/>
                  </a:cubicBezTo>
                  <a:cubicBezTo>
                    <a:pt x="2001065" y="269575"/>
                    <a:pt x="2001343" y="269875"/>
                    <a:pt x="2001701" y="270006"/>
                  </a:cubicBezTo>
                  <a:lnTo>
                    <a:pt x="2016982" y="277318"/>
                  </a:lnTo>
                  <a:lnTo>
                    <a:pt x="2021295" y="289674"/>
                  </a:lnTo>
                  <a:lnTo>
                    <a:pt x="2016470" y="291209"/>
                  </a:lnTo>
                  <a:cubicBezTo>
                    <a:pt x="2016104" y="291209"/>
                    <a:pt x="2015666" y="291867"/>
                    <a:pt x="2015812" y="292379"/>
                  </a:cubicBezTo>
                  <a:lnTo>
                    <a:pt x="2016689" y="301153"/>
                  </a:lnTo>
                  <a:lnTo>
                    <a:pt x="1908482" y="320747"/>
                  </a:lnTo>
                  <a:lnTo>
                    <a:pt x="1899635" y="324622"/>
                  </a:lnTo>
                  <a:cubicBezTo>
                    <a:pt x="1899343" y="324790"/>
                    <a:pt x="1899116" y="325046"/>
                    <a:pt x="1898977" y="325353"/>
                  </a:cubicBezTo>
                  <a:cubicBezTo>
                    <a:pt x="1898933" y="325711"/>
                    <a:pt x="1899072" y="326069"/>
                    <a:pt x="1899343" y="326303"/>
                  </a:cubicBezTo>
                  <a:lnTo>
                    <a:pt x="1903510" y="331421"/>
                  </a:lnTo>
                  <a:lnTo>
                    <a:pt x="1894371" y="340560"/>
                  </a:lnTo>
                  <a:cubicBezTo>
                    <a:pt x="1894276" y="340846"/>
                    <a:pt x="1894276" y="341153"/>
                    <a:pt x="1894371" y="341438"/>
                  </a:cubicBezTo>
                  <a:cubicBezTo>
                    <a:pt x="1894437" y="341759"/>
                    <a:pt x="1894619" y="342045"/>
                    <a:pt x="1894883" y="342242"/>
                  </a:cubicBezTo>
                  <a:lnTo>
                    <a:pt x="1898831" y="344655"/>
                  </a:lnTo>
                  <a:lnTo>
                    <a:pt x="1894590" y="350504"/>
                  </a:lnTo>
                  <a:cubicBezTo>
                    <a:pt x="1894298" y="350891"/>
                    <a:pt x="1894298" y="351432"/>
                    <a:pt x="1894590" y="351820"/>
                  </a:cubicBezTo>
                  <a:lnTo>
                    <a:pt x="1907897" y="369075"/>
                  </a:lnTo>
                  <a:lnTo>
                    <a:pt x="1904095" y="381796"/>
                  </a:lnTo>
                  <a:lnTo>
                    <a:pt x="1907020" y="398466"/>
                  </a:lnTo>
                  <a:cubicBezTo>
                    <a:pt x="1907129" y="398810"/>
                    <a:pt x="1907363" y="399095"/>
                    <a:pt x="1907678" y="399270"/>
                  </a:cubicBezTo>
                  <a:lnTo>
                    <a:pt x="1933706" y="412723"/>
                  </a:lnTo>
                  <a:lnTo>
                    <a:pt x="1934510" y="416598"/>
                  </a:lnTo>
                  <a:lnTo>
                    <a:pt x="1932609" y="422447"/>
                  </a:lnTo>
                  <a:cubicBezTo>
                    <a:pt x="1932448" y="422937"/>
                    <a:pt x="1932631" y="423471"/>
                    <a:pt x="1933048" y="423763"/>
                  </a:cubicBezTo>
                  <a:lnTo>
                    <a:pt x="1956225" y="437216"/>
                  </a:lnTo>
                  <a:lnTo>
                    <a:pt x="1959076" y="450888"/>
                  </a:lnTo>
                  <a:lnTo>
                    <a:pt x="1952277" y="472822"/>
                  </a:lnTo>
                  <a:lnTo>
                    <a:pt x="1960027" y="507843"/>
                  </a:lnTo>
                  <a:lnTo>
                    <a:pt x="1960027" y="523855"/>
                  </a:lnTo>
                  <a:lnTo>
                    <a:pt x="1949864" y="528461"/>
                  </a:lnTo>
                  <a:cubicBezTo>
                    <a:pt x="1949476" y="528695"/>
                    <a:pt x="1949235" y="529104"/>
                    <a:pt x="1949206" y="529558"/>
                  </a:cubicBezTo>
                  <a:lnTo>
                    <a:pt x="1950010" y="539062"/>
                  </a:lnTo>
                  <a:lnTo>
                    <a:pt x="1933779" y="529265"/>
                  </a:lnTo>
                  <a:lnTo>
                    <a:pt x="1935680" y="504187"/>
                  </a:lnTo>
                  <a:lnTo>
                    <a:pt x="1933779" y="477209"/>
                  </a:lnTo>
                  <a:lnTo>
                    <a:pt x="1948402" y="465218"/>
                  </a:lnTo>
                  <a:lnTo>
                    <a:pt x="1953300" y="447525"/>
                  </a:lnTo>
                  <a:cubicBezTo>
                    <a:pt x="1953446" y="447247"/>
                    <a:pt x="1953446" y="446925"/>
                    <a:pt x="1953300" y="446647"/>
                  </a:cubicBezTo>
                  <a:cubicBezTo>
                    <a:pt x="1953146" y="446384"/>
                    <a:pt x="1952869" y="446216"/>
                    <a:pt x="1952569" y="446209"/>
                  </a:cubicBezTo>
                  <a:lnTo>
                    <a:pt x="1918644" y="442334"/>
                  </a:lnTo>
                  <a:lnTo>
                    <a:pt x="1904899" y="422813"/>
                  </a:lnTo>
                  <a:lnTo>
                    <a:pt x="1875654" y="403145"/>
                  </a:lnTo>
                  <a:lnTo>
                    <a:pt x="1875069" y="403145"/>
                  </a:lnTo>
                  <a:lnTo>
                    <a:pt x="1875069" y="403145"/>
                  </a:lnTo>
                  <a:lnTo>
                    <a:pt x="1839756" y="414843"/>
                  </a:lnTo>
                  <a:cubicBezTo>
                    <a:pt x="1839331" y="414968"/>
                    <a:pt x="1839039" y="415355"/>
                    <a:pt x="1839024" y="415794"/>
                  </a:cubicBezTo>
                  <a:lnTo>
                    <a:pt x="1838001" y="422666"/>
                  </a:lnTo>
                  <a:cubicBezTo>
                    <a:pt x="1837928" y="423164"/>
                    <a:pt x="1838198" y="423639"/>
                    <a:pt x="1838659" y="423836"/>
                  </a:cubicBezTo>
                  <a:lnTo>
                    <a:pt x="1849845" y="428150"/>
                  </a:lnTo>
                  <a:lnTo>
                    <a:pt x="1834857" y="442334"/>
                  </a:lnTo>
                  <a:lnTo>
                    <a:pt x="1827911" y="444088"/>
                  </a:lnTo>
                  <a:lnTo>
                    <a:pt x="1820600" y="429466"/>
                  </a:lnTo>
                  <a:cubicBezTo>
                    <a:pt x="1820424" y="429203"/>
                    <a:pt x="1820169" y="428998"/>
                    <a:pt x="1819869" y="428881"/>
                  </a:cubicBezTo>
                  <a:lnTo>
                    <a:pt x="1819065" y="428881"/>
                  </a:lnTo>
                  <a:lnTo>
                    <a:pt x="1811315" y="432829"/>
                  </a:lnTo>
                  <a:cubicBezTo>
                    <a:pt x="1810839" y="433048"/>
                    <a:pt x="1810576" y="433560"/>
                    <a:pt x="1810656" y="434072"/>
                  </a:cubicBezTo>
                  <a:lnTo>
                    <a:pt x="1816944" y="454324"/>
                  </a:lnTo>
                  <a:lnTo>
                    <a:pt x="1840560" y="471944"/>
                  </a:lnTo>
                  <a:cubicBezTo>
                    <a:pt x="1840743" y="472032"/>
                    <a:pt x="1840962" y="472032"/>
                    <a:pt x="1841145" y="471944"/>
                  </a:cubicBezTo>
                  <a:cubicBezTo>
                    <a:pt x="1841145" y="471944"/>
                    <a:pt x="1841657" y="471944"/>
                    <a:pt x="1841803" y="471944"/>
                  </a:cubicBezTo>
                  <a:lnTo>
                    <a:pt x="1848529" y="466973"/>
                  </a:lnTo>
                  <a:lnTo>
                    <a:pt x="1856937" y="488907"/>
                  </a:lnTo>
                  <a:lnTo>
                    <a:pt x="1800860" y="466607"/>
                  </a:lnTo>
                  <a:lnTo>
                    <a:pt x="1797862" y="462878"/>
                  </a:lnTo>
                  <a:lnTo>
                    <a:pt x="1802249" y="461416"/>
                  </a:lnTo>
                  <a:cubicBezTo>
                    <a:pt x="1802724" y="461314"/>
                    <a:pt x="1803068" y="460882"/>
                    <a:pt x="1803053" y="460393"/>
                  </a:cubicBezTo>
                  <a:lnTo>
                    <a:pt x="1803053" y="450303"/>
                  </a:lnTo>
                  <a:lnTo>
                    <a:pt x="1796984" y="427492"/>
                  </a:lnTo>
                  <a:lnTo>
                    <a:pt x="1804881" y="410091"/>
                  </a:lnTo>
                  <a:lnTo>
                    <a:pt x="1802176" y="395468"/>
                  </a:lnTo>
                  <a:lnTo>
                    <a:pt x="1804515" y="393860"/>
                  </a:lnTo>
                  <a:cubicBezTo>
                    <a:pt x="1804844" y="393458"/>
                    <a:pt x="1804844" y="392873"/>
                    <a:pt x="1804515" y="392471"/>
                  </a:cubicBezTo>
                  <a:lnTo>
                    <a:pt x="1793841" y="371853"/>
                  </a:lnTo>
                  <a:cubicBezTo>
                    <a:pt x="1793636" y="371473"/>
                    <a:pt x="1793248" y="371224"/>
                    <a:pt x="1792817" y="371195"/>
                  </a:cubicBezTo>
                  <a:cubicBezTo>
                    <a:pt x="1792817" y="371195"/>
                    <a:pt x="1792817" y="371195"/>
                    <a:pt x="1792817" y="371195"/>
                  </a:cubicBezTo>
                  <a:lnTo>
                    <a:pt x="1786895" y="373096"/>
                  </a:lnTo>
                  <a:cubicBezTo>
                    <a:pt x="1786376" y="373271"/>
                    <a:pt x="1786062" y="373798"/>
                    <a:pt x="1786164" y="374339"/>
                  </a:cubicBezTo>
                  <a:lnTo>
                    <a:pt x="1790916" y="410091"/>
                  </a:lnTo>
                  <a:lnTo>
                    <a:pt x="1759697" y="436631"/>
                  </a:lnTo>
                  <a:lnTo>
                    <a:pt x="1752824" y="455275"/>
                  </a:lnTo>
                  <a:cubicBezTo>
                    <a:pt x="1752714" y="455531"/>
                    <a:pt x="1752714" y="455823"/>
                    <a:pt x="1752824" y="456079"/>
                  </a:cubicBezTo>
                  <a:lnTo>
                    <a:pt x="1777171" y="506746"/>
                  </a:lnTo>
                  <a:lnTo>
                    <a:pt x="1763572" y="554124"/>
                  </a:lnTo>
                  <a:lnTo>
                    <a:pt x="1770372" y="575107"/>
                  </a:lnTo>
                  <a:lnTo>
                    <a:pt x="1767447" y="589730"/>
                  </a:lnTo>
                  <a:cubicBezTo>
                    <a:pt x="1767352" y="590293"/>
                    <a:pt x="1767703" y="590826"/>
                    <a:pt x="1768251" y="590972"/>
                  </a:cubicBezTo>
                  <a:lnTo>
                    <a:pt x="1793695" y="598796"/>
                  </a:lnTo>
                  <a:lnTo>
                    <a:pt x="1794426" y="598796"/>
                  </a:lnTo>
                  <a:lnTo>
                    <a:pt x="1812631" y="590168"/>
                  </a:lnTo>
                  <a:lnTo>
                    <a:pt x="1841876" y="608885"/>
                  </a:lnTo>
                  <a:lnTo>
                    <a:pt x="1851380" y="638569"/>
                  </a:lnTo>
                  <a:lnTo>
                    <a:pt x="1841291" y="645880"/>
                  </a:lnTo>
                  <a:cubicBezTo>
                    <a:pt x="1840999" y="646048"/>
                    <a:pt x="1840808" y="646348"/>
                    <a:pt x="1840779" y="646685"/>
                  </a:cubicBezTo>
                  <a:lnTo>
                    <a:pt x="1839756" y="665401"/>
                  </a:lnTo>
                  <a:cubicBezTo>
                    <a:pt x="1839763" y="665862"/>
                    <a:pt x="1840056" y="666272"/>
                    <a:pt x="1840487" y="666425"/>
                  </a:cubicBezTo>
                  <a:lnTo>
                    <a:pt x="1861616" y="674541"/>
                  </a:lnTo>
                  <a:lnTo>
                    <a:pt x="1845239" y="676003"/>
                  </a:lnTo>
                  <a:lnTo>
                    <a:pt x="1836246" y="667010"/>
                  </a:lnTo>
                  <a:lnTo>
                    <a:pt x="1840048" y="644053"/>
                  </a:lnTo>
                  <a:cubicBezTo>
                    <a:pt x="1840180" y="643753"/>
                    <a:pt x="1840180" y="643402"/>
                    <a:pt x="1840048" y="643102"/>
                  </a:cubicBezTo>
                  <a:lnTo>
                    <a:pt x="1836539" y="638569"/>
                  </a:lnTo>
                  <a:lnTo>
                    <a:pt x="1838367" y="628260"/>
                  </a:lnTo>
                  <a:cubicBezTo>
                    <a:pt x="1838491" y="627982"/>
                    <a:pt x="1838491" y="627661"/>
                    <a:pt x="1838367" y="627383"/>
                  </a:cubicBezTo>
                  <a:lnTo>
                    <a:pt x="1826961" y="616123"/>
                  </a:lnTo>
                  <a:lnTo>
                    <a:pt x="1823013" y="602378"/>
                  </a:lnTo>
                  <a:cubicBezTo>
                    <a:pt x="1822903" y="602115"/>
                    <a:pt x="1822727" y="601888"/>
                    <a:pt x="1822501" y="601720"/>
                  </a:cubicBezTo>
                  <a:lnTo>
                    <a:pt x="1821916" y="601720"/>
                  </a:lnTo>
                  <a:lnTo>
                    <a:pt x="1821916" y="601720"/>
                  </a:lnTo>
                  <a:lnTo>
                    <a:pt x="1782654" y="613491"/>
                  </a:lnTo>
                  <a:cubicBezTo>
                    <a:pt x="1782289" y="613572"/>
                    <a:pt x="1782004" y="613857"/>
                    <a:pt x="1781923" y="614222"/>
                  </a:cubicBezTo>
                  <a:lnTo>
                    <a:pt x="1777098" y="633597"/>
                  </a:lnTo>
                  <a:lnTo>
                    <a:pt x="1785798" y="653704"/>
                  </a:lnTo>
                  <a:lnTo>
                    <a:pt x="1785067" y="668765"/>
                  </a:lnTo>
                  <a:lnTo>
                    <a:pt x="1770444" y="686751"/>
                  </a:lnTo>
                  <a:lnTo>
                    <a:pt x="1762110" y="709708"/>
                  </a:lnTo>
                  <a:lnTo>
                    <a:pt x="1740176" y="723526"/>
                  </a:lnTo>
                  <a:cubicBezTo>
                    <a:pt x="1739971" y="723760"/>
                    <a:pt x="1739825" y="724031"/>
                    <a:pt x="1739737" y="724331"/>
                  </a:cubicBezTo>
                  <a:lnTo>
                    <a:pt x="1737836" y="738953"/>
                  </a:lnTo>
                  <a:lnTo>
                    <a:pt x="1735058" y="739757"/>
                  </a:lnTo>
                  <a:lnTo>
                    <a:pt x="1698501" y="733981"/>
                  </a:lnTo>
                  <a:lnTo>
                    <a:pt x="1696308" y="717458"/>
                  </a:lnTo>
                  <a:lnTo>
                    <a:pt x="1694992" y="716215"/>
                  </a:lnTo>
                  <a:lnTo>
                    <a:pt x="1704716" y="718262"/>
                  </a:lnTo>
                  <a:lnTo>
                    <a:pt x="1733230" y="706491"/>
                  </a:lnTo>
                  <a:cubicBezTo>
                    <a:pt x="1733581" y="706337"/>
                    <a:pt x="1733844" y="706045"/>
                    <a:pt x="1733961" y="705687"/>
                  </a:cubicBezTo>
                  <a:cubicBezTo>
                    <a:pt x="1734064" y="705380"/>
                    <a:pt x="1734064" y="705043"/>
                    <a:pt x="1733961" y="704736"/>
                  </a:cubicBezTo>
                  <a:lnTo>
                    <a:pt x="1724895" y="696548"/>
                  </a:lnTo>
                  <a:lnTo>
                    <a:pt x="1736520" y="698010"/>
                  </a:lnTo>
                  <a:cubicBezTo>
                    <a:pt x="1736951" y="698054"/>
                    <a:pt x="1737361" y="697820"/>
                    <a:pt x="1737543" y="697425"/>
                  </a:cubicBezTo>
                  <a:lnTo>
                    <a:pt x="1747121" y="676149"/>
                  </a:lnTo>
                  <a:lnTo>
                    <a:pt x="1754944" y="669350"/>
                  </a:lnTo>
                  <a:cubicBezTo>
                    <a:pt x="1755230" y="669152"/>
                    <a:pt x="1755398" y="668823"/>
                    <a:pt x="1755383" y="668472"/>
                  </a:cubicBezTo>
                  <a:lnTo>
                    <a:pt x="1755383" y="647416"/>
                  </a:lnTo>
                  <a:lnTo>
                    <a:pt x="1762694" y="632208"/>
                  </a:lnTo>
                  <a:lnTo>
                    <a:pt x="1762694" y="621680"/>
                  </a:lnTo>
                  <a:lnTo>
                    <a:pt x="1744270" y="599746"/>
                  </a:lnTo>
                  <a:lnTo>
                    <a:pt x="1748218" y="554782"/>
                  </a:lnTo>
                  <a:lnTo>
                    <a:pt x="1743393" y="530727"/>
                  </a:lnTo>
                  <a:lnTo>
                    <a:pt x="1749169" y="522612"/>
                  </a:lnTo>
                  <a:lnTo>
                    <a:pt x="1750192" y="495852"/>
                  </a:lnTo>
                  <a:lnTo>
                    <a:pt x="1746025" y="475746"/>
                  </a:lnTo>
                  <a:lnTo>
                    <a:pt x="1730744" y="457614"/>
                  </a:lnTo>
                  <a:lnTo>
                    <a:pt x="1748218" y="413747"/>
                  </a:lnTo>
                  <a:lnTo>
                    <a:pt x="1746171" y="381357"/>
                  </a:lnTo>
                  <a:cubicBezTo>
                    <a:pt x="1746251" y="380882"/>
                    <a:pt x="1745930" y="380429"/>
                    <a:pt x="1745454" y="380341"/>
                  </a:cubicBezTo>
                  <a:cubicBezTo>
                    <a:pt x="1745425" y="380341"/>
                    <a:pt x="1745396" y="380334"/>
                    <a:pt x="1745367" y="380334"/>
                  </a:cubicBezTo>
                  <a:lnTo>
                    <a:pt x="1683586" y="366589"/>
                  </a:lnTo>
                  <a:lnTo>
                    <a:pt x="1683586" y="366589"/>
                  </a:lnTo>
                  <a:cubicBezTo>
                    <a:pt x="1683140" y="366581"/>
                    <a:pt x="1682738" y="366837"/>
                    <a:pt x="1682563" y="367247"/>
                  </a:cubicBezTo>
                  <a:lnTo>
                    <a:pt x="1673716" y="389181"/>
                  </a:lnTo>
                  <a:lnTo>
                    <a:pt x="1664211" y="439629"/>
                  </a:lnTo>
                  <a:lnTo>
                    <a:pt x="1633577" y="471579"/>
                  </a:lnTo>
                  <a:lnTo>
                    <a:pt x="1630580" y="485397"/>
                  </a:lnTo>
                  <a:cubicBezTo>
                    <a:pt x="1630506" y="485682"/>
                    <a:pt x="1630506" y="485990"/>
                    <a:pt x="1630580" y="486275"/>
                  </a:cubicBezTo>
                  <a:cubicBezTo>
                    <a:pt x="1630887" y="486377"/>
                    <a:pt x="1631223" y="486377"/>
                    <a:pt x="1631530" y="486275"/>
                  </a:cubicBezTo>
                  <a:lnTo>
                    <a:pt x="1637233" y="486275"/>
                  </a:lnTo>
                  <a:lnTo>
                    <a:pt x="1628605" y="499289"/>
                  </a:lnTo>
                  <a:cubicBezTo>
                    <a:pt x="1628496" y="499618"/>
                    <a:pt x="1628496" y="499983"/>
                    <a:pt x="1628605" y="500312"/>
                  </a:cubicBezTo>
                  <a:cubicBezTo>
                    <a:pt x="1628795" y="500590"/>
                    <a:pt x="1629044" y="500817"/>
                    <a:pt x="1629336" y="500970"/>
                  </a:cubicBezTo>
                  <a:lnTo>
                    <a:pt x="1645129" y="506527"/>
                  </a:lnTo>
                  <a:lnTo>
                    <a:pt x="1640450" y="529631"/>
                  </a:lnTo>
                  <a:lnTo>
                    <a:pt x="1643155" y="540451"/>
                  </a:lnTo>
                  <a:lnTo>
                    <a:pt x="1635843" y="543083"/>
                  </a:lnTo>
                  <a:cubicBezTo>
                    <a:pt x="1635419" y="543208"/>
                    <a:pt x="1635127" y="543595"/>
                    <a:pt x="1635112" y="544034"/>
                  </a:cubicBezTo>
                  <a:lnTo>
                    <a:pt x="1634089" y="567576"/>
                  </a:lnTo>
                  <a:cubicBezTo>
                    <a:pt x="1634133" y="568125"/>
                    <a:pt x="1634506" y="568593"/>
                    <a:pt x="1635039" y="568746"/>
                  </a:cubicBezTo>
                  <a:lnTo>
                    <a:pt x="1658581" y="574376"/>
                  </a:lnTo>
                  <a:lnTo>
                    <a:pt x="1657777" y="580737"/>
                  </a:lnTo>
                  <a:lnTo>
                    <a:pt x="1666112" y="601939"/>
                  </a:lnTo>
                  <a:lnTo>
                    <a:pt x="1677152" y="609251"/>
                  </a:lnTo>
                  <a:lnTo>
                    <a:pt x="1662530" y="641055"/>
                  </a:lnTo>
                  <a:lnTo>
                    <a:pt x="1639791" y="609909"/>
                  </a:lnTo>
                  <a:lnTo>
                    <a:pt x="1582617" y="570501"/>
                  </a:lnTo>
                  <a:lnTo>
                    <a:pt x="1525662" y="553831"/>
                  </a:lnTo>
                  <a:lnTo>
                    <a:pt x="1525662" y="553831"/>
                  </a:lnTo>
                  <a:cubicBezTo>
                    <a:pt x="1525662" y="553831"/>
                    <a:pt x="1525077" y="553831"/>
                    <a:pt x="1525004" y="553831"/>
                  </a:cubicBezTo>
                  <a:lnTo>
                    <a:pt x="1508261" y="566626"/>
                  </a:lnTo>
                  <a:cubicBezTo>
                    <a:pt x="1507939" y="567006"/>
                    <a:pt x="1507939" y="567562"/>
                    <a:pt x="1508261" y="567942"/>
                  </a:cubicBezTo>
                  <a:lnTo>
                    <a:pt x="1520910" y="593751"/>
                  </a:lnTo>
                  <a:lnTo>
                    <a:pt x="1518058" y="606034"/>
                  </a:lnTo>
                  <a:lnTo>
                    <a:pt x="1499780" y="616562"/>
                  </a:lnTo>
                  <a:cubicBezTo>
                    <a:pt x="1499437" y="616855"/>
                    <a:pt x="1499254" y="617286"/>
                    <a:pt x="1499268" y="617732"/>
                  </a:cubicBezTo>
                  <a:lnTo>
                    <a:pt x="1501169" y="628918"/>
                  </a:lnTo>
                  <a:lnTo>
                    <a:pt x="1494443" y="635645"/>
                  </a:lnTo>
                  <a:lnTo>
                    <a:pt x="1488009" y="630015"/>
                  </a:lnTo>
                  <a:lnTo>
                    <a:pt x="1493565" y="617001"/>
                  </a:lnTo>
                  <a:cubicBezTo>
                    <a:pt x="1493705" y="616650"/>
                    <a:pt x="1493705" y="616255"/>
                    <a:pt x="1493565" y="615904"/>
                  </a:cubicBezTo>
                  <a:lnTo>
                    <a:pt x="1480478" y="598796"/>
                  </a:lnTo>
                  <a:cubicBezTo>
                    <a:pt x="1480318" y="598540"/>
                    <a:pt x="1480047" y="598379"/>
                    <a:pt x="1479747" y="598357"/>
                  </a:cubicBezTo>
                  <a:lnTo>
                    <a:pt x="1479747" y="598357"/>
                  </a:lnTo>
                  <a:lnTo>
                    <a:pt x="1479089" y="598357"/>
                  </a:lnTo>
                  <a:lnTo>
                    <a:pt x="1449844" y="624531"/>
                  </a:lnTo>
                  <a:lnTo>
                    <a:pt x="1413946" y="622631"/>
                  </a:lnTo>
                  <a:cubicBezTo>
                    <a:pt x="1413594" y="622587"/>
                    <a:pt x="1413244" y="622755"/>
                    <a:pt x="1413068" y="623069"/>
                  </a:cubicBezTo>
                  <a:lnTo>
                    <a:pt x="1398957" y="643760"/>
                  </a:lnTo>
                  <a:lnTo>
                    <a:pt x="1386455" y="635791"/>
                  </a:lnTo>
                  <a:lnTo>
                    <a:pt x="1384554" y="623069"/>
                  </a:lnTo>
                  <a:lnTo>
                    <a:pt x="1388502" y="612248"/>
                  </a:lnTo>
                  <a:cubicBezTo>
                    <a:pt x="1388663" y="611722"/>
                    <a:pt x="1388415" y="611166"/>
                    <a:pt x="1387917" y="610932"/>
                  </a:cubicBezTo>
                  <a:lnTo>
                    <a:pt x="1383238" y="608885"/>
                  </a:lnTo>
                  <a:lnTo>
                    <a:pt x="1395740" y="603036"/>
                  </a:lnTo>
                  <a:cubicBezTo>
                    <a:pt x="1396230" y="602853"/>
                    <a:pt x="1396479" y="602298"/>
                    <a:pt x="1396289" y="601808"/>
                  </a:cubicBezTo>
                  <a:cubicBezTo>
                    <a:pt x="1396281" y="601779"/>
                    <a:pt x="1396267" y="601749"/>
                    <a:pt x="1396252" y="601720"/>
                  </a:cubicBezTo>
                  <a:cubicBezTo>
                    <a:pt x="1396150" y="601281"/>
                    <a:pt x="1395748" y="600974"/>
                    <a:pt x="1395301" y="600989"/>
                  </a:cubicBezTo>
                  <a:lnTo>
                    <a:pt x="1395301" y="600989"/>
                  </a:lnTo>
                  <a:lnTo>
                    <a:pt x="1373368" y="605814"/>
                  </a:lnTo>
                  <a:cubicBezTo>
                    <a:pt x="1373061" y="605953"/>
                    <a:pt x="1372805" y="606180"/>
                    <a:pt x="1372637" y="606472"/>
                  </a:cubicBezTo>
                  <a:lnTo>
                    <a:pt x="1369566" y="612980"/>
                  </a:lnTo>
                  <a:lnTo>
                    <a:pt x="1370443" y="619048"/>
                  </a:lnTo>
                  <a:lnTo>
                    <a:pt x="1368104" y="620218"/>
                  </a:lnTo>
                  <a:lnTo>
                    <a:pt x="1362767" y="612906"/>
                  </a:lnTo>
                  <a:cubicBezTo>
                    <a:pt x="1362547" y="612607"/>
                    <a:pt x="1362189" y="612446"/>
                    <a:pt x="1361816" y="612468"/>
                  </a:cubicBezTo>
                  <a:cubicBezTo>
                    <a:pt x="1361494" y="612468"/>
                    <a:pt x="1361187" y="612629"/>
                    <a:pt x="1361011" y="612906"/>
                  </a:cubicBezTo>
                  <a:lnTo>
                    <a:pt x="1354139" y="621680"/>
                  </a:lnTo>
                  <a:cubicBezTo>
                    <a:pt x="1354073" y="621965"/>
                    <a:pt x="1354073" y="622272"/>
                    <a:pt x="1354139" y="622557"/>
                  </a:cubicBezTo>
                  <a:cubicBezTo>
                    <a:pt x="1354212" y="622820"/>
                    <a:pt x="1354336" y="623069"/>
                    <a:pt x="1354505" y="623289"/>
                  </a:cubicBezTo>
                  <a:lnTo>
                    <a:pt x="1357794" y="625701"/>
                  </a:lnTo>
                  <a:lnTo>
                    <a:pt x="1355017" y="633012"/>
                  </a:lnTo>
                  <a:lnTo>
                    <a:pt x="1350264" y="625701"/>
                  </a:lnTo>
                  <a:cubicBezTo>
                    <a:pt x="1350067" y="625416"/>
                    <a:pt x="1349737" y="625248"/>
                    <a:pt x="1349387" y="625262"/>
                  </a:cubicBezTo>
                  <a:lnTo>
                    <a:pt x="1349387" y="625262"/>
                  </a:lnTo>
                  <a:lnTo>
                    <a:pt x="1340174" y="627383"/>
                  </a:lnTo>
                  <a:lnTo>
                    <a:pt x="1269328" y="674614"/>
                  </a:lnTo>
                  <a:lnTo>
                    <a:pt x="1262528" y="694574"/>
                  </a:lnTo>
                  <a:lnTo>
                    <a:pt x="1262528" y="703859"/>
                  </a:lnTo>
                  <a:lnTo>
                    <a:pt x="1243665" y="719140"/>
                  </a:lnTo>
                  <a:lnTo>
                    <a:pt x="1242057" y="710147"/>
                  </a:lnTo>
                  <a:cubicBezTo>
                    <a:pt x="1241991" y="709628"/>
                    <a:pt x="1241560" y="709226"/>
                    <a:pt x="1241033" y="709196"/>
                  </a:cubicBezTo>
                  <a:lnTo>
                    <a:pt x="1230724" y="710147"/>
                  </a:lnTo>
                  <a:lnTo>
                    <a:pt x="1212812" y="681925"/>
                  </a:lnTo>
                  <a:lnTo>
                    <a:pt x="1219172" y="669203"/>
                  </a:lnTo>
                  <a:lnTo>
                    <a:pt x="1243153" y="663427"/>
                  </a:lnTo>
                  <a:cubicBezTo>
                    <a:pt x="1243592" y="663427"/>
                    <a:pt x="1243738" y="663427"/>
                    <a:pt x="1243812" y="662989"/>
                  </a:cubicBezTo>
                  <a:cubicBezTo>
                    <a:pt x="1243885" y="662550"/>
                    <a:pt x="1243812" y="662404"/>
                    <a:pt x="1243812" y="662112"/>
                  </a:cubicBezTo>
                  <a:lnTo>
                    <a:pt x="1238767" y="643029"/>
                  </a:lnTo>
                  <a:lnTo>
                    <a:pt x="1226337" y="627968"/>
                  </a:lnTo>
                  <a:lnTo>
                    <a:pt x="1178302" y="617220"/>
                  </a:lnTo>
                  <a:lnTo>
                    <a:pt x="1178302" y="617220"/>
                  </a:lnTo>
                  <a:cubicBezTo>
                    <a:pt x="1177922" y="617227"/>
                    <a:pt x="1177564" y="617417"/>
                    <a:pt x="1177352" y="617732"/>
                  </a:cubicBezTo>
                  <a:cubicBezTo>
                    <a:pt x="1177045" y="618090"/>
                    <a:pt x="1177045" y="618617"/>
                    <a:pt x="1177352" y="618975"/>
                  </a:cubicBezTo>
                  <a:lnTo>
                    <a:pt x="1193729" y="637399"/>
                  </a:lnTo>
                  <a:lnTo>
                    <a:pt x="1192852" y="666133"/>
                  </a:lnTo>
                  <a:lnTo>
                    <a:pt x="1187880" y="688067"/>
                  </a:lnTo>
                  <a:cubicBezTo>
                    <a:pt x="1187756" y="688344"/>
                    <a:pt x="1187756" y="688666"/>
                    <a:pt x="1187880" y="688944"/>
                  </a:cubicBezTo>
                  <a:lnTo>
                    <a:pt x="1201260" y="706125"/>
                  </a:lnTo>
                  <a:lnTo>
                    <a:pt x="1192559" y="738368"/>
                  </a:lnTo>
                  <a:lnTo>
                    <a:pt x="1193363" y="753503"/>
                  </a:lnTo>
                  <a:lnTo>
                    <a:pt x="1188684" y="745606"/>
                  </a:lnTo>
                  <a:cubicBezTo>
                    <a:pt x="1188465" y="745255"/>
                    <a:pt x="1188070" y="745058"/>
                    <a:pt x="1187661" y="745095"/>
                  </a:cubicBezTo>
                  <a:cubicBezTo>
                    <a:pt x="1187522" y="745036"/>
                    <a:pt x="1187361" y="745036"/>
                    <a:pt x="1187222" y="745095"/>
                  </a:cubicBezTo>
                  <a:lnTo>
                    <a:pt x="1182616" y="747654"/>
                  </a:lnTo>
                  <a:lnTo>
                    <a:pt x="1184809" y="740342"/>
                  </a:lnTo>
                  <a:cubicBezTo>
                    <a:pt x="1185014" y="739860"/>
                    <a:pt x="1184780" y="739304"/>
                    <a:pt x="1184297" y="739099"/>
                  </a:cubicBezTo>
                  <a:lnTo>
                    <a:pt x="1159951" y="725793"/>
                  </a:lnTo>
                  <a:lnTo>
                    <a:pt x="1159951" y="725793"/>
                  </a:lnTo>
                  <a:cubicBezTo>
                    <a:pt x="1159622" y="725793"/>
                    <a:pt x="1159308" y="725925"/>
                    <a:pt x="1159073" y="726158"/>
                  </a:cubicBezTo>
                  <a:lnTo>
                    <a:pt x="1142623" y="748531"/>
                  </a:lnTo>
                  <a:lnTo>
                    <a:pt x="1111843" y="769661"/>
                  </a:lnTo>
                  <a:cubicBezTo>
                    <a:pt x="1111491" y="769843"/>
                    <a:pt x="1111287" y="770216"/>
                    <a:pt x="1111331" y="770611"/>
                  </a:cubicBezTo>
                  <a:lnTo>
                    <a:pt x="1112427" y="784795"/>
                  </a:lnTo>
                  <a:lnTo>
                    <a:pt x="1129975" y="821790"/>
                  </a:lnTo>
                  <a:lnTo>
                    <a:pt x="1086107" y="807826"/>
                  </a:lnTo>
                  <a:lnTo>
                    <a:pt x="1085741" y="807826"/>
                  </a:lnTo>
                  <a:cubicBezTo>
                    <a:pt x="1085405" y="807789"/>
                    <a:pt x="1085091" y="807965"/>
                    <a:pt x="1084937" y="808264"/>
                  </a:cubicBezTo>
                  <a:lnTo>
                    <a:pt x="1079307" y="814625"/>
                  </a:lnTo>
                  <a:lnTo>
                    <a:pt x="1078284" y="810531"/>
                  </a:lnTo>
                  <a:lnTo>
                    <a:pt x="1083328" y="807972"/>
                  </a:lnTo>
                  <a:cubicBezTo>
                    <a:pt x="1083657" y="807796"/>
                    <a:pt x="1083884" y="807467"/>
                    <a:pt x="1083913" y="807095"/>
                  </a:cubicBezTo>
                  <a:cubicBezTo>
                    <a:pt x="1083913" y="806671"/>
                    <a:pt x="1083694" y="806283"/>
                    <a:pt x="1083328" y="806071"/>
                  </a:cubicBezTo>
                  <a:lnTo>
                    <a:pt x="1056423" y="789840"/>
                  </a:lnTo>
                  <a:lnTo>
                    <a:pt x="1055911" y="789840"/>
                  </a:lnTo>
                  <a:cubicBezTo>
                    <a:pt x="1055516" y="789869"/>
                    <a:pt x="1055151" y="790059"/>
                    <a:pt x="1054887" y="790352"/>
                  </a:cubicBezTo>
                  <a:lnTo>
                    <a:pt x="1047064" y="803146"/>
                  </a:lnTo>
                  <a:cubicBezTo>
                    <a:pt x="1046991" y="803431"/>
                    <a:pt x="1046991" y="803739"/>
                    <a:pt x="1047064" y="804024"/>
                  </a:cubicBezTo>
                  <a:lnTo>
                    <a:pt x="1050135" y="813236"/>
                  </a:lnTo>
                  <a:lnTo>
                    <a:pt x="1062857" y="828955"/>
                  </a:lnTo>
                  <a:cubicBezTo>
                    <a:pt x="1063105" y="829167"/>
                    <a:pt x="1063412" y="829292"/>
                    <a:pt x="1063734" y="829321"/>
                  </a:cubicBezTo>
                  <a:lnTo>
                    <a:pt x="1063734" y="829321"/>
                  </a:lnTo>
                  <a:lnTo>
                    <a:pt x="1073531" y="825811"/>
                  </a:lnTo>
                  <a:lnTo>
                    <a:pt x="1079746" y="848257"/>
                  </a:lnTo>
                  <a:lnTo>
                    <a:pt x="1067463" y="852644"/>
                  </a:lnTo>
                  <a:lnTo>
                    <a:pt x="1042751" y="842335"/>
                  </a:lnTo>
                  <a:lnTo>
                    <a:pt x="1030321" y="827201"/>
                  </a:lnTo>
                  <a:lnTo>
                    <a:pt x="1013213" y="823618"/>
                  </a:lnTo>
                  <a:lnTo>
                    <a:pt x="1017527" y="816307"/>
                  </a:lnTo>
                  <a:lnTo>
                    <a:pt x="1016430" y="804170"/>
                  </a:lnTo>
                  <a:lnTo>
                    <a:pt x="1006779" y="784283"/>
                  </a:lnTo>
                  <a:lnTo>
                    <a:pt x="1012920" y="779970"/>
                  </a:lnTo>
                  <a:cubicBezTo>
                    <a:pt x="1013198" y="779750"/>
                    <a:pt x="1013381" y="779436"/>
                    <a:pt x="1013432" y="779092"/>
                  </a:cubicBezTo>
                  <a:lnTo>
                    <a:pt x="1015407" y="757158"/>
                  </a:lnTo>
                  <a:cubicBezTo>
                    <a:pt x="1015494" y="756873"/>
                    <a:pt x="1015494" y="756566"/>
                    <a:pt x="1015407" y="756281"/>
                  </a:cubicBezTo>
                  <a:lnTo>
                    <a:pt x="961376" y="700861"/>
                  </a:lnTo>
                  <a:lnTo>
                    <a:pt x="968102" y="697937"/>
                  </a:lnTo>
                  <a:lnTo>
                    <a:pt x="988208" y="716946"/>
                  </a:lnTo>
                  <a:cubicBezTo>
                    <a:pt x="988413" y="717048"/>
                    <a:pt x="988662" y="717048"/>
                    <a:pt x="988866" y="716946"/>
                  </a:cubicBezTo>
                  <a:lnTo>
                    <a:pt x="1005682" y="717897"/>
                  </a:lnTo>
                  <a:lnTo>
                    <a:pt x="1006486" y="725793"/>
                  </a:lnTo>
                  <a:cubicBezTo>
                    <a:pt x="1006553" y="726239"/>
                    <a:pt x="1006860" y="726604"/>
                    <a:pt x="1007291" y="726743"/>
                  </a:cubicBezTo>
                  <a:lnTo>
                    <a:pt x="1092979" y="748604"/>
                  </a:lnTo>
                  <a:lnTo>
                    <a:pt x="1115791" y="738588"/>
                  </a:lnTo>
                  <a:lnTo>
                    <a:pt x="1138675" y="714533"/>
                  </a:lnTo>
                  <a:lnTo>
                    <a:pt x="1142623" y="696840"/>
                  </a:lnTo>
                  <a:cubicBezTo>
                    <a:pt x="1142623" y="696328"/>
                    <a:pt x="1142623" y="695890"/>
                    <a:pt x="1142184" y="695744"/>
                  </a:cubicBezTo>
                  <a:lnTo>
                    <a:pt x="1136774" y="692015"/>
                  </a:lnTo>
                  <a:lnTo>
                    <a:pt x="1134581" y="671324"/>
                  </a:lnTo>
                  <a:lnTo>
                    <a:pt x="1113524" y="647489"/>
                  </a:lnTo>
                  <a:lnTo>
                    <a:pt x="1085668" y="638057"/>
                  </a:lnTo>
                  <a:lnTo>
                    <a:pt x="1035659" y="590022"/>
                  </a:lnTo>
                  <a:cubicBezTo>
                    <a:pt x="1035439" y="589773"/>
                    <a:pt x="1035118" y="589642"/>
                    <a:pt x="1034781" y="589656"/>
                  </a:cubicBezTo>
                  <a:lnTo>
                    <a:pt x="987477" y="587755"/>
                  </a:lnTo>
                  <a:lnTo>
                    <a:pt x="983822" y="578543"/>
                  </a:lnTo>
                  <a:cubicBezTo>
                    <a:pt x="983748" y="578200"/>
                    <a:pt x="983441" y="577951"/>
                    <a:pt x="983090" y="577958"/>
                  </a:cubicBezTo>
                  <a:lnTo>
                    <a:pt x="983090" y="577958"/>
                  </a:lnTo>
                  <a:cubicBezTo>
                    <a:pt x="982827" y="577871"/>
                    <a:pt x="982549" y="577871"/>
                    <a:pt x="982286" y="577958"/>
                  </a:cubicBezTo>
                  <a:lnTo>
                    <a:pt x="978777" y="580956"/>
                  </a:lnTo>
                  <a:lnTo>
                    <a:pt x="979289" y="577958"/>
                  </a:lnTo>
                  <a:cubicBezTo>
                    <a:pt x="979354" y="577447"/>
                    <a:pt x="979047" y="576957"/>
                    <a:pt x="978557" y="576789"/>
                  </a:cubicBezTo>
                  <a:lnTo>
                    <a:pt x="960791" y="569477"/>
                  </a:lnTo>
                  <a:lnTo>
                    <a:pt x="963057" y="562166"/>
                  </a:lnTo>
                  <a:lnTo>
                    <a:pt x="976584" y="570281"/>
                  </a:lnTo>
                  <a:lnTo>
                    <a:pt x="977534" y="570281"/>
                  </a:lnTo>
                  <a:cubicBezTo>
                    <a:pt x="977819" y="570143"/>
                    <a:pt x="978053" y="569909"/>
                    <a:pt x="978192" y="569623"/>
                  </a:cubicBezTo>
                  <a:lnTo>
                    <a:pt x="982140" y="560850"/>
                  </a:lnTo>
                  <a:cubicBezTo>
                    <a:pt x="982352" y="560287"/>
                    <a:pt x="982096" y="559651"/>
                    <a:pt x="981555" y="559388"/>
                  </a:cubicBezTo>
                  <a:lnTo>
                    <a:pt x="958013" y="548640"/>
                  </a:lnTo>
                  <a:lnTo>
                    <a:pt x="957501" y="548640"/>
                  </a:lnTo>
                  <a:cubicBezTo>
                    <a:pt x="957311" y="548574"/>
                    <a:pt x="957106" y="548574"/>
                    <a:pt x="956916" y="548640"/>
                  </a:cubicBezTo>
                  <a:cubicBezTo>
                    <a:pt x="956602" y="548852"/>
                    <a:pt x="956411" y="549210"/>
                    <a:pt x="956404" y="549590"/>
                  </a:cubicBezTo>
                  <a:lnTo>
                    <a:pt x="957208" y="556902"/>
                  </a:lnTo>
                  <a:lnTo>
                    <a:pt x="955892" y="556536"/>
                  </a:lnTo>
                  <a:lnTo>
                    <a:pt x="955527" y="556536"/>
                  </a:lnTo>
                  <a:cubicBezTo>
                    <a:pt x="955095" y="556573"/>
                    <a:pt x="954715" y="556821"/>
                    <a:pt x="954503" y="557194"/>
                  </a:cubicBezTo>
                  <a:lnTo>
                    <a:pt x="952090" y="563921"/>
                  </a:lnTo>
                  <a:lnTo>
                    <a:pt x="938345" y="557633"/>
                  </a:lnTo>
                  <a:cubicBezTo>
                    <a:pt x="938345" y="557633"/>
                    <a:pt x="938345" y="557633"/>
                    <a:pt x="937906" y="557633"/>
                  </a:cubicBezTo>
                  <a:lnTo>
                    <a:pt x="915315" y="562093"/>
                  </a:lnTo>
                  <a:lnTo>
                    <a:pt x="920286" y="552369"/>
                  </a:lnTo>
                  <a:cubicBezTo>
                    <a:pt x="920535" y="551857"/>
                    <a:pt x="920381" y="551243"/>
                    <a:pt x="919921" y="550907"/>
                  </a:cubicBezTo>
                  <a:lnTo>
                    <a:pt x="899522" y="538039"/>
                  </a:lnTo>
                  <a:lnTo>
                    <a:pt x="922187" y="541183"/>
                  </a:lnTo>
                  <a:cubicBezTo>
                    <a:pt x="922516" y="541183"/>
                    <a:pt x="922831" y="541051"/>
                    <a:pt x="923065" y="540817"/>
                  </a:cubicBezTo>
                  <a:lnTo>
                    <a:pt x="940758" y="521150"/>
                  </a:lnTo>
                  <a:cubicBezTo>
                    <a:pt x="940809" y="520886"/>
                    <a:pt x="940809" y="520609"/>
                    <a:pt x="940758" y="520345"/>
                  </a:cubicBezTo>
                  <a:cubicBezTo>
                    <a:pt x="940714" y="520075"/>
                    <a:pt x="940553" y="519834"/>
                    <a:pt x="940319" y="519687"/>
                  </a:cubicBezTo>
                  <a:lnTo>
                    <a:pt x="920725" y="501921"/>
                  </a:lnTo>
                  <a:lnTo>
                    <a:pt x="919994" y="501921"/>
                  </a:lnTo>
                  <a:lnTo>
                    <a:pt x="919994" y="501921"/>
                  </a:lnTo>
                  <a:lnTo>
                    <a:pt x="909393" y="504626"/>
                  </a:lnTo>
                  <a:lnTo>
                    <a:pt x="907565" y="494975"/>
                  </a:lnTo>
                  <a:cubicBezTo>
                    <a:pt x="907499" y="494653"/>
                    <a:pt x="907280" y="494376"/>
                    <a:pt x="906980" y="494244"/>
                  </a:cubicBezTo>
                  <a:cubicBezTo>
                    <a:pt x="906980" y="494244"/>
                    <a:pt x="906980" y="494244"/>
                    <a:pt x="906468" y="494244"/>
                  </a:cubicBezTo>
                  <a:lnTo>
                    <a:pt x="906102" y="494244"/>
                  </a:lnTo>
                  <a:lnTo>
                    <a:pt x="893308" y="500166"/>
                  </a:lnTo>
                  <a:cubicBezTo>
                    <a:pt x="892913" y="500320"/>
                    <a:pt x="892649" y="500693"/>
                    <a:pt x="892649" y="501117"/>
                  </a:cubicBezTo>
                  <a:lnTo>
                    <a:pt x="892649" y="517713"/>
                  </a:lnTo>
                  <a:lnTo>
                    <a:pt x="884973" y="517713"/>
                  </a:lnTo>
                  <a:lnTo>
                    <a:pt x="889798" y="509525"/>
                  </a:lnTo>
                  <a:cubicBezTo>
                    <a:pt x="890084" y="508991"/>
                    <a:pt x="889879" y="508326"/>
                    <a:pt x="889337" y="508040"/>
                  </a:cubicBezTo>
                  <a:cubicBezTo>
                    <a:pt x="889192" y="507960"/>
                    <a:pt x="889023" y="507916"/>
                    <a:pt x="888848" y="507916"/>
                  </a:cubicBezTo>
                  <a:lnTo>
                    <a:pt x="881537" y="508574"/>
                  </a:lnTo>
                  <a:lnTo>
                    <a:pt x="884754" y="505869"/>
                  </a:lnTo>
                  <a:cubicBezTo>
                    <a:pt x="885024" y="505730"/>
                    <a:pt x="885199" y="505445"/>
                    <a:pt x="885192" y="505138"/>
                  </a:cubicBezTo>
                  <a:cubicBezTo>
                    <a:pt x="885309" y="504860"/>
                    <a:pt x="885309" y="504538"/>
                    <a:pt x="885192" y="504260"/>
                  </a:cubicBezTo>
                  <a:lnTo>
                    <a:pt x="882633" y="501775"/>
                  </a:lnTo>
                  <a:lnTo>
                    <a:pt x="889944" y="500239"/>
                  </a:lnTo>
                  <a:cubicBezTo>
                    <a:pt x="890376" y="500152"/>
                    <a:pt x="890698" y="499793"/>
                    <a:pt x="890749" y="499362"/>
                  </a:cubicBezTo>
                  <a:lnTo>
                    <a:pt x="892723" y="489565"/>
                  </a:lnTo>
                  <a:cubicBezTo>
                    <a:pt x="892767" y="489097"/>
                    <a:pt x="892540" y="488643"/>
                    <a:pt x="892138" y="488395"/>
                  </a:cubicBezTo>
                  <a:lnTo>
                    <a:pt x="876419" y="480572"/>
                  </a:lnTo>
                  <a:cubicBezTo>
                    <a:pt x="876250" y="480513"/>
                    <a:pt x="876075" y="480513"/>
                    <a:pt x="875907" y="480572"/>
                  </a:cubicBezTo>
                  <a:lnTo>
                    <a:pt x="875468" y="480572"/>
                  </a:lnTo>
                  <a:cubicBezTo>
                    <a:pt x="875161" y="480718"/>
                    <a:pt x="874927" y="480981"/>
                    <a:pt x="874810" y="481303"/>
                  </a:cubicBezTo>
                  <a:lnTo>
                    <a:pt x="864209" y="517859"/>
                  </a:lnTo>
                  <a:lnTo>
                    <a:pt x="857336" y="520930"/>
                  </a:lnTo>
                  <a:lnTo>
                    <a:pt x="857336" y="491173"/>
                  </a:lnTo>
                  <a:cubicBezTo>
                    <a:pt x="857395" y="490676"/>
                    <a:pt x="857080" y="490215"/>
                    <a:pt x="856605" y="490076"/>
                  </a:cubicBezTo>
                  <a:lnTo>
                    <a:pt x="856605" y="490076"/>
                  </a:lnTo>
                  <a:cubicBezTo>
                    <a:pt x="856210" y="490150"/>
                    <a:pt x="855859" y="490391"/>
                    <a:pt x="855654" y="490735"/>
                  </a:cubicBezTo>
                  <a:lnTo>
                    <a:pt x="826409" y="539720"/>
                  </a:lnTo>
                  <a:lnTo>
                    <a:pt x="824143" y="537892"/>
                  </a:lnTo>
                  <a:lnTo>
                    <a:pt x="829699" y="519249"/>
                  </a:lnTo>
                  <a:lnTo>
                    <a:pt x="842421" y="496730"/>
                  </a:lnTo>
                  <a:cubicBezTo>
                    <a:pt x="842640" y="496320"/>
                    <a:pt x="842640" y="495823"/>
                    <a:pt x="842421" y="495414"/>
                  </a:cubicBezTo>
                  <a:cubicBezTo>
                    <a:pt x="842085" y="495311"/>
                    <a:pt x="841734" y="495311"/>
                    <a:pt x="841398" y="495414"/>
                  </a:cubicBezTo>
                  <a:lnTo>
                    <a:pt x="841398" y="495414"/>
                  </a:lnTo>
                  <a:lnTo>
                    <a:pt x="830577" y="498996"/>
                  </a:lnTo>
                  <a:lnTo>
                    <a:pt x="826117" y="489126"/>
                  </a:lnTo>
                  <a:cubicBezTo>
                    <a:pt x="825985" y="488826"/>
                    <a:pt x="825707" y="488607"/>
                    <a:pt x="825386" y="488541"/>
                  </a:cubicBezTo>
                  <a:lnTo>
                    <a:pt x="825386" y="488541"/>
                  </a:lnTo>
                  <a:lnTo>
                    <a:pt x="824874" y="488541"/>
                  </a:lnTo>
                  <a:lnTo>
                    <a:pt x="812079" y="496437"/>
                  </a:lnTo>
                  <a:cubicBezTo>
                    <a:pt x="811962" y="496664"/>
                    <a:pt x="811962" y="496942"/>
                    <a:pt x="812079" y="497168"/>
                  </a:cubicBezTo>
                  <a:cubicBezTo>
                    <a:pt x="812006" y="497432"/>
                    <a:pt x="812006" y="497710"/>
                    <a:pt x="812079" y="497973"/>
                  </a:cubicBezTo>
                  <a:lnTo>
                    <a:pt x="818440" y="507039"/>
                  </a:lnTo>
                  <a:lnTo>
                    <a:pt x="792631" y="531897"/>
                  </a:lnTo>
                  <a:cubicBezTo>
                    <a:pt x="792536" y="532131"/>
                    <a:pt x="792536" y="532394"/>
                    <a:pt x="792631" y="532628"/>
                  </a:cubicBezTo>
                  <a:lnTo>
                    <a:pt x="791827" y="544107"/>
                  </a:lnTo>
                  <a:lnTo>
                    <a:pt x="786197" y="539208"/>
                  </a:lnTo>
                  <a:lnTo>
                    <a:pt x="787806" y="535041"/>
                  </a:lnTo>
                  <a:cubicBezTo>
                    <a:pt x="788061" y="534719"/>
                    <a:pt x="788061" y="534266"/>
                    <a:pt x="787806" y="533944"/>
                  </a:cubicBezTo>
                  <a:cubicBezTo>
                    <a:pt x="787601" y="533842"/>
                    <a:pt x="787352" y="533842"/>
                    <a:pt x="787147" y="533944"/>
                  </a:cubicBezTo>
                  <a:lnTo>
                    <a:pt x="786782" y="533944"/>
                  </a:lnTo>
                  <a:lnTo>
                    <a:pt x="775742" y="537673"/>
                  </a:lnTo>
                  <a:lnTo>
                    <a:pt x="768431" y="528461"/>
                  </a:lnTo>
                  <a:cubicBezTo>
                    <a:pt x="768255" y="528183"/>
                    <a:pt x="767948" y="528022"/>
                    <a:pt x="767626" y="528022"/>
                  </a:cubicBezTo>
                  <a:lnTo>
                    <a:pt x="767626" y="528022"/>
                  </a:lnTo>
                  <a:cubicBezTo>
                    <a:pt x="767246" y="528081"/>
                    <a:pt x="766954" y="528373"/>
                    <a:pt x="766895" y="528753"/>
                  </a:cubicBezTo>
                  <a:lnTo>
                    <a:pt x="764702" y="534456"/>
                  </a:lnTo>
                  <a:lnTo>
                    <a:pt x="760900" y="528534"/>
                  </a:lnTo>
                  <a:cubicBezTo>
                    <a:pt x="760695" y="528249"/>
                    <a:pt x="760374" y="528059"/>
                    <a:pt x="760023" y="528022"/>
                  </a:cubicBezTo>
                  <a:lnTo>
                    <a:pt x="760023" y="528022"/>
                  </a:lnTo>
                  <a:cubicBezTo>
                    <a:pt x="759548" y="528125"/>
                    <a:pt x="759204" y="528556"/>
                    <a:pt x="759218" y="529046"/>
                  </a:cubicBezTo>
                  <a:lnTo>
                    <a:pt x="759218" y="538843"/>
                  </a:lnTo>
                  <a:cubicBezTo>
                    <a:pt x="759226" y="539340"/>
                    <a:pt x="759548" y="539786"/>
                    <a:pt x="760023" y="539940"/>
                  </a:cubicBezTo>
                  <a:lnTo>
                    <a:pt x="768065" y="541694"/>
                  </a:lnTo>
                  <a:lnTo>
                    <a:pt x="768869" y="558364"/>
                  </a:lnTo>
                  <a:lnTo>
                    <a:pt x="756221" y="543742"/>
                  </a:lnTo>
                  <a:cubicBezTo>
                    <a:pt x="756016" y="543515"/>
                    <a:pt x="755724" y="543383"/>
                    <a:pt x="755417" y="543376"/>
                  </a:cubicBezTo>
                  <a:lnTo>
                    <a:pt x="754978" y="543376"/>
                  </a:lnTo>
                  <a:cubicBezTo>
                    <a:pt x="754488" y="543544"/>
                    <a:pt x="754181" y="544034"/>
                    <a:pt x="754247" y="544546"/>
                  </a:cubicBezTo>
                  <a:lnTo>
                    <a:pt x="755124" y="549517"/>
                  </a:lnTo>
                  <a:lnTo>
                    <a:pt x="744230" y="553173"/>
                  </a:lnTo>
                  <a:cubicBezTo>
                    <a:pt x="743916" y="553261"/>
                    <a:pt x="743653" y="553473"/>
                    <a:pt x="743499" y="553758"/>
                  </a:cubicBezTo>
                  <a:lnTo>
                    <a:pt x="741525" y="559241"/>
                  </a:lnTo>
                  <a:lnTo>
                    <a:pt x="742622" y="567357"/>
                  </a:lnTo>
                  <a:lnTo>
                    <a:pt x="737284" y="576057"/>
                  </a:lnTo>
                  <a:lnTo>
                    <a:pt x="737796" y="570866"/>
                  </a:lnTo>
                  <a:lnTo>
                    <a:pt x="737796" y="549298"/>
                  </a:lnTo>
                  <a:cubicBezTo>
                    <a:pt x="737804" y="548816"/>
                    <a:pt x="737511" y="548384"/>
                    <a:pt x="737065" y="548201"/>
                  </a:cubicBezTo>
                  <a:lnTo>
                    <a:pt x="737065" y="548201"/>
                  </a:lnTo>
                  <a:cubicBezTo>
                    <a:pt x="736780" y="548092"/>
                    <a:pt x="736473" y="548092"/>
                    <a:pt x="736188" y="548201"/>
                  </a:cubicBezTo>
                  <a:lnTo>
                    <a:pt x="726171" y="559607"/>
                  </a:lnTo>
                  <a:lnTo>
                    <a:pt x="725660" y="563263"/>
                  </a:lnTo>
                  <a:lnTo>
                    <a:pt x="725660" y="557706"/>
                  </a:lnTo>
                  <a:cubicBezTo>
                    <a:pt x="725725" y="557443"/>
                    <a:pt x="725725" y="557165"/>
                    <a:pt x="725660" y="556902"/>
                  </a:cubicBezTo>
                  <a:cubicBezTo>
                    <a:pt x="725418" y="556829"/>
                    <a:pt x="725170" y="556829"/>
                    <a:pt x="724928" y="556902"/>
                  </a:cubicBezTo>
                  <a:lnTo>
                    <a:pt x="716009" y="557852"/>
                  </a:lnTo>
                  <a:cubicBezTo>
                    <a:pt x="715497" y="557911"/>
                    <a:pt x="715080" y="558291"/>
                    <a:pt x="714985" y="558803"/>
                  </a:cubicBezTo>
                  <a:lnTo>
                    <a:pt x="713157" y="574157"/>
                  </a:lnTo>
                  <a:lnTo>
                    <a:pt x="716009" y="579567"/>
                  </a:lnTo>
                  <a:lnTo>
                    <a:pt x="708112" y="570062"/>
                  </a:lnTo>
                  <a:cubicBezTo>
                    <a:pt x="707930" y="569799"/>
                    <a:pt x="707630" y="569638"/>
                    <a:pt x="707308" y="569623"/>
                  </a:cubicBezTo>
                  <a:lnTo>
                    <a:pt x="698169" y="569623"/>
                  </a:lnTo>
                  <a:cubicBezTo>
                    <a:pt x="698169" y="569623"/>
                    <a:pt x="698169" y="569623"/>
                    <a:pt x="697584" y="570062"/>
                  </a:cubicBezTo>
                  <a:lnTo>
                    <a:pt x="708844" y="558730"/>
                  </a:lnTo>
                  <a:cubicBezTo>
                    <a:pt x="709099" y="558357"/>
                    <a:pt x="709099" y="557860"/>
                    <a:pt x="708844" y="557487"/>
                  </a:cubicBezTo>
                  <a:cubicBezTo>
                    <a:pt x="708624" y="557128"/>
                    <a:pt x="708237" y="556909"/>
                    <a:pt x="707820" y="556902"/>
                  </a:cubicBezTo>
                  <a:lnTo>
                    <a:pt x="693197" y="559826"/>
                  </a:lnTo>
                  <a:cubicBezTo>
                    <a:pt x="692832" y="559826"/>
                    <a:pt x="692393" y="560265"/>
                    <a:pt x="692393" y="560631"/>
                  </a:cubicBezTo>
                  <a:lnTo>
                    <a:pt x="690419" y="568454"/>
                  </a:lnTo>
                  <a:cubicBezTo>
                    <a:pt x="690383" y="568746"/>
                    <a:pt x="690383" y="569039"/>
                    <a:pt x="690419" y="569331"/>
                  </a:cubicBezTo>
                  <a:cubicBezTo>
                    <a:pt x="690616" y="569594"/>
                    <a:pt x="690901" y="569770"/>
                    <a:pt x="691223" y="569843"/>
                  </a:cubicBezTo>
                  <a:lnTo>
                    <a:pt x="696414" y="570793"/>
                  </a:lnTo>
                  <a:cubicBezTo>
                    <a:pt x="696648" y="570881"/>
                    <a:pt x="696912" y="570881"/>
                    <a:pt x="697145" y="570793"/>
                  </a:cubicBezTo>
                  <a:lnTo>
                    <a:pt x="697145" y="570793"/>
                  </a:lnTo>
                  <a:cubicBezTo>
                    <a:pt x="696933" y="571130"/>
                    <a:pt x="696933" y="571554"/>
                    <a:pt x="697145" y="571890"/>
                  </a:cubicBezTo>
                  <a:lnTo>
                    <a:pt x="704457" y="581979"/>
                  </a:lnTo>
                  <a:lnTo>
                    <a:pt x="701752" y="584612"/>
                  </a:lnTo>
                  <a:lnTo>
                    <a:pt x="695098" y="581322"/>
                  </a:lnTo>
                  <a:lnTo>
                    <a:pt x="694221" y="574010"/>
                  </a:lnTo>
                  <a:cubicBezTo>
                    <a:pt x="694185" y="573476"/>
                    <a:pt x="693738" y="573060"/>
                    <a:pt x="693197" y="573060"/>
                  </a:cubicBezTo>
                  <a:lnTo>
                    <a:pt x="693197" y="573060"/>
                  </a:lnTo>
                  <a:cubicBezTo>
                    <a:pt x="692707" y="573045"/>
                    <a:pt x="692276" y="573389"/>
                    <a:pt x="692174" y="573864"/>
                  </a:cubicBezTo>
                  <a:lnTo>
                    <a:pt x="689249" y="585343"/>
                  </a:lnTo>
                  <a:lnTo>
                    <a:pt x="690931" y="589437"/>
                  </a:lnTo>
                  <a:lnTo>
                    <a:pt x="679744" y="598796"/>
                  </a:lnTo>
                  <a:cubicBezTo>
                    <a:pt x="679372" y="599212"/>
                    <a:pt x="679372" y="599841"/>
                    <a:pt x="679744" y="600258"/>
                  </a:cubicBezTo>
                  <a:lnTo>
                    <a:pt x="684058" y="606692"/>
                  </a:lnTo>
                  <a:lnTo>
                    <a:pt x="682888" y="606692"/>
                  </a:lnTo>
                  <a:lnTo>
                    <a:pt x="682888" y="606692"/>
                  </a:lnTo>
                  <a:cubicBezTo>
                    <a:pt x="682654" y="606597"/>
                    <a:pt x="682391" y="606597"/>
                    <a:pt x="682157" y="606692"/>
                  </a:cubicBezTo>
                  <a:cubicBezTo>
                    <a:pt x="682048" y="606999"/>
                    <a:pt x="682048" y="607335"/>
                    <a:pt x="682157" y="607642"/>
                  </a:cubicBezTo>
                  <a:lnTo>
                    <a:pt x="683035" y="612760"/>
                  </a:lnTo>
                  <a:lnTo>
                    <a:pt x="661101" y="624166"/>
                  </a:lnTo>
                  <a:cubicBezTo>
                    <a:pt x="660713" y="624422"/>
                    <a:pt x="660516" y="624882"/>
                    <a:pt x="660589" y="625336"/>
                  </a:cubicBezTo>
                  <a:cubicBezTo>
                    <a:pt x="660750" y="625760"/>
                    <a:pt x="661101" y="626081"/>
                    <a:pt x="661539" y="626213"/>
                  </a:cubicBezTo>
                  <a:lnTo>
                    <a:pt x="680183" y="629795"/>
                  </a:lnTo>
                  <a:lnTo>
                    <a:pt x="675066" y="635791"/>
                  </a:lnTo>
                  <a:lnTo>
                    <a:pt x="657737" y="632939"/>
                  </a:lnTo>
                  <a:cubicBezTo>
                    <a:pt x="657525" y="632866"/>
                    <a:pt x="657292" y="632866"/>
                    <a:pt x="657080" y="632939"/>
                  </a:cubicBezTo>
                  <a:cubicBezTo>
                    <a:pt x="656780" y="633129"/>
                    <a:pt x="656611" y="633466"/>
                    <a:pt x="656641" y="633817"/>
                  </a:cubicBezTo>
                  <a:lnTo>
                    <a:pt x="657591" y="652899"/>
                  </a:lnTo>
                  <a:lnTo>
                    <a:pt x="654374" y="655531"/>
                  </a:lnTo>
                  <a:lnTo>
                    <a:pt x="649987" y="643175"/>
                  </a:lnTo>
                  <a:cubicBezTo>
                    <a:pt x="649820" y="642788"/>
                    <a:pt x="649461" y="642510"/>
                    <a:pt x="649037" y="642444"/>
                  </a:cubicBezTo>
                  <a:lnTo>
                    <a:pt x="649037" y="642444"/>
                  </a:lnTo>
                  <a:cubicBezTo>
                    <a:pt x="648671" y="642444"/>
                    <a:pt x="648343" y="642642"/>
                    <a:pt x="648160" y="642956"/>
                  </a:cubicBezTo>
                  <a:lnTo>
                    <a:pt x="639313" y="657579"/>
                  </a:lnTo>
                  <a:cubicBezTo>
                    <a:pt x="639079" y="657849"/>
                    <a:pt x="639079" y="658258"/>
                    <a:pt x="639313" y="658529"/>
                  </a:cubicBezTo>
                  <a:lnTo>
                    <a:pt x="642018" y="666571"/>
                  </a:lnTo>
                  <a:lnTo>
                    <a:pt x="635731" y="672055"/>
                  </a:lnTo>
                  <a:cubicBezTo>
                    <a:pt x="635380" y="672333"/>
                    <a:pt x="635241" y="672793"/>
                    <a:pt x="635365" y="673225"/>
                  </a:cubicBezTo>
                  <a:cubicBezTo>
                    <a:pt x="635526" y="673685"/>
                    <a:pt x="635972" y="673985"/>
                    <a:pt x="636462" y="673956"/>
                  </a:cubicBezTo>
                  <a:lnTo>
                    <a:pt x="636462" y="673956"/>
                  </a:lnTo>
                  <a:lnTo>
                    <a:pt x="624325" y="676734"/>
                  </a:lnTo>
                  <a:cubicBezTo>
                    <a:pt x="623959" y="676793"/>
                    <a:pt x="623652" y="677041"/>
                    <a:pt x="623521" y="677392"/>
                  </a:cubicBezTo>
                  <a:lnTo>
                    <a:pt x="616209" y="701519"/>
                  </a:lnTo>
                  <a:lnTo>
                    <a:pt x="599101" y="716873"/>
                  </a:lnTo>
                  <a:lnTo>
                    <a:pt x="598151" y="722722"/>
                  </a:lnTo>
                  <a:cubicBezTo>
                    <a:pt x="598121" y="723190"/>
                    <a:pt x="598348" y="723636"/>
                    <a:pt x="598736" y="723892"/>
                  </a:cubicBezTo>
                  <a:lnTo>
                    <a:pt x="600636" y="724769"/>
                  </a:lnTo>
                  <a:lnTo>
                    <a:pt x="595884" y="726817"/>
                  </a:lnTo>
                  <a:cubicBezTo>
                    <a:pt x="595884" y="726817"/>
                    <a:pt x="595372" y="726817"/>
                    <a:pt x="595299" y="727475"/>
                  </a:cubicBezTo>
                  <a:cubicBezTo>
                    <a:pt x="595124" y="727738"/>
                    <a:pt x="595124" y="728089"/>
                    <a:pt x="595299" y="728352"/>
                  </a:cubicBezTo>
                  <a:lnTo>
                    <a:pt x="599832" y="737418"/>
                  </a:lnTo>
                  <a:lnTo>
                    <a:pt x="583674" y="753576"/>
                  </a:lnTo>
                  <a:cubicBezTo>
                    <a:pt x="583294" y="753868"/>
                    <a:pt x="583221" y="754424"/>
                    <a:pt x="583513" y="754804"/>
                  </a:cubicBezTo>
                  <a:cubicBezTo>
                    <a:pt x="583565" y="754863"/>
                    <a:pt x="583615" y="754921"/>
                    <a:pt x="583674" y="754965"/>
                  </a:cubicBezTo>
                  <a:cubicBezTo>
                    <a:pt x="583886" y="755236"/>
                    <a:pt x="584208" y="755396"/>
                    <a:pt x="584552" y="755404"/>
                  </a:cubicBezTo>
                  <a:lnTo>
                    <a:pt x="585136" y="755404"/>
                  </a:lnTo>
                  <a:lnTo>
                    <a:pt x="593544" y="750286"/>
                  </a:lnTo>
                  <a:lnTo>
                    <a:pt x="594787" y="755550"/>
                  </a:lnTo>
                  <a:lnTo>
                    <a:pt x="589816" y="753430"/>
                  </a:lnTo>
                  <a:lnTo>
                    <a:pt x="588500" y="753430"/>
                  </a:lnTo>
                  <a:lnTo>
                    <a:pt x="588061" y="753430"/>
                  </a:lnTo>
                  <a:cubicBezTo>
                    <a:pt x="587769" y="753598"/>
                    <a:pt x="587579" y="753897"/>
                    <a:pt x="587549" y="754234"/>
                  </a:cubicBezTo>
                  <a:lnTo>
                    <a:pt x="585575" y="765274"/>
                  </a:lnTo>
                  <a:lnTo>
                    <a:pt x="582358" y="766078"/>
                  </a:lnTo>
                  <a:cubicBezTo>
                    <a:pt x="581839" y="766159"/>
                    <a:pt x="581481" y="766641"/>
                    <a:pt x="581561" y="767160"/>
                  </a:cubicBezTo>
                  <a:cubicBezTo>
                    <a:pt x="581568" y="767241"/>
                    <a:pt x="581598" y="767321"/>
                    <a:pt x="581627" y="767394"/>
                  </a:cubicBezTo>
                  <a:lnTo>
                    <a:pt x="583382" y="775290"/>
                  </a:lnTo>
                  <a:lnTo>
                    <a:pt x="579580" y="770392"/>
                  </a:lnTo>
                  <a:cubicBezTo>
                    <a:pt x="579404" y="770121"/>
                    <a:pt x="579105" y="769953"/>
                    <a:pt x="578775" y="769953"/>
                  </a:cubicBezTo>
                  <a:lnTo>
                    <a:pt x="578775" y="769953"/>
                  </a:lnTo>
                  <a:cubicBezTo>
                    <a:pt x="578388" y="770019"/>
                    <a:pt x="578073" y="770304"/>
                    <a:pt x="577971" y="770684"/>
                  </a:cubicBezTo>
                  <a:lnTo>
                    <a:pt x="574023" y="784429"/>
                  </a:lnTo>
                  <a:cubicBezTo>
                    <a:pt x="573950" y="784883"/>
                    <a:pt x="574147" y="785343"/>
                    <a:pt x="574535" y="785599"/>
                  </a:cubicBezTo>
                  <a:cubicBezTo>
                    <a:pt x="574535" y="785599"/>
                    <a:pt x="574974" y="785599"/>
                    <a:pt x="575120" y="785599"/>
                  </a:cubicBezTo>
                  <a:cubicBezTo>
                    <a:pt x="575332" y="785672"/>
                    <a:pt x="575566" y="785672"/>
                    <a:pt x="575778" y="785599"/>
                  </a:cubicBezTo>
                  <a:lnTo>
                    <a:pt x="579068" y="782894"/>
                  </a:lnTo>
                  <a:lnTo>
                    <a:pt x="579799" y="789036"/>
                  </a:lnTo>
                  <a:lnTo>
                    <a:pt x="560790" y="799491"/>
                  </a:lnTo>
                  <a:cubicBezTo>
                    <a:pt x="560490" y="799644"/>
                    <a:pt x="560315" y="799959"/>
                    <a:pt x="560351" y="800295"/>
                  </a:cubicBezTo>
                  <a:lnTo>
                    <a:pt x="559254" y="807168"/>
                  </a:lnTo>
                  <a:cubicBezTo>
                    <a:pt x="559269" y="807570"/>
                    <a:pt x="559459" y="807943"/>
                    <a:pt x="559766" y="808191"/>
                  </a:cubicBezTo>
                  <a:lnTo>
                    <a:pt x="562106" y="809727"/>
                  </a:lnTo>
                  <a:lnTo>
                    <a:pt x="560497" y="817550"/>
                  </a:lnTo>
                  <a:lnTo>
                    <a:pt x="553917" y="815064"/>
                  </a:lnTo>
                  <a:lnTo>
                    <a:pt x="553551" y="815064"/>
                  </a:lnTo>
                  <a:cubicBezTo>
                    <a:pt x="553267" y="814962"/>
                    <a:pt x="552959" y="814962"/>
                    <a:pt x="552674" y="815064"/>
                  </a:cubicBezTo>
                  <a:lnTo>
                    <a:pt x="535712" y="836340"/>
                  </a:lnTo>
                  <a:lnTo>
                    <a:pt x="535712" y="842701"/>
                  </a:lnTo>
                  <a:lnTo>
                    <a:pt x="529351" y="847307"/>
                  </a:lnTo>
                  <a:cubicBezTo>
                    <a:pt x="528898" y="847614"/>
                    <a:pt x="528744" y="848206"/>
                    <a:pt x="528985" y="848696"/>
                  </a:cubicBezTo>
                  <a:lnTo>
                    <a:pt x="536882" y="862441"/>
                  </a:lnTo>
                  <a:cubicBezTo>
                    <a:pt x="537072" y="862748"/>
                    <a:pt x="537401" y="862938"/>
                    <a:pt x="537759" y="862953"/>
                  </a:cubicBezTo>
                  <a:cubicBezTo>
                    <a:pt x="537949" y="863026"/>
                    <a:pt x="538154" y="863026"/>
                    <a:pt x="538344" y="862953"/>
                  </a:cubicBezTo>
                  <a:lnTo>
                    <a:pt x="550700" y="856592"/>
                  </a:lnTo>
                  <a:lnTo>
                    <a:pt x="537101" y="867267"/>
                  </a:lnTo>
                  <a:lnTo>
                    <a:pt x="530886" y="857542"/>
                  </a:lnTo>
                  <a:cubicBezTo>
                    <a:pt x="530682" y="857214"/>
                    <a:pt x="530324" y="857023"/>
                    <a:pt x="529936" y="857031"/>
                  </a:cubicBezTo>
                  <a:cubicBezTo>
                    <a:pt x="529768" y="856972"/>
                    <a:pt x="529592" y="856972"/>
                    <a:pt x="529424" y="857031"/>
                  </a:cubicBezTo>
                  <a:lnTo>
                    <a:pt x="520650" y="861929"/>
                  </a:lnTo>
                  <a:cubicBezTo>
                    <a:pt x="520139" y="862171"/>
                    <a:pt x="519920" y="862777"/>
                    <a:pt x="520161" y="863289"/>
                  </a:cubicBezTo>
                  <a:cubicBezTo>
                    <a:pt x="520176" y="863326"/>
                    <a:pt x="520190" y="863362"/>
                    <a:pt x="520212" y="863392"/>
                  </a:cubicBezTo>
                  <a:lnTo>
                    <a:pt x="522698" y="868436"/>
                  </a:lnTo>
                  <a:lnTo>
                    <a:pt x="520650" y="869972"/>
                  </a:lnTo>
                  <a:lnTo>
                    <a:pt x="518238" y="863465"/>
                  </a:lnTo>
                  <a:cubicBezTo>
                    <a:pt x="518106" y="863194"/>
                    <a:pt x="517902" y="862967"/>
                    <a:pt x="517653" y="862807"/>
                  </a:cubicBezTo>
                  <a:lnTo>
                    <a:pt x="516776" y="862807"/>
                  </a:lnTo>
                  <a:lnTo>
                    <a:pt x="506686" y="866974"/>
                  </a:lnTo>
                  <a:lnTo>
                    <a:pt x="487238" y="884448"/>
                  </a:lnTo>
                  <a:lnTo>
                    <a:pt x="475467" y="891394"/>
                  </a:lnTo>
                  <a:cubicBezTo>
                    <a:pt x="475101" y="891569"/>
                    <a:pt x="474875" y="891942"/>
                    <a:pt x="474882" y="892344"/>
                  </a:cubicBezTo>
                  <a:cubicBezTo>
                    <a:pt x="474882" y="892724"/>
                    <a:pt x="475116" y="893075"/>
                    <a:pt x="475467" y="893222"/>
                  </a:cubicBezTo>
                  <a:lnTo>
                    <a:pt x="486580" y="899729"/>
                  </a:lnTo>
                  <a:lnTo>
                    <a:pt x="485849" y="903019"/>
                  </a:lnTo>
                  <a:lnTo>
                    <a:pt x="465158" y="903969"/>
                  </a:lnTo>
                  <a:cubicBezTo>
                    <a:pt x="464705" y="904013"/>
                    <a:pt x="464324" y="904335"/>
                    <a:pt x="464207" y="904774"/>
                  </a:cubicBezTo>
                  <a:cubicBezTo>
                    <a:pt x="463959" y="905125"/>
                    <a:pt x="463959" y="905592"/>
                    <a:pt x="464207" y="905943"/>
                  </a:cubicBezTo>
                  <a:lnTo>
                    <a:pt x="467424" y="908356"/>
                  </a:lnTo>
                  <a:lnTo>
                    <a:pt x="465743" y="912085"/>
                  </a:lnTo>
                  <a:lnTo>
                    <a:pt x="466182" y="916106"/>
                  </a:lnTo>
                  <a:lnTo>
                    <a:pt x="463842" y="912304"/>
                  </a:lnTo>
                  <a:cubicBezTo>
                    <a:pt x="463601" y="912026"/>
                    <a:pt x="463257" y="911843"/>
                    <a:pt x="462891" y="911792"/>
                  </a:cubicBezTo>
                  <a:cubicBezTo>
                    <a:pt x="462526" y="911778"/>
                    <a:pt x="462182" y="911975"/>
                    <a:pt x="462014" y="912304"/>
                  </a:cubicBezTo>
                  <a:lnTo>
                    <a:pt x="456092" y="921151"/>
                  </a:lnTo>
                  <a:cubicBezTo>
                    <a:pt x="455851" y="921450"/>
                    <a:pt x="455851" y="921875"/>
                    <a:pt x="456092" y="922174"/>
                  </a:cubicBezTo>
                  <a:lnTo>
                    <a:pt x="457262" y="925172"/>
                  </a:lnTo>
                  <a:lnTo>
                    <a:pt x="441615" y="921663"/>
                  </a:lnTo>
                  <a:lnTo>
                    <a:pt x="441615" y="921663"/>
                  </a:lnTo>
                  <a:cubicBezTo>
                    <a:pt x="441352" y="921575"/>
                    <a:pt x="441074" y="921575"/>
                    <a:pt x="440811" y="921663"/>
                  </a:cubicBezTo>
                  <a:cubicBezTo>
                    <a:pt x="440621" y="921955"/>
                    <a:pt x="440621" y="922321"/>
                    <a:pt x="440811" y="922613"/>
                  </a:cubicBezTo>
                  <a:lnTo>
                    <a:pt x="441762" y="931387"/>
                  </a:lnTo>
                  <a:cubicBezTo>
                    <a:pt x="441798" y="931920"/>
                    <a:pt x="442244" y="932337"/>
                    <a:pt x="442785" y="932337"/>
                  </a:cubicBezTo>
                  <a:lnTo>
                    <a:pt x="457408" y="932995"/>
                  </a:lnTo>
                  <a:lnTo>
                    <a:pt x="438983" y="937089"/>
                  </a:lnTo>
                  <a:cubicBezTo>
                    <a:pt x="438574" y="937170"/>
                    <a:pt x="438260" y="937484"/>
                    <a:pt x="438179" y="937894"/>
                  </a:cubicBezTo>
                  <a:cubicBezTo>
                    <a:pt x="437982" y="938208"/>
                    <a:pt x="437982" y="938603"/>
                    <a:pt x="438179" y="938917"/>
                  </a:cubicBezTo>
                  <a:lnTo>
                    <a:pt x="442493" y="943231"/>
                  </a:lnTo>
                  <a:lnTo>
                    <a:pt x="437887" y="952005"/>
                  </a:lnTo>
                  <a:lnTo>
                    <a:pt x="438837" y="962752"/>
                  </a:lnTo>
                  <a:cubicBezTo>
                    <a:pt x="438874" y="963330"/>
                    <a:pt x="439356" y="963776"/>
                    <a:pt x="439934" y="963776"/>
                  </a:cubicBezTo>
                  <a:lnTo>
                    <a:pt x="463476" y="962825"/>
                  </a:lnTo>
                  <a:cubicBezTo>
                    <a:pt x="463900" y="962760"/>
                    <a:pt x="464259" y="962482"/>
                    <a:pt x="464427" y="962094"/>
                  </a:cubicBezTo>
                  <a:lnTo>
                    <a:pt x="466328" y="957561"/>
                  </a:lnTo>
                  <a:lnTo>
                    <a:pt x="466328" y="959754"/>
                  </a:lnTo>
                  <a:cubicBezTo>
                    <a:pt x="466284" y="960317"/>
                    <a:pt x="466708" y="960807"/>
                    <a:pt x="467271" y="960851"/>
                  </a:cubicBezTo>
                  <a:cubicBezTo>
                    <a:pt x="467271" y="960851"/>
                    <a:pt x="467278" y="960851"/>
                    <a:pt x="467278" y="960851"/>
                  </a:cubicBezTo>
                  <a:lnTo>
                    <a:pt x="477222" y="961875"/>
                  </a:lnTo>
                  <a:cubicBezTo>
                    <a:pt x="477587" y="961889"/>
                    <a:pt x="477931" y="961692"/>
                    <a:pt x="478099" y="961363"/>
                  </a:cubicBezTo>
                  <a:lnTo>
                    <a:pt x="484094" y="952516"/>
                  </a:lnTo>
                  <a:lnTo>
                    <a:pt x="482047" y="959828"/>
                  </a:lnTo>
                  <a:cubicBezTo>
                    <a:pt x="481937" y="960084"/>
                    <a:pt x="481937" y="960376"/>
                    <a:pt x="482047" y="960632"/>
                  </a:cubicBezTo>
                  <a:lnTo>
                    <a:pt x="477587" y="963045"/>
                  </a:lnTo>
                  <a:cubicBezTo>
                    <a:pt x="477199" y="963271"/>
                    <a:pt x="476973" y="963695"/>
                    <a:pt x="477002" y="964141"/>
                  </a:cubicBezTo>
                  <a:lnTo>
                    <a:pt x="477880" y="970283"/>
                  </a:lnTo>
                  <a:lnTo>
                    <a:pt x="475686" y="971379"/>
                  </a:lnTo>
                  <a:lnTo>
                    <a:pt x="472250" y="963556"/>
                  </a:lnTo>
                  <a:cubicBezTo>
                    <a:pt x="472045" y="963176"/>
                    <a:pt x="471658" y="962928"/>
                    <a:pt x="471226" y="962898"/>
                  </a:cubicBezTo>
                  <a:lnTo>
                    <a:pt x="471226" y="962898"/>
                  </a:lnTo>
                  <a:lnTo>
                    <a:pt x="439861" y="969771"/>
                  </a:lnTo>
                  <a:cubicBezTo>
                    <a:pt x="439451" y="969873"/>
                    <a:pt x="439122" y="970173"/>
                    <a:pt x="438983" y="970575"/>
                  </a:cubicBezTo>
                  <a:cubicBezTo>
                    <a:pt x="438940" y="971014"/>
                    <a:pt x="439100" y="971445"/>
                    <a:pt x="439422" y="971745"/>
                  </a:cubicBezTo>
                  <a:lnTo>
                    <a:pt x="442859" y="974304"/>
                  </a:lnTo>
                  <a:lnTo>
                    <a:pt x="442859" y="977887"/>
                  </a:lnTo>
                  <a:lnTo>
                    <a:pt x="438618" y="975766"/>
                  </a:lnTo>
                  <a:cubicBezTo>
                    <a:pt x="438450" y="975708"/>
                    <a:pt x="438274" y="975708"/>
                    <a:pt x="438106" y="975766"/>
                  </a:cubicBezTo>
                  <a:cubicBezTo>
                    <a:pt x="437843" y="975693"/>
                    <a:pt x="437565" y="975693"/>
                    <a:pt x="437302" y="975766"/>
                  </a:cubicBezTo>
                  <a:cubicBezTo>
                    <a:pt x="437053" y="976168"/>
                    <a:pt x="437053" y="976680"/>
                    <a:pt x="437302" y="977082"/>
                  </a:cubicBezTo>
                  <a:lnTo>
                    <a:pt x="441323" y="983955"/>
                  </a:lnTo>
                  <a:cubicBezTo>
                    <a:pt x="441506" y="984306"/>
                    <a:pt x="441879" y="984510"/>
                    <a:pt x="442274" y="984467"/>
                  </a:cubicBezTo>
                  <a:lnTo>
                    <a:pt x="442274" y="984467"/>
                  </a:lnTo>
                  <a:lnTo>
                    <a:pt x="448781" y="982493"/>
                  </a:lnTo>
                  <a:lnTo>
                    <a:pt x="441469" y="992582"/>
                  </a:lnTo>
                  <a:cubicBezTo>
                    <a:pt x="441338" y="992882"/>
                    <a:pt x="441338" y="993233"/>
                    <a:pt x="441469" y="993533"/>
                  </a:cubicBezTo>
                  <a:lnTo>
                    <a:pt x="443443" y="1001356"/>
                  </a:lnTo>
                  <a:cubicBezTo>
                    <a:pt x="443509" y="1001743"/>
                    <a:pt x="443794" y="1002058"/>
                    <a:pt x="444175" y="1002160"/>
                  </a:cubicBezTo>
                  <a:lnTo>
                    <a:pt x="444175" y="1002160"/>
                  </a:lnTo>
                  <a:cubicBezTo>
                    <a:pt x="444416" y="1002219"/>
                    <a:pt x="444665" y="1002219"/>
                    <a:pt x="444905" y="1002160"/>
                  </a:cubicBezTo>
                  <a:lnTo>
                    <a:pt x="448269" y="998724"/>
                  </a:lnTo>
                  <a:lnTo>
                    <a:pt x="448854" y="1002964"/>
                  </a:lnTo>
                  <a:lnTo>
                    <a:pt x="446221" y="1006547"/>
                  </a:lnTo>
                  <a:cubicBezTo>
                    <a:pt x="446076" y="1006847"/>
                    <a:pt x="446076" y="1007198"/>
                    <a:pt x="446221" y="1007497"/>
                  </a:cubicBezTo>
                  <a:lnTo>
                    <a:pt x="447245" y="1011372"/>
                  </a:lnTo>
                  <a:cubicBezTo>
                    <a:pt x="447311" y="1011811"/>
                    <a:pt x="447677" y="1012147"/>
                    <a:pt x="448122" y="1012177"/>
                  </a:cubicBezTo>
                  <a:lnTo>
                    <a:pt x="448122" y="1012177"/>
                  </a:lnTo>
                  <a:cubicBezTo>
                    <a:pt x="448488" y="1012191"/>
                    <a:pt x="448839" y="1012023"/>
                    <a:pt x="449073" y="1011738"/>
                  </a:cubicBezTo>
                  <a:lnTo>
                    <a:pt x="464427" y="987757"/>
                  </a:lnTo>
                  <a:lnTo>
                    <a:pt x="475101" y="987757"/>
                  </a:lnTo>
                  <a:lnTo>
                    <a:pt x="470130" y="993387"/>
                  </a:lnTo>
                  <a:lnTo>
                    <a:pt x="468740" y="990096"/>
                  </a:lnTo>
                  <a:cubicBezTo>
                    <a:pt x="468616" y="989716"/>
                    <a:pt x="468265" y="989453"/>
                    <a:pt x="467863" y="989438"/>
                  </a:cubicBezTo>
                  <a:lnTo>
                    <a:pt x="467863" y="989438"/>
                  </a:lnTo>
                  <a:cubicBezTo>
                    <a:pt x="467505" y="989460"/>
                    <a:pt x="467161" y="989621"/>
                    <a:pt x="466913" y="989877"/>
                  </a:cubicBezTo>
                  <a:lnTo>
                    <a:pt x="452290" y="1012469"/>
                  </a:lnTo>
                  <a:cubicBezTo>
                    <a:pt x="452107" y="1012813"/>
                    <a:pt x="452107" y="1013222"/>
                    <a:pt x="452290" y="1013566"/>
                  </a:cubicBezTo>
                  <a:cubicBezTo>
                    <a:pt x="452465" y="1013873"/>
                    <a:pt x="452758" y="1014107"/>
                    <a:pt x="453094" y="1014224"/>
                  </a:cubicBezTo>
                  <a:lnTo>
                    <a:pt x="461283" y="1015613"/>
                  </a:lnTo>
                  <a:lnTo>
                    <a:pt x="442932" y="1027896"/>
                  </a:lnTo>
                  <a:cubicBezTo>
                    <a:pt x="442581" y="1028181"/>
                    <a:pt x="442390" y="1028612"/>
                    <a:pt x="442420" y="1029066"/>
                  </a:cubicBezTo>
                  <a:lnTo>
                    <a:pt x="443443" y="1033014"/>
                  </a:lnTo>
                  <a:cubicBezTo>
                    <a:pt x="443443" y="1033014"/>
                    <a:pt x="443443" y="1033525"/>
                    <a:pt x="443955" y="1033672"/>
                  </a:cubicBezTo>
                  <a:cubicBezTo>
                    <a:pt x="444145" y="1033745"/>
                    <a:pt x="444350" y="1033745"/>
                    <a:pt x="444540" y="1033672"/>
                  </a:cubicBezTo>
                  <a:lnTo>
                    <a:pt x="444540" y="1033672"/>
                  </a:lnTo>
                  <a:lnTo>
                    <a:pt x="462087" y="1027457"/>
                  </a:lnTo>
                  <a:lnTo>
                    <a:pt x="456238" y="1046832"/>
                  </a:lnTo>
                  <a:lnTo>
                    <a:pt x="450462" y="1044346"/>
                  </a:lnTo>
                  <a:lnTo>
                    <a:pt x="450023" y="1044346"/>
                  </a:lnTo>
                  <a:lnTo>
                    <a:pt x="449438" y="1044346"/>
                  </a:lnTo>
                  <a:cubicBezTo>
                    <a:pt x="449153" y="1044536"/>
                    <a:pt x="448941" y="1044822"/>
                    <a:pt x="448854" y="1045150"/>
                  </a:cubicBezTo>
                  <a:lnTo>
                    <a:pt x="447026" y="1055971"/>
                  </a:lnTo>
                  <a:cubicBezTo>
                    <a:pt x="446873" y="1056271"/>
                    <a:pt x="446873" y="1056622"/>
                    <a:pt x="447026" y="1056922"/>
                  </a:cubicBezTo>
                  <a:lnTo>
                    <a:pt x="462672" y="1072641"/>
                  </a:lnTo>
                  <a:cubicBezTo>
                    <a:pt x="462935" y="1072714"/>
                    <a:pt x="463213" y="1072714"/>
                    <a:pt x="463476" y="1072641"/>
                  </a:cubicBezTo>
                  <a:lnTo>
                    <a:pt x="463842" y="1072641"/>
                  </a:lnTo>
                  <a:lnTo>
                    <a:pt x="469910" y="1070375"/>
                  </a:lnTo>
                  <a:lnTo>
                    <a:pt x="468302" y="1079294"/>
                  </a:lnTo>
                  <a:cubicBezTo>
                    <a:pt x="468170" y="1079572"/>
                    <a:pt x="468170" y="1079894"/>
                    <a:pt x="468302" y="1080172"/>
                  </a:cubicBezTo>
                  <a:cubicBezTo>
                    <a:pt x="468514" y="1080391"/>
                    <a:pt x="468799" y="1080523"/>
                    <a:pt x="469106" y="1080537"/>
                  </a:cubicBezTo>
                  <a:lnTo>
                    <a:pt x="488773" y="1080537"/>
                  </a:lnTo>
                  <a:lnTo>
                    <a:pt x="489432" y="1080537"/>
                  </a:lnTo>
                  <a:lnTo>
                    <a:pt x="517141" y="1059627"/>
                  </a:lnTo>
                  <a:lnTo>
                    <a:pt x="526573" y="1042665"/>
                  </a:lnTo>
                  <a:lnTo>
                    <a:pt x="536589" y="1045370"/>
                  </a:lnTo>
                  <a:lnTo>
                    <a:pt x="536589" y="1045370"/>
                  </a:lnTo>
                  <a:cubicBezTo>
                    <a:pt x="537006" y="1045414"/>
                    <a:pt x="537394" y="1045129"/>
                    <a:pt x="537467" y="1044712"/>
                  </a:cubicBezTo>
                  <a:lnTo>
                    <a:pt x="542438" y="1034988"/>
                  </a:lnTo>
                  <a:cubicBezTo>
                    <a:pt x="542512" y="1034725"/>
                    <a:pt x="542512" y="1034447"/>
                    <a:pt x="542438" y="1034183"/>
                  </a:cubicBezTo>
                  <a:lnTo>
                    <a:pt x="539514" y="1022266"/>
                  </a:lnTo>
                  <a:lnTo>
                    <a:pt x="542512" y="1025410"/>
                  </a:lnTo>
                  <a:cubicBezTo>
                    <a:pt x="542774" y="1025498"/>
                    <a:pt x="543052" y="1025498"/>
                    <a:pt x="543316" y="1025410"/>
                  </a:cubicBezTo>
                  <a:cubicBezTo>
                    <a:pt x="543476" y="1025490"/>
                    <a:pt x="543667" y="1025490"/>
                    <a:pt x="543828" y="1025410"/>
                  </a:cubicBezTo>
                  <a:cubicBezTo>
                    <a:pt x="544266" y="1025242"/>
                    <a:pt x="544515" y="1024774"/>
                    <a:pt x="544412" y="1024313"/>
                  </a:cubicBezTo>
                  <a:lnTo>
                    <a:pt x="542584" y="1013346"/>
                  </a:lnTo>
                  <a:lnTo>
                    <a:pt x="544339" y="1012469"/>
                  </a:lnTo>
                  <a:lnTo>
                    <a:pt x="546167" y="1036377"/>
                  </a:lnTo>
                  <a:cubicBezTo>
                    <a:pt x="546211" y="1036742"/>
                    <a:pt x="546430" y="1037072"/>
                    <a:pt x="546752" y="1037254"/>
                  </a:cubicBezTo>
                  <a:lnTo>
                    <a:pt x="554868" y="1041787"/>
                  </a:lnTo>
                  <a:lnTo>
                    <a:pt x="553990" y="1046101"/>
                  </a:lnTo>
                  <a:lnTo>
                    <a:pt x="555087" y="1064160"/>
                  </a:lnTo>
                  <a:lnTo>
                    <a:pt x="558085" y="1071983"/>
                  </a:lnTo>
                  <a:cubicBezTo>
                    <a:pt x="558150" y="1072290"/>
                    <a:pt x="558370" y="1072546"/>
                    <a:pt x="558669" y="1072641"/>
                  </a:cubicBezTo>
                  <a:lnTo>
                    <a:pt x="559254" y="1072641"/>
                  </a:lnTo>
                  <a:lnTo>
                    <a:pt x="559839" y="1072641"/>
                  </a:lnTo>
                  <a:lnTo>
                    <a:pt x="563568" y="1070301"/>
                  </a:lnTo>
                  <a:lnTo>
                    <a:pt x="563934" y="1071398"/>
                  </a:lnTo>
                  <a:lnTo>
                    <a:pt x="559254" y="1076735"/>
                  </a:lnTo>
                  <a:cubicBezTo>
                    <a:pt x="558852" y="1077240"/>
                    <a:pt x="558933" y="1077978"/>
                    <a:pt x="559437" y="1078380"/>
                  </a:cubicBezTo>
                  <a:cubicBezTo>
                    <a:pt x="559540" y="1078461"/>
                    <a:pt x="559649" y="1078519"/>
                    <a:pt x="559766" y="1078563"/>
                  </a:cubicBezTo>
                  <a:lnTo>
                    <a:pt x="564957" y="1080245"/>
                  </a:lnTo>
                  <a:lnTo>
                    <a:pt x="564957" y="1088287"/>
                  </a:lnTo>
                  <a:cubicBezTo>
                    <a:pt x="564921" y="1088850"/>
                    <a:pt x="565345" y="1089340"/>
                    <a:pt x="565907" y="1089384"/>
                  </a:cubicBezTo>
                  <a:cubicBezTo>
                    <a:pt x="565930" y="1089384"/>
                    <a:pt x="565959" y="1089384"/>
                    <a:pt x="565981" y="1089384"/>
                  </a:cubicBezTo>
                  <a:lnTo>
                    <a:pt x="568759" y="1089384"/>
                  </a:lnTo>
                  <a:lnTo>
                    <a:pt x="568028" y="1104591"/>
                  </a:lnTo>
                  <a:lnTo>
                    <a:pt x="588061" y="1133252"/>
                  </a:lnTo>
                  <a:lnTo>
                    <a:pt x="583016" y="1137492"/>
                  </a:lnTo>
                  <a:cubicBezTo>
                    <a:pt x="582585" y="1137748"/>
                    <a:pt x="582402" y="1138267"/>
                    <a:pt x="582577" y="1138735"/>
                  </a:cubicBezTo>
                  <a:lnTo>
                    <a:pt x="584259" y="1143634"/>
                  </a:lnTo>
                  <a:lnTo>
                    <a:pt x="580311" y="1145169"/>
                  </a:lnTo>
                  <a:cubicBezTo>
                    <a:pt x="580026" y="1145286"/>
                    <a:pt x="579814" y="1145527"/>
                    <a:pt x="579726" y="1145827"/>
                  </a:cubicBezTo>
                  <a:cubicBezTo>
                    <a:pt x="579551" y="1146090"/>
                    <a:pt x="579551" y="1146441"/>
                    <a:pt x="579726" y="1146705"/>
                  </a:cubicBezTo>
                  <a:lnTo>
                    <a:pt x="579726" y="1147289"/>
                  </a:lnTo>
                  <a:lnTo>
                    <a:pt x="571903" y="1152115"/>
                  </a:lnTo>
                  <a:cubicBezTo>
                    <a:pt x="571596" y="1152334"/>
                    <a:pt x="571406" y="1152685"/>
                    <a:pt x="571391" y="1153065"/>
                  </a:cubicBezTo>
                  <a:lnTo>
                    <a:pt x="571391" y="1155624"/>
                  </a:lnTo>
                  <a:lnTo>
                    <a:pt x="570514" y="1157818"/>
                  </a:lnTo>
                  <a:lnTo>
                    <a:pt x="570514" y="1154016"/>
                  </a:lnTo>
                  <a:cubicBezTo>
                    <a:pt x="570521" y="1153489"/>
                    <a:pt x="570156" y="1153021"/>
                    <a:pt x="569636" y="1152919"/>
                  </a:cubicBezTo>
                  <a:lnTo>
                    <a:pt x="562325" y="1151969"/>
                  </a:lnTo>
                  <a:cubicBezTo>
                    <a:pt x="561967" y="1151983"/>
                    <a:pt x="561638" y="1152173"/>
                    <a:pt x="561448" y="1152480"/>
                  </a:cubicBezTo>
                  <a:cubicBezTo>
                    <a:pt x="561302" y="1152809"/>
                    <a:pt x="561302" y="1153182"/>
                    <a:pt x="561448" y="1153504"/>
                  </a:cubicBezTo>
                  <a:lnTo>
                    <a:pt x="562910" y="1156502"/>
                  </a:lnTo>
                  <a:lnTo>
                    <a:pt x="552163" y="1161839"/>
                  </a:lnTo>
                  <a:cubicBezTo>
                    <a:pt x="552163" y="1161839"/>
                    <a:pt x="551578" y="1162351"/>
                    <a:pt x="551578" y="1162716"/>
                  </a:cubicBezTo>
                  <a:cubicBezTo>
                    <a:pt x="551387" y="1163009"/>
                    <a:pt x="551387" y="1163374"/>
                    <a:pt x="551578" y="1163667"/>
                  </a:cubicBezTo>
                  <a:lnTo>
                    <a:pt x="555087" y="1167030"/>
                  </a:lnTo>
                  <a:lnTo>
                    <a:pt x="558085" y="1179825"/>
                  </a:lnTo>
                  <a:cubicBezTo>
                    <a:pt x="558165" y="1180234"/>
                    <a:pt x="558479" y="1180549"/>
                    <a:pt x="558889" y="1180629"/>
                  </a:cubicBezTo>
                  <a:lnTo>
                    <a:pt x="567589" y="1182311"/>
                  </a:lnTo>
                  <a:lnTo>
                    <a:pt x="566931" y="1185162"/>
                  </a:lnTo>
                  <a:cubicBezTo>
                    <a:pt x="566763" y="1185703"/>
                    <a:pt x="567063" y="1186273"/>
                    <a:pt x="567604" y="1186449"/>
                  </a:cubicBezTo>
                  <a:cubicBezTo>
                    <a:pt x="567648" y="1186456"/>
                    <a:pt x="567692" y="1186471"/>
                    <a:pt x="567735" y="1186478"/>
                  </a:cubicBezTo>
                  <a:lnTo>
                    <a:pt x="575558" y="1188452"/>
                  </a:lnTo>
                  <a:lnTo>
                    <a:pt x="575558" y="1188452"/>
                  </a:lnTo>
                  <a:lnTo>
                    <a:pt x="576290" y="1188452"/>
                  </a:lnTo>
                  <a:cubicBezTo>
                    <a:pt x="576348" y="1188159"/>
                    <a:pt x="576348" y="1187867"/>
                    <a:pt x="576290" y="1187575"/>
                  </a:cubicBezTo>
                  <a:lnTo>
                    <a:pt x="576290" y="1180629"/>
                  </a:lnTo>
                  <a:lnTo>
                    <a:pt x="581261" y="1179752"/>
                  </a:lnTo>
                  <a:cubicBezTo>
                    <a:pt x="581590" y="1179715"/>
                    <a:pt x="581890" y="1179525"/>
                    <a:pt x="582066" y="1179240"/>
                  </a:cubicBezTo>
                  <a:cubicBezTo>
                    <a:pt x="582212" y="1178940"/>
                    <a:pt x="582212" y="1178589"/>
                    <a:pt x="582066" y="1178289"/>
                  </a:cubicBezTo>
                  <a:lnTo>
                    <a:pt x="578556" y="1170247"/>
                  </a:lnTo>
                  <a:lnTo>
                    <a:pt x="585868" y="1164910"/>
                  </a:lnTo>
                  <a:cubicBezTo>
                    <a:pt x="586262" y="1164595"/>
                    <a:pt x="586408" y="1164069"/>
                    <a:pt x="586233" y="1163594"/>
                  </a:cubicBezTo>
                  <a:lnTo>
                    <a:pt x="584698" y="1159426"/>
                  </a:lnTo>
                  <a:lnTo>
                    <a:pt x="587915" y="1165860"/>
                  </a:lnTo>
                  <a:lnTo>
                    <a:pt x="584259" y="1172221"/>
                  </a:lnTo>
                  <a:cubicBezTo>
                    <a:pt x="584047" y="1172557"/>
                    <a:pt x="584047" y="1172981"/>
                    <a:pt x="584259" y="1173318"/>
                  </a:cubicBezTo>
                  <a:cubicBezTo>
                    <a:pt x="584405" y="1173669"/>
                    <a:pt x="584749" y="1173903"/>
                    <a:pt x="585136" y="1173903"/>
                  </a:cubicBezTo>
                  <a:lnTo>
                    <a:pt x="610653" y="1173903"/>
                  </a:lnTo>
                  <a:cubicBezTo>
                    <a:pt x="611311" y="1173903"/>
                    <a:pt x="611676" y="1173903"/>
                    <a:pt x="611749" y="1173098"/>
                  </a:cubicBezTo>
                  <a:lnTo>
                    <a:pt x="617452" y="1151164"/>
                  </a:lnTo>
                  <a:lnTo>
                    <a:pt x="646113" y="1148386"/>
                  </a:lnTo>
                  <a:cubicBezTo>
                    <a:pt x="646566" y="1148306"/>
                    <a:pt x="646946" y="1148006"/>
                    <a:pt x="647136" y="1147582"/>
                  </a:cubicBezTo>
                  <a:lnTo>
                    <a:pt x="660882" y="1100936"/>
                  </a:lnTo>
                  <a:lnTo>
                    <a:pt x="658103" y="1085290"/>
                  </a:lnTo>
                  <a:lnTo>
                    <a:pt x="661028" y="1084485"/>
                  </a:lnTo>
                  <a:cubicBezTo>
                    <a:pt x="661481" y="1084390"/>
                    <a:pt x="661810" y="1083996"/>
                    <a:pt x="661832" y="1083535"/>
                  </a:cubicBezTo>
                  <a:lnTo>
                    <a:pt x="662782" y="1069863"/>
                  </a:lnTo>
                  <a:cubicBezTo>
                    <a:pt x="662900" y="1069453"/>
                    <a:pt x="662753" y="1069022"/>
                    <a:pt x="662417" y="1068766"/>
                  </a:cubicBezTo>
                  <a:lnTo>
                    <a:pt x="656421" y="1065110"/>
                  </a:lnTo>
                  <a:lnTo>
                    <a:pt x="663075" y="1062917"/>
                  </a:lnTo>
                  <a:cubicBezTo>
                    <a:pt x="663660" y="1062646"/>
                    <a:pt x="663916" y="1061945"/>
                    <a:pt x="663638" y="1061360"/>
                  </a:cubicBezTo>
                  <a:cubicBezTo>
                    <a:pt x="663521" y="1061111"/>
                    <a:pt x="663323" y="1060914"/>
                    <a:pt x="663075" y="1060797"/>
                  </a:cubicBezTo>
                  <a:lnTo>
                    <a:pt x="655764" y="1059042"/>
                  </a:lnTo>
                  <a:lnTo>
                    <a:pt x="665707" y="1057068"/>
                  </a:lnTo>
                  <a:lnTo>
                    <a:pt x="666365" y="1056629"/>
                  </a:lnTo>
                  <a:lnTo>
                    <a:pt x="676455" y="1043761"/>
                  </a:lnTo>
                  <a:lnTo>
                    <a:pt x="682450" y="1048952"/>
                  </a:lnTo>
                  <a:cubicBezTo>
                    <a:pt x="682662" y="1049033"/>
                    <a:pt x="682896" y="1049033"/>
                    <a:pt x="683108" y="1048952"/>
                  </a:cubicBezTo>
                  <a:cubicBezTo>
                    <a:pt x="683451" y="1048930"/>
                    <a:pt x="683766" y="1048777"/>
                    <a:pt x="683985" y="1048514"/>
                  </a:cubicBezTo>
                  <a:lnTo>
                    <a:pt x="691735" y="1039740"/>
                  </a:lnTo>
                  <a:cubicBezTo>
                    <a:pt x="691845" y="1039484"/>
                    <a:pt x="691845" y="1039192"/>
                    <a:pt x="691735" y="1038936"/>
                  </a:cubicBezTo>
                  <a:lnTo>
                    <a:pt x="691735" y="1034769"/>
                  </a:lnTo>
                  <a:lnTo>
                    <a:pt x="696999" y="1032136"/>
                  </a:lnTo>
                  <a:cubicBezTo>
                    <a:pt x="697526" y="1031932"/>
                    <a:pt x="697782" y="1031347"/>
                    <a:pt x="697584" y="1030820"/>
                  </a:cubicBezTo>
                  <a:cubicBezTo>
                    <a:pt x="697452" y="1030331"/>
                    <a:pt x="696992" y="1029994"/>
                    <a:pt x="696488" y="1030016"/>
                  </a:cubicBezTo>
                  <a:lnTo>
                    <a:pt x="671556" y="1033087"/>
                  </a:lnTo>
                  <a:lnTo>
                    <a:pt x="655764" y="1026434"/>
                  </a:lnTo>
                  <a:lnTo>
                    <a:pt x="666072" y="1023509"/>
                  </a:lnTo>
                  <a:lnTo>
                    <a:pt x="682304" y="1030820"/>
                  </a:lnTo>
                  <a:lnTo>
                    <a:pt x="682816" y="1030820"/>
                  </a:lnTo>
                  <a:lnTo>
                    <a:pt x="683327" y="1030820"/>
                  </a:lnTo>
                  <a:lnTo>
                    <a:pt x="698169" y="1025556"/>
                  </a:lnTo>
                  <a:cubicBezTo>
                    <a:pt x="698418" y="1025425"/>
                    <a:pt x="698622" y="1025220"/>
                    <a:pt x="698754" y="1024971"/>
                  </a:cubicBezTo>
                  <a:lnTo>
                    <a:pt x="704603" y="1011299"/>
                  </a:lnTo>
                  <a:cubicBezTo>
                    <a:pt x="704815" y="1010963"/>
                    <a:pt x="704815" y="1010539"/>
                    <a:pt x="704603" y="1010202"/>
                  </a:cubicBezTo>
                  <a:lnTo>
                    <a:pt x="695098" y="996311"/>
                  </a:lnTo>
                  <a:lnTo>
                    <a:pt x="696707" y="995726"/>
                  </a:lnTo>
                  <a:cubicBezTo>
                    <a:pt x="697109" y="995609"/>
                    <a:pt x="697394" y="995265"/>
                    <a:pt x="697438" y="994849"/>
                  </a:cubicBezTo>
                  <a:cubicBezTo>
                    <a:pt x="697635" y="994534"/>
                    <a:pt x="697635" y="994140"/>
                    <a:pt x="697438" y="993825"/>
                  </a:cubicBezTo>
                  <a:lnTo>
                    <a:pt x="679671" y="980080"/>
                  </a:lnTo>
                  <a:cubicBezTo>
                    <a:pt x="679481" y="980007"/>
                    <a:pt x="679277" y="980007"/>
                    <a:pt x="679087" y="980080"/>
                  </a:cubicBezTo>
                  <a:lnTo>
                    <a:pt x="679087" y="980080"/>
                  </a:lnTo>
                  <a:cubicBezTo>
                    <a:pt x="678831" y="980160"/>
                    <a:pt x="678604" y="980314"/>
                    <a:pt x="678428" y="980519"/>
                  </a:cubicBezTo>
                  <a:lnTo>
                    <a:pt x="672433" y="987830"/>
                  </a:lnTo>
                  <a:lnTo>
                    <a:pt x="670605" y="945790"/>
                  </a:lnTo>
                  <a:lnTo>
                    <a:pt x="672068" y="939575"/>
                  </a:lnTo>
                  <a:lnTo>
                    <a:pt x="674700" y="941549"/>
                  </a:lnTo>
                  <a:lnTo>
                    <a:pt x="675358" y="941549"/>
                  </a:lnTo>
                  <a:lnTo>
                    <a:pt x="675797" y="941549"/>
                  </a:lnTo>
                  <a:cubicBezTo>
                    <a:pt x="676177" y="941425"/>
                    <a:pt x="676440" y="941074"/>
                    <a:pt x="676455" y="940672"/>
                  </a:cubicBezTo>
                  <a:lnTo>
                    <a:pt x="679306" y="915741"/>
                  </a:lnTo>
                  <a:lnTo>
                    <a:pt x="676162" y="906236"/>
                  </a:lnTo>
                  <a:lnTo>
                    <a:pt x="680841" y="908210"/>
                  </a:lnTo>
                  <a:lnTo>
                    <a:pt x="681280" y="908210"/>
                  </a:lnTo>
                  <a:cubicBezTo>
                    <a:pt x="681675" y="908188"/>
                    <a:pt x="682033" y="907968"/>
                    <a:pt x="682230" y="907625"/>
                  </a:cubicBezTo>
                  <a:lnTo>
                    <a:pt x="685228" y="901264"/>
                  </a:lnTo>
                  <a:lnTo>
                    <a:pt x="685228" y="891101"/>
                  </a:lnTo>
                  <a:lnTo>
                    <a:pt x="687275" y="894026"/>
                  </a:lnTo>
                  <a:cubicBezTo>
                    <a:pt x="687429" y="894289"/>
                    <a:pt x="687706" y="894457"/>
                    <a:pt x="688006" y="894465"/>
                  </a:cubicBezTo>
                  <a:cubicBezTo>
                    <a:pt x="688518" y="894465"/>
                    <a:pt x="688884" y="894465"/>
                    <a:pt x="689030" y="894026"/>
                  </a:cubicBezTo>
                  <a:lnTo>
                    <a:pt x="694879" y="885179"/>
                  </a:lnTo>
                  <a:lnTo>
                    <a:pt x="703433" y="872750"/>
                  </a:lnTo>
                  <a:lnTo>
                    <a:pt x="738016" y="851840"/>
                  </a:lnTo>
                  <a:lnTo>
                    <a:pt x="758634" y="824349"/>
                  </a:lnTo>
                  <a:cubicBezTo>
                    <a:pt x="758889" y="824028"/>
                    <a:pt x="758889" y="823574"/>
                    <a:pt x="758634" y="823252"/>
                  </a:cubicBezTo>
                  <a:lnTo>
                    <a:pt x="751322" y="805121"/>
                  </a:lnTo>
                  <a:lnTo>
                    <a:pt x="759072" y="790132"/>
                  </a:lnTo>
                  <a:lnTo>
                    <a:pt x="757171" y="780993"/>
                  </a:lnTo>
                  <a:lnTo>
                    <a:pt x="768504" y="771562"/>
                  </a:lnTo>
                  <a:cubicBezTo>
                    <a:pt x="768796" y="771174"/>
                    <a:pt x="768796" y="770633"/>
                    <a:pt x="768504" y="770245"/>
                  </a:cubicBezTo>
                  <a:lnTo>
                    <a:pt x="766676" y="766517"/>
                  </a:lnTo>
                  <a:lnTo>
                    <a:pt x="770770" y="769661"/>
                  </a:lnTo>
                  <a:cubicBezTo>
                    <a:pt x="771012" y="769734"/>
                    <a:pt x="771260" y="769734"/>
                    <a:pt x="771502" y="769661"/>
                  </a:cubicBezTo>
                  <a:lnTo>
                    <a:pt x="771502" y="769661"/>
                  </a:lnTo>
                  <a:cubicBezTo>
                    <a:pt x="771874" y="769566"/>
                    <a:pt x="772138" y="769237"/>
                    <a:pt x="772159" y="768857"/>
                  </a:cubicBezTo>
                  <a:lnTo>
                    <a:pt x="775815" y="756135"/>
                  </a:lnTo>
                  <a:lnTo>
                    <a:pt x="804548" y="761838"/>
                  </a:lnTo>
                  <a:cubicBezTo>
                    <a:pt x="805031" y="761779"/>
                    <a:pt x="805448" y="761472"/>
                    <a:pt x="805645" y="761033"/>
                  </a:cubicBezTo>
                  <a:lnTo>
                    <a:pt x="806961" y="754892"/>
                  </a:lnTo>
                  <a:lnTo>
                    <a:pt x="828895" y="775729"/>
                  </a:lnTo>
                  <a:lnTo>
                    <a:pt x="833648" y="797663"/>
                  </a:lnTo>
                  <a:lnTo>
                    <a:pt x="817855" y="804170"/>
                  </a:lnTo>
                  <a:cubicBezTo>
                    <a:pt x="817511" y="804316"/>
                    <a:pt x="817226" y="804572"/>
                    <a:pt x="817051" y="804901"/>
                  </a:cubicBezTo>
                  <a:lnTo>
                    <a:pt x="814346" y="817257"/>
                  </a:lnTo>
                  <a:lnTo>
                    <a:pt x="780129" y="862295"/>
                  </a:lnTo>
                  <a:lnTo>
                    <a:pt x="770624" y="872750"/>
                  </a:lnTo>
                  <a:lnTo>
                    <a:pt x="761266" y="872750"/>
                  </a:lnTo>
                  <a:cubicBezTo>
                    <a:pt x="760702" y="872750"/>
                    <a:pt x="760242" y="873211"/>
                    <a:pt x="760242" y="873774"/>
                  </a:cubicBezTo>
                  <a:lnTo>
                    <a:pt x="759291" y="882547"/>
                  </a:lnTo>
                  <a:lnTo>
                    <a:pt x="753442" y="882547"/>
                  </a:lnTo>
                  <a:cubicBezTo>
                    <a:pt x="753019" y="882547"/>
                    <a:pt x="752645" y="882810"/>
                    <a:pt x="752492" y="883205"/>
                  </a:cubicBezTo>
                  <a:lnTo>
                    <a:pt x="745546" y="897828"/>
                  </a:lnTo>
                  <a:cubicBezTo>
                    <a:pt x="745466" y="898040"/>
                    <a:pt x="745466" y="898274"/>
                    <a:pt x="745546" y="898486"/>
                  </a:cubicBezTo>
                  <a:lnTo>
                    <a:pt x="750445" y="915814"/>
                  </a:lnTo>
                  <a:lnTo>
                    <a:pt x="749348" y="924660"/>
                  </a:lnTo>
                  <a:lnTo>
                    <a:pt x="757537" y="945717"/>
                  </a:lnTo>
                  <a:lnTo>
                    <a:pt x="755270" y="945717"/>
                  </a:lnTo>
                  <a:cubicBezTo>
                    <a:pt x="754663" y="945717"/>
                    <a:pt x="754173" y="946207"/>
                    <a:pt x="754173" y="946814"/>
                  </a:cubicBezTo>
                  <a:lnTo>
                    <a:pt x="754173" y="959097"/>
                  </a:lnTo>
                  <a:lnTo>
                    <a:pt x="750225" y="966993"/>
                  </a:lnTo>
                  <a:cubicBezTo>
                    <a:pt x="750152" y="967307"/>
                    <a:pt x="750152" y="967629"/>
                    <a:pt x="750225" y="967943"/>
                  </a:cubicBezTo>
                  <a:lnTo>
                    <a:pt x="753881" y="976205"/>
                  </a:lnTo>
                  <a:lnTo>
                    <a:pt x="751176" y="980592"/>
                  </a:lnTo>
                  <a:cubicBezTo>
                    <a:pt x="750986" y="981147"/>
                    <a:pt x="751161" y="981762"/>
                    <a:pt x="751615" y="982127"/>
                  </a:cubicBezTo>
                  <a:lnTo>
                    <a:pt x="775230" y="996750"/>
                  </a:lnTo>
                  <a:cubicBezTo>
                    <a:pt x="775398" y="996808"/>
                    <a:pt x="775574" y="996808"/>
                    <a:pt x="775742" y="996750"/>
                  </a:cubicBezTo>
                  <a:cubicBezTo>
                    <a:pt x="775742" y="996750"/>
                    <a:pt x="776254" y="996750"/>
                    <a:pt x="776400" y="996750"/>
                  </a:cubicBezTo>
                  <a:lnTo>
                    <a:pt x="779178" y="994849"/>
                  </a:lnTo>
                  <a:lnTo>
                    <a:pt x="771282" y="1003988"/>
                  </a:lnTo>
                  <a:cubicBezTo>
                    <a:pt x="771034" y="1004339"/>
                    <a:pt x="771034" y="1004807"/>
                    <a:pt x="771282" y="1005158"/>
                  </a:cubicBezTo>
                  <a:cubicBezTo>
                    <a:pt x="771282" y="1005596"/>
                    <a:pt x="771721" y="1005816"/>
                    <a:pt x="772233" y="1005816"/>
                  </a:cubicBezTo>
                  <a:lnTo>
                    <a:pt x="777131" y="1005816"/>
                  </a:lnTo>
                  <a:cubicBezTo>
                    <a:pt x="777592" y="1005830"/>
                    <a:pt x="778023" y="1005574"/>
                    <a:pt x="778228" y="1005158"/>
                  </a:cubicBezTo>
                  <a:lnTo>
                    <a:pt x="782029" y="995434"/>
                  </a:lnTo>
                  <a:lnTo>
                    <a:pt x="785905" y="1007059"/>
                  </a:lnTo>
                  <a:cubicBezTo>
                    <a:pt x="786022" y="1007402"/>
                    <a:pt x="786292" y="1007673"/>
                    <a:pt x="786636" y="1007790"/>
                  </a:cubicBezTo>
                  <a:lnTo>
                    <a:pt x="786636" y="1007790"/>
                  </a:lnTo>
                  <a:cubicBezTo>
                    <a:pt x="786848" y="1007877"/>
                    <a:pt x="787082" y="1007877"/>
                    <a:pt x="787294" y="1007790"/>
                  </a:cubicBezTo>
                  <a:lnTo>
                    <a:pt x="791169" y="1004646"/>
                  </a:lnTo>
                  <a:lnTo>
                    <a:pt x="793581" y="1009398"/>
                  </a:lnTo>
                  <a:cubicBezTo>
                    <a:pt x="793713" y="1009764"/>
                    <a:pt x="794071" y="1010005"/>
                    <a:pt x="794459" y="1009983"/>
                  </a:cubicBezTo>
                  <a:lnTo>
                    <a:pt x="794459" y="1009983"/>
                  </a:lnTo>
                  <a:lnTo>
                    <a:pt x="811348" y="1005962"/>
                  </a:lnTo>
                  <a:lnTo>
                    <a:pt x="840593" y="990389"/>
                  </a:lnTo>
                  <a:lnTo>
                    <a:pt x="874591" y="984394"/>
                  </a:lnTo>
                  <a:lnTo>
                    <a:pt x="874956" y="984394"/>
                  </a:lnTo>
                  <a:lnTo>
                    <a:pt x="892284" y="980811"/>
                  </a:lnTo>
                  <a:lnTo>
                    <a:pt x="892284" y="987611"/>
                  </a:lnTo>
                  <a:lnTo>
                    <a:pt x="890237" y="985490"/>
                  </a:lnTo>
                  <a:lnTo>
                    <a:pt x="889579" y="985490"/>
                  </a:lnTo>
                  <a:lnTo>
                    <a:pt x="888921" y="985490"/>
                  </a:lnTo>
                  <a:cubicBezTo>
                    <a:pt x="888453" y="985746"/>
                    <a:pt x="888263" y="986324"/>
                    <a:pt x="888482" y="986806"/>
                  </a:cubicBezTo>
                  <a:lnTo>
                    <a:pt x="891334" y="995653"/>
                  </a:lnTo>
                  <a:cubicBezTo>
                    <a:pt x="891334" y="995653"/>
                    <a:pt x="891334" y="996311"/>
                    <a:pt x="892138" y="996311"/>
                  </a:cubicBezTo>
                  <a:lnTo>
                    <a:pt x="916119" y="1002014"/>
                  </a:lnTo>
                  <a:lnTo>
                    <a:pt x="922992" y="1008813"/>
                  </a:lnTo>
                  <a:lnTo>
                    <a:pt x="902447" y="1008155"/>
                  </a:lnTo>
                  <a:lnTo>
                    <a:pt x="887824" y="1019415"/>
                  </a:lnTo>
                  <a:lnTo>
                    <a:pt x="883584" y="1016052"/>
                  </a:lnTo>
                  <a:cubicBezTo>
                    <a:pt x="883372" y="1015978"/>
                    <a:pt x="883138" y="1015978"/>
                    <a:pt x="882926" y="1016052"/>
                  </a:cubicBezTo>
                  <a:lnTo>
                    <a:pt x="882487" y="1016052"/>
                  </a:lnTo>
                  <a:cubicBezTo>
                    <a:pt x="882151" y="1016205"/>
                    <a:pt x="881909" y="1016497"/>
                    <a:pt x="881829" y="1016856"/>
                  </a:cubicBezTo>
                  <a:lnTo>
                    <a:pt x="879928" y="1028115"/>
                  </a:lnTo>
                  <a:lnTo>
                    <a:pt x="878246" y="1028773"/>
                  </a:lnTo>
                  <a:lnTo>
                    <a:pt x="835329" y="1020000"/>
                  </a:lnTo>
                  <a:lnTo>
                    <a:pt x="794166" y="1037693"/>
                  </a:lnTo>
                  <a:cubicBezTo>
                    <a:pt x="793728" y="1037693"/>
                    <a:pt x="793581" y="1038205"/>
                    <a:pt x="793436" y="1038570"/>
                  </a:cubicBezTo>
                  <a:lnTo>
                    <a:pt x="791535" y="1052316"/>
                  </a:lnTo>
                  <a:cubicBezTo>
                    <a:pt x="791439" y="1052798"/>
                    <a:pt x="791725" y="1053273"/>
                    <a:pt x="792192" y="1053412"/>
                  </a:cubicBezTo>
                  <a:lnTo>
                    <a:pt x="797310" y="1055679"/>
                  </a:lnTo>
                  <a:lnTo>
                    <a:pt x="793947" y="1058457"/>
                  </a:lnTo>
                  <a:cubicBezTo>
                    <a:pt x="793545" y="1058735"/>
                    <a:pt x="793391" y="1059254"/>
                    <a:pt x="793581" y="1059700"/>
                  </a:cubicBezTo>
                  <a:lnTo>
                    <a:pt x="797530" y="1070448"/>
                  </a:lnTo>
                  <a:cubicBezTo>
                    <a:pt x="797661" y="1070894"/>
                    <a:pt x="798085" y="1071201"/>
                    <a:pt x="798553" y="1071179"/>
                  </a:cubicBezTo>
                  <a:lnTo>
                    <a:pt x="813176" y="1070301"/>
                  </a:lnTo>
                  <a:lnTo>
                    <a:pt x="811421" y="1087629"/>
                  </a:lnTo>
                  <a:lnTo>
                    <a:pt x="811421" y="1087629"/>
                  </a:lnTo>
                  <a:lnTo>
                    <a:pt x="809374" y="1109563"/>
                  </a:lnTo>
                  <a:lnTo>
                    <a:pt x="805791" y="1118410"/>
                  </a:lnTo>
                  <a:lnTo>
                    <a:pt x="792704" y="1114316"/>
                  </a:lnTo>
                  <a:lnTo>
                    <a:pt x="777058" y="1090700"/>
                  </a:lnTo>
                  <a:cubicBezTo>
                    <a:pt x="776802" y="1090407"/>
                    <a:pt x="776422" y="1090247"/>
                    <a:pt x="776035" y="1090261"/>
                  </a:cubicBezTo>
                  <a:lnTo>
                    <a:pt x="775596" y="1090261"/>
                  </a:lnTo>
                  <a:lnTo>
                    <a:pt x="759146" y="1098669"/>
                  </a:lnTo>
                  <a:lnTo>
                    <a:pt x="745327" y="1127549"/>
                  </a:lnTo>
                  <a:lnTo>
                    <a:pt x="744303" y="1146193"/>
                  </a:lnTo>
                  <a:lnTo>
                    <a:pt x="744303" y="1146193"/>
                  </a:lnTo>
                  <a:lnTo>
                    <a:pt x="744303" y="1146193"/>
                  </a:lnTo>
                  <a:lnTo>
                    <a:pt x="750079" y="1176608"/>
                  </a:lnTo>
                  <a:lnTo>
                    <a:pt x="750079" y="1178143"/>
                  </a:lnTo>
                  <a:lnTo>
                    <a:pt x="748324" y="1187794"/>
                  </a:lnTo>
                  <a:lnTo>
                    <a:pt x="741013" y="1185601"/>
                  </a:lnTo>
                  <a:lnTo>
                    <a:pt x="743280" y="1181872"/>
                  </a:lnTo>
                  <a:cubicBezTo>
                    <a:pt x="743528" y="1181470"/>
                    <a:pt x="743528" y="1180958"/>
                    <a:pt x="743280" y="1180556"/>
                  </a:cubicBezTo>
                  <a:cubicBezTo>
                    <a:pt x="742995" y="1180468"/>
                    <a:pt x="742687" y="1180468"/>
                    <a:pt x="742402" y="1180556"/>
                  </a:cubicBezTo>
                  <a:lnTo>
                    <a:pt x="741964" y="1180556"/>
                  </a:lnTo>
                  <a:lnTo>
                    <a:pt x="726683" y="1187867"/>
                  </a:lnTo>
                  <a:lnTo>
                    <a:pt x="719372" y="1204244"/>
                  </a:lnTo>
                  <a:lnTo>
                    <a:pt x="704091" y="1209655"/>
                  </a:lnTo>
                  <a:lnTo>
                    <a:pt x="699485" y="1198980"/>
                  </a:lnTo>
                  <a:lnTo>
                    <a:pt x="703141" y="1200223"/>
                  </a:lnTo>
                  <a:lnTo>
                    <a:pt x="703506" y="1200223"/>
                  </a:lnTo>
                  <a:cubicBezTo>
                    <a:pt x="703740" y="1200311"/>
                    <a:pt x="704003" y="1200311"/>
                    <a:pt x="704238" y="1200223"/>
                  </a:cubicBezTo>
                  <a:cubicBezTo>
                    <a:pt x="704537" y="1199887"/>
                    <a:pt x="704537" y="1199390"/>
                    <a:pt x="704238" y="1199053"/>
                  </a:cubicBezTo>
                  <a:lnTo>
                    <a:pt x="702263" y="1193131"/>
                  </a:lnTo>
                  <a:cubicBezTo>
                    <a:pt x="702154" y="1192663"/>
                    <a:pt x="701715" y="1192349"/>
                    <a:pt x="701240" y="1192400"/>
                  </a:cubicBezTo>
                  <a:lnTo>
                    <a:pt x="673310" y="1194447"/>
                  </a:lnTo>
                  <a:lnTo>
                    <a:pt x="618110" y="1221207"/>
                  </a:lnTo>
                  <a:lnTo>
                    <a:pt x="615113" y="1224131"/>
                  </a:lnTo>
                  <a:cubicBezTo>
                    <a:pt x="614901" y="1224467"/>
                    <a:pt x="614901" y="1224892"/>
                    <a:pt x="615113" y="1225228"/>
                  </a:cubicBezTo>
                  <a:cubicBezTo>
                    <a:pt x="615178" y="1225630"/>
                    <a:pt x="615515" y="1225930"/>
                    <a:pt x="615917" y="1225959"/>
                  </a:cubicBezTo>
                  <a:lnTo>
                    <a:pt x="620450" y="1226690"/>
                  </a:lnTo>
                  <a:lnTo>
                    <a:pt x="619499" y="1229322"/>
                  </a:lnTo>
                  <a:lnTo>
                    <a:pt x="614966" y="1227056"/>
                  </a:lnTo>
                  <a:lnTo>
                    <a:pt x="614966" y="1227056"/>
                  </a:lnTo>
                  <a:lnTo>
                    <a:pt x="595007" y="1209728"/>
                  </a:lnTo>
                  <a:lnTo>
                    <a:pt x="604073" y="1212214"/>
                  </a:lnTo>
                  <a:lnTo>
                    <a:pt x="604073" y="1212214"/>
                  </a:lnTo>
                  <a:cubicBezTo>
                    <a:pt x="604336" y="1212287"/>
                    <a:pt x="604614" y="1212287"/>
                    <a:pt x="604877" y="1212214"/>
                  </a:cubicBezTo>
                  <a:cubicBezTo>
                    <a:pt x="605023" y="1211892"/>
                    <a:pt x="605023" y="1211519"/>
                    <a:pt x="604877" y="1211190"/>
                  </a:cubicBezTo>
                  <a:lnTo>
                    <a:pt x="603999" y="1205487"/>
                  </a:lnTo>
                  <a:lnTo>
                    <a:pt x="603999" y="1201027"/>
                  </a:lnTo>
                  <a:cubicBezTo>
                    <a:pt x="603963" y="1200552"/>
                    <a:pt x="603649" y="1200150"/>
                    <a:pt x="603195" y="1200004"/>
                  </a:cubicBezTo>
                  <a:lnTo>
                    <a:pt x="596396" y="1197079"/>
                  </a:lnTo>
                  <a:lnTo>
                    <a:pt x="595957" y="1197079"/>
                  </a:lnTo>
                  <a:lnTo>
                    <a:pt x="595153" y="1197079"/>
                  </a:lnTo>
                  <a:cubicBezTo>
                    <a:pt x="594977" y="1197474"/>
                    <a:pt x="594977" y="1197927"/>
                    <a:pt x="595153" y="1198322"/>
                  </a:cubicBezTo>
                  <a:lnTo>
                    <a:pt x="596835" y="1202124"/>
                  </a:lnTo>
                  <a:lnTo>
                    <a:pt x="594787" y="1200881"/>
                  </a:lnTo>
                  <a:lnTo>
                    <a:pt x="594275" y="1200881"/>
                  </a:lnTo>
                  <a:lnTo>
                    <a:pt x="593763" y="1200881"/>
                  </a:lnTo>
                  <a:cubicBezTo>
                    <a:pt x="593442" y="1201064"/>
                    <a:pt x="593223" y="1201393"/>
                    <a:pt x="593179" y="1201759"/>
                  </a:cubicBezTo>
                  <a:lnTo>
                    <a:pt x="592302" y="1207169"/>
                  </a:lnTo>
                  <a:lnTo>
                    <a:pt x="590986" y="1206072"/>
                  </a:lnTo>
                  <a:cubicBezTo>
                    <a:pt x="590803" y="1205853"/>
                    <a:pt x="590539" y="1205721"/>
                    <a:pt x="590254" y="1205707"/>
                  </a:cubicBezTo>
                  <a:lnTo>
                    <a:pt x="590254" y="1205707"/>
                  </a:lnTo>
                  <a:lnTo>
                    <a:pt x="582577" y="1208558"/>
                  </a:lnTo>
                  <a:lnTo>
                    <a:pt x="584698" y="1205341"/>
                  </a:lnTo>
                  <a:cubicBezTo>
                    <a:pt x="585063" y="1204946"/>
                    <a:pt x="585063" y="1204347"/>
                    <a:pt x="584698" y="1203952"/>
                  </a:cubicBezTo>
                  <a:cubicBezTo>
                    <a:pt x="584376" y="1203586"/>
                    <a:pt x="583820" y="1203557"/>
                    <a:pt x="583462" y="1203872"/>
                  </a:cubicBezTo>
                  <a:cubicBezTo>
                    <a:pt x="583433" y="1203901"/>
                    <a:pt x="583403" y="1203923"/>
                    <a:pt x="583382" y="1203952"/>
                  </a:cubicBezTo>
                  <a:lnTo>
                    <a:pt x="561448" y="1220329"/>
                  </a:lnTo>
                  <a:lnTo>
                    <a:pt x="549384" y="1220329"/>
                  </a:lnTo>
                  <a:lnTo>
                    <a:pt x="554502" y="1209216"/>
                  </a:lnTo>
                  <a:cubicBezTo>
                    <a:pt x="554714" y="1208880"/>
                    <a:pt x="554714" y="1208456"/>
                    <a:pt x="554502" y="1208119"/>
                  </a:cubicBezTo>
                  <a:cubicBezTo>
                    <a:pt x="554312" y="1207812"/>
                    <a:pt x="553983" y="1207622"/>
                    <a:pt x="553625" y="1207608"/>
                  </a:cubicBezTo>
                  <a:lnTo>
                    <a:pt x="535419" y="1206657"/>
                  </a:lnTo>
                  <a:lnTo>
                    <a:pt x="532129" y="1202782"/>
                  </a:lnTo>
                  <a:lnTo>
                    <a:pt x="532129" y="1192985"/>
                  </a:lnTo>
                  <a:cubicBezTo>
                    <a:pt x="532107" y="1192532"/>
                    <a:pt x="531822" y="1192130"/>
                    <a:pt x="531398" y="1191962"/>
                  </a:cubicBezTo>
                  <a:lnTo>
                    <a:pt x="529059" y="1191230"/>
                  </a:lnTo>
                  <a:cubicBezTo>
                    <a:pt x="529059" y="1191230"/>
                    <a:pt x="529059" y="1190718"/>
                    <a:pt x="529059" y="1190572"/>
                  </a:cubicBezTo>
                  <a:lnTo>
                    <a:pt x="525184" y="1183261"/>
                  </a:lnTo>
                  <a:lnTo>
                    <a:pt x="529059" y="1165860"/>
                  </a:lnTo>
                  <a:lnTo>
                    <a:pt x="527816" y="1163520"/>
                  </a:lnTo>
                  <a:lnTo>
                    <a:pt x="531983" y="1163520"/>
                  </a:lnTo>
                  <a:cubicBezTo>
                    <a:pt x="532319" y="1163564"/>
                    <a:pt x="532656" y="1163425"/>
                    <a:pt x="532861" y="1163155"/>
                  </a:cubicBezTo>
                  <a:cubicBezTo>
                    <a:pt x="532970" y="1162870"/>
                    <a:pt x="532970" y="1162563"/>
                    <a:pt x="532861" y="1162278"/>
                  </a:cubicBezTo>
                  <a:lnTo>
                    <a:pt x="532129" y="1157233"/>
                  </a:lnTo>
                  <a:lnTo>
                    <a:pt x="540026" y="1154674"/>
                  </a:lnTo>
                  <a:cubicBezTo>
                    <a:pt x="540472" y="1154491"/>
                    <a:pt x="540764" y="1154060"/>
                    <a:pt x="540757" y="1153577"/>
                  </a:cubicBezTo>
                  <a:lnTo>
                    <a:pt x="540757" y="1147509"/>
                  </a:lnTo>
                  <a:lnTo>
                    <a:pt x="543023" y="1148605"/>
                  </a:lnTo>
                  <a:lnTo>
                    <a:pt x="543535" y="1148605"/>
                  </a:lnTo>
                  <a:cubicBezTo>
                    <a:pt x="543769" y="1148700"/>
                    <a:pt x="544032" y="1148700"/>
                    <a:pt x="544266" y="1148605"/>
                  </a:cubicBezTo>
                  <a:lnTo>
                    <a:pt x="551066" y="1142756"/>
                  </a:lnTo>
                  <a:cubicBezTo>
                    <a:pt x="551351" y="1142559"/>
                    <a:pt x="551519" y="1142230"/>
                    <a:pt x="551504" y="1141879"/>
                  </a:cubicBezTo>
                  <a:lnTo>
                    <a:pt x="551504" y="1136030"/>
                  </a:lnTo>
                  <a:cubicBezTo>
                    <a:pt x="551599" y="1135767"/>
                    <a:pt x="551599" y="1135482"/>
                    <a:pt x="551504" y="1135226"/>
                  </a:cubicBezTo>
                  <a:cubicBezTo>
                    <a:pt x="551249" y="1135123"/>
                    <a:pt x="550956" y="1135123"/>
                    <a:pt x="550700" y="1135226"/>
                  </a:cubicBezTo>
                  <a:lnTo>
                    <a:pt x="538710" y="1136103"/>
                  </a:lnTo>
                  <a:lnTo>
                    <a:pt x="540903" y="1130839"/>
                  </a:lnTo>
                  <a:cubicBezTo>
                    <a:pt x="541122" y="1130532"/>
                    <a:pt x="541122" y="1130122"/>
                    <a:pt x="540903" y="1129815"/>
                  </a:cubicBezTo>
                  <a:cubicBezTo>
                    <a:pt x="540706" y="1129530"/>
                    <a:pt x="540377" y="1129362"/>
                    <a:pt x="540026" y="1129377"/>
                  </a:cubicBezTo>
                  <a:lnTo>
                    <a:pt x="536662" y="1129377"/>
                  </a:lnTo>
                  <a:lnTo>
                    <a:pt x="544997" y="1108686"/>
                  </a:lnTo>
                  <a:lnTo>
                    <a:pt x="543023" y="1090992"/>
                  </a:lnTo>
                  <a:cubicBezTo>
                    <a:pt x="542979" y="1090605"/>
                    <a:pt x="542724" y="1090269"/>
                    <a:pt x="542365" y="1090115"/>
                  </a:cubicBezTo>
                  <a:lnTo>
                    <a:pt x="542000" y="1090115"/>
                  </a:lnTo>
                  <a:cubicBezTo>
                    <a:pt x="542000" y="1090115"/>
                    <a:pt x="541488" y="1090115"/>
                    <a:pt x="541342" y="1090115"/>
                  </a:cubicBezTo>
                  <a:lnTo>
                    <a:pt x="500033" y="1120603"/>
                  </a:lnTo>
                  <a:lnTo>
                    <a:pt x="495061" y="1139539"/>
                  </a:lnTo>
                  <a:lnTo>
                    <a:pt x="496085" y="1168053"/>
                  </a:lnTo>
                  <a:cubicBezTo>
                    <a:pt x="495968" y="1168309"/>
                    <a:pt x="495968" y="1168602"/>
                    <a:pt x="496085" y="1168858"/>
                  </a:cubicBezTo>
                  <a:lnTo>
                    <a:pt x="506467" y="1176169"/>
                  </a:lnTo>
                  <a:lnTo>
                    <a:pt x="506467" y="1189403"/>
                  </a:lnTo>
                  <a:cubicBezTo>
                    <a:pt x="506467" y="1189403"/>
                    <a:pt x="506467" y="1189403"/>
                    <a:pt x="506467" y="1189403"/>
                  </a:cubicBezTo>
                  <a:cubicBezTo>
                    <a:pt x="506467" y="1189403"/>
                    <a:pt x="506467" y="1189403"/>
                    <a:pt x="506467" y="1189403"/>
                  </a:cubicBezTo>
                  <a:lnTo>
                    <a:pt x="512900" y="1202417"/>
                  </a:lnTo>
                  <a:lnTo>
                    <a:pt x="506759" y="1207681"/>
                  </a:lnTo>
                  <a:cubicBezTo>
                    <a:pt x="506430" y="1208083"/>
                    <a:pt x="506430" y="1208668"/>
                    <a:pt x="506759" y="1209070"/>
                  </a:cubicBezTo>
                  <a:lnTo>
                    <a:pt x="514948" y="1223693"/>
                  </a:lnTo>
                  <a:lnTo>
                    <a:pt x="506394" y="1226252"/>
                  </a:lnTo>
                  <a:cubicBezTo>
                    <a:pt x="505933" y="1226412"/>
                    <a:pt x="505633" y="1226858"/>
                    <a:pt x="505662" y="1227348"/>
                  </a:cubicBezTo>
                  <a:lnTo>
                    <a:pt x="506247" y="1235683"/>
                  </a:lnTo>
                  <a:lnTo>
                    <a:pt x="505809" y="1234659"/>
                  </a:lnTo>
                  <a:cubicBezTo>
                    <a:pt x="505662" y="1234396"/>
                    <a:pt x="505429" y="1234192"/>
                    <a:pt x="505151" y="1234074"/>
                  </a:cubicBezTo>
                  <a:lnTo>
                    <a:pt x="504346" y="1234074"/>
                  </a:lnTo>
                  <a:lnTo>
                    <a:pt x="498644" y="1236560"/>
                  </a:lnTo>
                  <a:lnTo>
                    <a:pt x="497035" y="1230857"/>
                  </a:lnTo>
                  <a:cubicBezTo>
                    <a:pt x="496874" y="1230448"/>
                    <a:pt x="496516" y="1230148"/>
                    <a:pt x="496085" y="1230053"/>
                  </a:cubicBezTo>
                  <a:lnTo>
                    <a:pt x="489943" y="1229030"/>
                  </a:lnTo>
                  <a:lnTo>
                    <a:pt x="481097" y="1229980"/>
                  </a:lnTo>
                  <a:cubicBezTo>
                    <a:pt x="480753" y="1230039"/>
                    <a:pt x="480453" y="1230251"/>
                    <a:pt x="480292" y="1230565"/>
                  </a:cubicBezTo>
                  <a:lnTo>
                    <a:pt x="476344" y="1237438"/>
                  </a:lnTo>
                  <a:cubicBezTo>
                    <a:pt x="476059" y="1237854"/>
                    <a:pt x="476059" y="1238410"/>
                    <a:pt x="476344" y="1238827"/>
                  </a:cubicBezTo>
                  <a:lnTo>
                    <a:pt x="482632" y="1244383"/>
                  </a:lnTo>
                  <a:lnTo>
                    <a:pt x="477587" y="1243799"/>
                  </a:lnTo>
                  <a:lnTo>
                    <a:pt x="471007" y="1237218"/>
                  </a:lnTo>
                  <a:cubicBezTo>
                    <a:pt x="470751" y="1237116"/>
                    <a:pt x="470458" y="1237116"/>
                    <a:pt x="470203" y="1237218"/>
                  </a:cubicBezTo>
                  <a:lnTo>
                    <a:pt x="470203" y="1237218"/>
                  </a:lnTo>
                  <a:lnTo>
                    <a:pt x="446660" y="1244091"/>
                  </a:lnTo>
                  <a:cubicBezTo>
                    <a:pt x="446236" y="1244215"/>
                    <a:pt x="445944" y="1244603"/>
                    <a:pt x="445929" y="1245041"/>
                  </a:cubicBezTo>
                  <a:lnTo>
                    <a:pt x="444905" y="1255862"/>
                  </a:lnTo>
                  <a:cubicBezTo>
                    <a:pt x="444840" y="1256337"/>
                    <a:pt x="445117" y="1256791"/>
                    <a:pt x="445564" y="1256959"/>
                  </a:cubicBezTo>
                  <a:lnTo>
                    <a:pt x="447537" y="1257617"/>
                  </a:lnTo>
                  <a:lnTo>
                    <a:pt x="443882" y="1267853"/>
                  </a:lnTo>
                  <a:lnTo>
                    <a:pt x="444686" y="1273702"/>
                  </a:lnTo>
                  <a:lnTo>
                    <a:pt x="439276" y="1270997"/>
                  </a:lnTo>
                  <a:lnTo>
                    <a:pt x="439276" y="1265294"/>
                  </a:lnTo>
                  <a:lnTo>
                    <a:pt x="442712" y="1262735"/>
                  </a:lnTo>
                  <a:cubicBezTo>
                    <a:pt x="443085" y="1262318"/>
                    <a:pt x="443085" y="1261689"/>
                    <a:pt x="442712" y="1261272"/>
                  </a:cubicBezTo>
                  <a:lnTo>
                    <a:pt x="438837" y="1255350"/>
                  </a:lnTo>
                  <a:cubicBezTo>
                    <a:pt x="438633" y="1255065"/>
                    <a:pt x="438311" y="1254875"/>
                    <a:pt x="437960" y="1254839"/>
                  </a:cubicBezTo>
                  <a:lnTo>
                    <a:pt x="437960" y="1254839"/>
                  </a:lnTo>
                  <a:cubicBezTo>
                    <a:pt x="437602" y="1254919"/>
                    <a:pt x="437294" y="1255124"/>
                    <a:pt x="437082" y="1255424"/>
                  </a:cubicBezTo>
                  <a:lnTo>
                    <a:pt x="421436" y="1286862"/>
                  </a:lnTo>
                  <a:cubicBezTo>
                    <a:pt x="421217" y="1287169"/>
                    <a:pt x="421217" y="1287579"/>
                    <a:pt x="421436" y="1287886"/>
                  </a:cubicBezTo>
                  <a:lnTo>
                    <a:pt x="424288" y="1293735"/>
                  </a:lnTo>
                  <a:cubicBezTo>
                    <a:pt x="424492" y="1294071"/>
                    <a:pt x="424844" y="1294283"/>
                    <a:pt x="425238" y="1294320"/>
                  </a:cubicBezTo>
                  <a:lnTo>
                    <a:pt x="430576" y="1294831"/>
                  </a:lnTo>
                  <a:lnTo>
                    <a:pt x="417049" y="1299072"/>
                  </a:lnTo>
                  <a:cubicBezTo>
                    <a:pt x="416677" y="1299247"/>
                    <a:pt x="416428" y="1299613"/>
                    <a:pt x="416392" y="1300023"/>
                  </a:cubicBezTo>
                  <a:cubicBezTo>
                    <a:pt x="416311" y="1300439"/>
                    <a:pt x="416523" y="1300856"/>
                    <a:pt x="416904" y="1301046"/>
                  </a:cubicBezTo>
                  <a:lnTo>
                    <a:pt x="421144" y="1303166"/>
                  </a:lnTo>
                  <a:lnTo>
                    <a:pt x="408569" y="1303970"/>
                  </a:lnTo>
                  <a:lnTo>
                    <a:pt x="408569" y="1303970"/>
                  </a:lnTo>
                  <a:cubicBezTo>
                    <a:pt x="408429" y="1303905"/>
                    <a:pt x="408269" y="1303905"/>
                    <a:pt x="408130" y="1303970"/>
                  </a:cubicBezTo>
                  <a:lnTo>
                    <a:pt x="395408" y="1311721"/>
                  </a:lnTo>
                  <a:lnTo>
                    <a:pt x="376910" y="1317570"/>
                  </a:lnTo>
                  <a:cubicBezTo>
                    <a:pt x="376508" y="1317687"/>
                    <a:pt x="376223" y="1318030"/>
                    <a:pt x="376180" y="1318447"/>
                  </a:cubicBezTo>
                  <a:lnTo>
                    <a:pt x="373328" y="1338553"/>
                  </a:lnTo>
                  <a:lnTo>
                    <a:pt x="348250" y="1353176"/>
                  </a:lnTo>
                  <a:cubicBezTo>
                    <a:pt x="348016" y="1353366"/>
                    <a:pt x="347841" y="1353622"/>
                    <a:pt x="347738" y="1353907"/>
                  </a:cubicBezTo>
                  <a:lnTo>
                    <a:pt x="345764" y="1361730"/>
                  </a:lnTo>
                  <a:cubicBezTo>
                    <a:pt x="345728" y="1361949"/>
                    <a:pt x="345728" y="1362169"/>
                    <a:pt x="345764" y="1362388"/>
                  </a:cubicBezTo>
                  <a:lnTo>
                    <a:pt x="323830" y="1363850"/>
                  </a:lnTo>
                  <a:lnTo>
                    <a:pt x="319297" y="1355588"/>
                  </a:lnTo>
                  <a:cubicBezTo>
                    <a:pt x="319100" y="1355310"/>
                    <a:pt x="318822" y="1355106"/>
                    <a:pt x="318493" y="1355003"/>
                  </a:cubicBezTo>
                  <a:lnTo>
                    <a:pt x="307526" y="1354053"/>
                  </a:lnTo>
                  <a:cubicBezTo>
                    <a:pt x="307219" y="1354068"/>
                    <a:pt x="306934" y="1354199"/>
                    <a:pt x="306722" y="1354419"/>
                  </a:cubicBezTo>
                  <a:cubicBezTo>
                    <a:pt x="306598" y="1354696"/>
                    <a:pt x="306598" y="1355018"/>
                    <a:pt x="306722" y="1355296"/>
                  </a:cubicBezTo>
                  <a:lnTo>
                    <a:pt x="313375" y="1386588"/>
                  </a:lnTo>
                  <a:lnTo>
                    <a:pt x="292538" y="1387466"/>
                  </a:lnTo>
                  <a:lnTo>
                    <a:pt x="276892" y="1380666"/>
                  </a:lnTo>
                  <a:lnTo>
                    <a:pt x="276380" y="1380666"/>
                  </a:lnTo>
                  <a:lnTo>
                    <a:pt x="276380" y="1380666"/>
                  </a:lnTo>
                  <a:lnTo>
                    <a:pt x="251814" y="1388489"/>
                  </a:lnTo>
                  <a:cubicBezTo>
                    <a:pt x="251441" y="1388643"/>
                    <a:pt x="251171" y="1388972"/>
                    <a:pt x="251083" y="1389367"/>
                  </a:cubicBezTo>
                  <a:lnTo>
                    <a:pt x="250132" y="1395289"/>
                  </a:lnTo>
                  <a:cubicBezTo>
                    <a:pt x="250001" y="1395588"/>
                    <a:pt x="250001" y="1395939"/>
                    <a:pt x="250132" y="1396239"/>
                  </a:cubicBezTo>
                  <a:cubicBezTo>
                    <a:pt x="250396" y="1396312"/>
                    <a:pt x="250674" y="1396312"/>
                    <a:pt x="250937" y="1396239"/>
                  </a:cubicBezTo>
                  <a:lnTo>
                    <a:pt x="255689" y="1395654"/>
                  </a:lnTo>
                  <a:lnTo>
                    <a:pt x="254008" y="1397336"/>
                  </a:lnTo>
                  <a:cubicBezTo>
                    <a:pt x="253715" y="1397804"/>
                    <a:pt x="253715" y="1398403"/>
                    <a:pt x="254008" y="1398871"/>
                  </a:cubicBezTo>
                  <a:lnTo>
                    <a:pt x="256494" y="1401284"/>
                  </a:lnTo>
                  <a:lnTo>
                    <a:pt x="252692" y="1401942"/>
                  </a:lnTo>
                  <a:cubicBezTo>
                    <a:pt x="252297" y="1402030"/>
                    <a:pt x="251968" y="1402300"/>
                    <a:pt x="251814" y="1402673"/>
                  </a:cubicBezTo>
                  <a:cubicBezTo>
                    <a:pt x="251646" y="1402995"/>
                    <a:pt x="251646" y="1403375"/>
                    <a:pt x="251814" y="1403697"/>
                  </a:cubicBezTo>
                  <a:lnTo>
                    <a:pt x="258614" y="1411593"/>
                  </a:lnTo>
                  <a:cubicBezTo>
                    <a:pt x="258848" y="1411827"/>
                    <a:pt x="259162" y="1411959"/>
                    <a:pt x="259491" y="1411959"/>
                  </a:cubicBezTo>
                  <a:lnTo>
                    <a:pt x="259491" y="1411959"/>
                  </a:lnTo>
                  <a:lnTo>
                    <a:pt x="265705" y="1410058"/>
                  </a:lnTo>
                  <a:lnTo>
                    <a:pt x="293561" y="1419635"/>
                  </a:lnTo>
                  <a:lnTo>
                    <a:pt x="294512" y="1424826"/>
                  </a:lnTo>
                  <a:cubicBezTo>
                    <a:pt x="294563" y="1425302"/>
                    <a:pt x="294922" y="1425682"/>
                    <a:pt x="295389" y="1425777"/>
                  </a:cubicBezTo>
                  <a:lnTo>
                    <a:pt x="301092" y="1426581"/>
                  </a:lnTo>
                  <a:cubicBezTo>
                    <a:pt x="301092" y="1426581"/>
                    <a:pt x="300654" y="1426581"/>
                    <a:pt x="300580" y="1426947"/>
                  </a:cubicBezTo>
                  <a:cubicBezTo>
                    <a:pt x="300449" y="1427224"/>
                    <a:pt x="300449" y="1427546"/>
                    <a:pt x="300580" y="1427824"/>
                  </a:cubicBezTo>
                  <a:lnTo>
                    <a:pt x="302628" y="1438937"/>
                  </a:lnTo>
                  <a:lnTo>
                    <a:pt x="308111" y="1448223"/>
                  </a:lnTo>
                  <a:lnTo>
                    <a:pt x="320175" y="1453779"/>
                  </a:lnTo>
                  <a:lnTo>
                    <a:pt x="320175" y="1468402"/>
                  </a:lnTo>
                  <a:lnTo>
                    <a:pt x="323173" y="1473008"/>
                  </a:lnTo>
                  <a:cubicBezTo>
                    <a:pt x="323150" y="1473176"/>
                    <a:pt x="323150" y="1473352"/>
                    <a:pt x="323173" y="1473520"/>
                  </a:cubicBezTo>
                  <a:lnTo>
                    <a:pt x="319297" y="1495088"/>
                  </a:lnTo>
                  <a:cubicBezTo>
                    <a:pt x="319224" y="1495541"/>
                    <a:pt x="319466" y="1495995"/>
                    <a:pt x="319882" y="1496185"/>
                  </a:cubicBezTo>
                  <a:lnTo>
                    <a:pt x="323026" y="1497793"/>
                  </a:lnTo>
                  <a:lnTo>
                    <a:pt x="316446" y="1526015"/>
                  </a:lnTo>
                  <a:lnTo>
                    <a:pt x="308330" y="1531425"/>
                  </a:lnTo>
                  <a:lnTo>
                    <a:pt x="186378" y="1523748"/>
                  </a:lnTo>
                  <a:cubicBezTo>
                    <a:pt x="185946" y="1523726"/>
                    <a:pt x="185559" y="1523997"/>
                    <a:pt x="185427" y="1524406"/>
                  </a:cubicBezTo>
                  <a:lnTo>
                    <a:pt x="180748" y="1533618"/>
                  </a:lnTo>
                  <a:lnTo>
                    <a:pt x="170586" y="1534569"/>
                  </a:lnTo>
                  <a:cubicBezTo>
                    <a:pt x="170322" y="1534496"/>
                    <a:pt x="170044" y="1534496"/>
                    <a:pt x="169781" y="1534569"/>
                  </a:cubicBezTo>
                  <a:lnTo>
                    <a:pt x="163932" y="1541515"/>
                  </a:lnTo>
                  <a:cubicBezTo>
                    <a:pt x="163530" y="1541909"/>
                    <a:pt x="163523" y="1542560"/>
                    <a:pt x="163918" y="1542962"/>
                  </a:cubicBezTo>
                  <a:cubicBezTo>
                    <a:pt x="163925" y="1542970"/>
                    <a:pt x="163925" y="1542970"/>
                    <a:pt x="163932" y="1542977"/>
                  </a:cubicBezTo>
                  <a:lnTo>
                    <a:pt x="172267" y="1551239"/>
                  </a:lnTo>
                  <a:lnTo>
                    <a:pt x="170513" y="1555552"/>
                  </a:lnTo>
                  <a:lnTo>
                    <a:pt x="170513" y="1556357"/>
                  </a:lnTo>
                  <a:lnTo>
                    <a:pt x="172486" y="1561255"/>
                  </a:lnTo>
                  <a:cubicBezTo>
                    <a:pt x="172691" y="1561672"/>
                    <a:pt x="173123" y="1561928"/>
                    <a:pt x="173583" y="1561913"/>
                  </a:cubicBezTo>
                  <a:lnTo>
                    <a:pt x="173583" y="1561913"/>
                  </a:lnTo>
                  <a:lnTo>
                    <a:pt x="174753" y="1561474"/>
                  </a:lnTo>
                  <a:lnTo>
                    <a:pt x="172194" y="1573319"/>
                  </a:lnTo>
                  <a:cubicBezTo>
                    <a:pt x="172194" y="1573319"/>
                    <a:pt x="172194" y="1573319"/>
                    <a:pt x="172194" y="1573319"/>
                  </a:cubicBezTo>
                  <a:lnTo>
                    <a:pt x="172194" y="1573319"/>
                  </a:lnTo>
                  <a:lnTo>
                    <a:pt x="175265" y="1594449"/>
                  </a:lnTo>
                  <a:lnTo>
                    <a:pt x="160642" y="1649429"/>
                  </a:lnTo>
                  <a:cubicBezTo>
                    <a:pt x="160474" y="1649722"/>
                    <a:pt x="160474" y="1650088"/>
                    <a:pt x="160642" y="1650380"/>
                  </a:cubicBezTo>
                  <a:lnTo>
                    <a:pt x="166491" y="1658203"/>
                  </a:lnTo>
                  <a:cubicBezTo>
                    <a:pt x="166711" y="1658481"/>
                    <a:pt x="167025" y="1658664"/>
                    <a:pt x="167369" y="1658715"/>
                  </a:cubicBezTo>
                  <a:lnTo>
                    <a:pt x="167369" y="1658715"/>
                  </a:lnTo>
                  <a:lnTo>
                    <a:pt x="174680" y="1657106"/>
                  </a:lnTo>
                  <a:lnTo>
                    <a:pt x="170951" y="1690885"/>
                  </a:lnTo>
                  <a:cubicBezTo>
                    <a:pt x="170834" y="1691162"/>
                    <a:pt x="170834" y="1691484"/>
                    <a:pt x="170951" y="1691762"/>
                  </a:cubicBezTo>
                  <a:cubicBezTo>
                    <a:pt x="171207" y="1691864"/>
                    <a:pt x="171500" y="1691864"/>
                    <a:pt x="171755" y="1691762"/>
                  </a:cubicBezTo>
                  <a:lnTo>
                    <a:pt x="200123" y="1687887"/>
                  </a:lnTo>
                  <a:lnTo>
                    <a:pt x="215185" y="1691689"/>
                  </a:lnTo>
                  <a:lnTo>
                    <a:pt x="226298" y="1711356"/>
                  </a:lnTo>
                  <a:lnTo>
                    <a:pt x="238069" y="1716255"/>
                  </a:lnTo>
                  <a:lnTo>
                    <a:pt x="238508" y="1716255"/>
                  </a:lnTo>
                  <a:cubicBezTo>
                    <a:pt x="238720" y="1716321"/>
                    <a:pt x="238953" y="1716321"/>
                    <a:pt x="239165" y="1716255"/>
                  </a:cubicBezTo>
                  <a:lnTo>
                    <a:pt x="259126" y="1699804"/>
                  </a:lnTo>
                  <a:lnTo>
                    <a:pt x="304236" y="1698854"/>
                  </a:lnTo>
                  <a:cubicBezTo>
                    <a:pt x="304587" y="1698876"/>
                    <a:pt x="304916" y="1698671"/>
                    <a:pt x="305040" y="1698342"/>
                  </a:cubicBezTo>
                  <a:lnTo>
                    <a:pt x="318566" y="1680064"/>
                  </a:lnTo>
                  <a:lnTo>
                    <a:pt x="328948" y="1679186"/>
                  </a:lnTo>
                  <a:cubicBezTo>
                    <a:pt x="329329" y="1679077"/>
                    <a:pt x="329650" y="1678814"/>
                    <a:pt x="329826" y="1678455"/>
                  </a:cubicBezTo>
                  <a:lnTo>
                    <a:pt x="335382" y="1662224"/>
                  </a:lnTo>
                  <a:lnTo>
                    <a:pt x="345399" y="1653085"/>
                  </a:lnTo>
                  <a:lnTo>
                    <a:pt x="347373" y="1649137"/>
                  </a:lnTo>
                  <a:cubicBezTo>
                    <a:pt x="347614" y="1648647"/>
                    <a:pt x="347460" y="1648055"/>
                    <a:pt x="347007" y="1647748"/>
                  </a:cubicBezTo>
                  <a:lnTo>
                    <a:pt x="339696" y="1643069"/>
                  </a:lnTo>
                  <a:lnTo>
                    <a:pt x="337868" y="1634076"/>
                  </a:lnTo>
                  <a:lnTo>
                    <a:pt x="358925" y="1599567"/>
                  </a:lnTo>
                  <a:lnTo>
                    <a:pt x="402792" y="1573465"/>
                  </a:lnTo>
                  <a:lnTo>
                    <a:pt x="407691" y="1560744"/>
                  </a:lnTo>
                  <a:cubicBezTo>
                    <a:pt x="407925" y="1560334"/>
                    <a:pt x="407925" y="1559837"/>
                    <a:pt x="407691" y="1559427"/>
                  </a:cubicBezTo>
                  <a:lnTo>
                    <a:pt x="404181" y="1557015"/>
                  </a:lnTo>
                  <a:lnTo>
                    <a:pt x="403158" y="1545902"/>
                  </a:lnTo>
                  <a:lnTo>
                    <a:pt x="405059" y="1538590"/>
                  </a:lnTo>
                  <a:lnTo>
                    <a:pt x="420047" y="1529159"/>
                  </a:lnTo>
                  <a:lnTo>
                    <a:pt x="438983" y="1531937"/>
                  </a:lnTo>
                  <a:lnTo>
                    <a:pt x="460917" y="1540784"/>
                  </a:lnTo>
                  <a:lnTo>
                    <a:pt x="461356" y="1540784"/>
                  </a:lnTo>
                  <a:cubicBezTo>
                    <a:pt x="461575" y="1540842"/>
                    <a:pt x="461795" y="1540842"/>
                    <a:pt x="462014" y="1540784"/>
                  </a:cubicBezTo>
                  <a:lnTo>
                    <a:pt x="488408" y="1520312"/>
                  </a:lnTo>
                  <a:lnTo>
                    <a:pt x="499375" y="1517241"/>
                  </a:lnTo>
                  <a:lnTo>
                    <a:pt x="511658" y="1505909"/>
                  </a:lnTo>
                  <a:lnTo>
                    <a:pt x="537028" y="1516218"/>
                  </a:lnTo>
                  <a:lnTo>
                    <a:pt x="544778" y="1540564"/>
                  </a:lnTo>
                  <a:lnTo>
                    <a:pt x="556622" y="1558257"/>
                  </a:lnTo>
                  <a:cubicBezTo>
                    <a:pt x="556776" y="1558557"/>
                    <a:pt x="557090" y="1558733"/>
                    <a:pt x="557427" y="1558696"/>
                  </a:cubicBezTo>
                  <a:lnTo>
                    <a:pt x="565542" y="1559354"/>
                  </a:lnTo>
                  <a:lnTo>
                    <a:pt x="593033" y="1587795"/>
                  </a:lnTo>
                  <a:cubicBezTo>
                    <a:pt x="593296" y="1587890"/>
                    <a:pt x="593573" y="1587890"/>
                    <a:pt x="593837" y="1587795"/>
                  </a:cubicBezTo>
                  <a:lnTo>
                    <a:pt x="606047" y="1587795"/>
                  </a:lnTo>
                  <a:lnTo>
                    <a:pt x="618476" y="1603076"/>
                  </a:lnTo>
                  <a:cubicBezTo>
                    <a:pt x="618702" y="1603317"/>
                    <a:pt x="619024" y="1603449"/>
                    <a:pt x="619353" y="1603441"/>
                  </a:cubicBezTo>
                  <a:lnTo>
                    <a:pt x="627396" y="1603441"/>
                  </a:lnTo>
                  <a:lnTo>
                    <a:pt x="631417" y="1614043"/>
                  </a:lnTo>
                  <a:lnTo>
                    <a:pt x="639386" y="1619965"/>
                  </a:lnTo>
                  <a:cubicBezTo>
                    <a:pt x="639554" y="1620024"/>
                    <a:pt x="639730" y="1620024"/>
                    <a:pt x="639898" y="1619965"/>
                  </a:cubicBezTo>
                  <a:cubicBezTo>
                    <a:pt x="640139" y="1620038"/>
                    <a:pt x="640388" y="1620038"/>
                    <a:pt x="640629" y="1619965"/>
                  </a:cubicBezTo>
                  <a:lnTo>
                    <a:pt x="643261" y="1617918"/>
                  </a:lnTo>
                  <a:lnTo>
                    <a:pt x="653351" y="1647163"/>
                  </a:lnTo>
                  <a:lnTo>
                    <a:pt x="647210" y="1650599"/>
                  </a:lnTo>
                  <a:cubicBezTo>
                    <a:pt x="647019" y="1650819"/>
                    <a:pt x="646873" y="1651060"/>
                    <a:pt x="646770" y="1651330"/>
                  </a:cubicBezTo>
                  <a:lnTo>
                    <a:pt x="644358" y="1660543"/>
                  </a:lnTo>
                  <a:lnTo>
                    <a:pt x="643919" y="1660543"/>
                  </a:lnTo>
                  <a:lnTo>
                    <a:pt x="606778" y="1667415"/>
                  </a:lnTo>
                  <a:lnTo>
                    <a:pt x="596615" y="1661566"/>
                  </a:lnTo>
                  <a:lnTo>
                    <a:pt x="585941" y="1662517"/>
                  </a:lnTo>
                  <a:cubicBezTo>
                    <a:pt x="585502" y="1662583"/>
                    <a:pt x="585122" y="1662853"/>
                    <a:pt x="584917" y="1663248"/>
                  </a:cubicBezTo>
                  <a:lnTo>
                    <a:pt x="582943" y="1669755"/>
                  </a:lnTo>
                  <a:lnTo>
                    <a:pt x="584917" y="1677578"/>
                  </a:lnTo>
                  <a:cubicBezTo>
                    <a:pt x="584983" y="1677922"/>
                    <a:pt x="585239" y="1678207"/>
                    <a:pt x="585575" y="1678309"/>
                  </a:cubicBezTo>
                  <a:lnTo>
                    <a:pt x="617598" y="1692932"/>
                  </a:lnTo>
                  <a:lnTo>
                    <a:pt x="624471" y="1699804"/>
                  </a:lnTo>
                  <a:cubicBezTo>
                    <a:pt x="624705" y="1699914"/>
                    <a:pt x="624968" y="1699914"/>
                    <a:pt x="625202" y="1699804"/>
                  </a:cubicBezTo>
                  <a:lnTo>
                    <a:pt x="634049" y="1699804"/>
                  </a:lnTo>
                  <a:cubicBezTo>
                    <a:pt x="634554" y="1699826"/>
                    <a:pt x="635014" y="1699490"/>
                    <a:pt x="635146" y="1699000"/>
                  </a:cubicBezTo>
                  <a:lnTo>
                    <a:pt x="637193" y="1691689"/>
                  </a:lnTo>
                  <a:lnTo>
                    <a:pt x="634561" y="1683573"/>
                  </a:lnTo>
                  <a:lnTo>
                    <a:pt x="643481" y="1664930"/>
                  </a:lnTo>
                  <a:lnTo>
                    <a:pt x="644285" y="1670559"/>
                  </a:lnTo>
                  <a:cubicBezTo>
                    <a:pt x="644358" y="1671093"/>
                    <a:pt x="644840" y="1671480"/>
                    <a:pt x="645382" y="1671437"/>
                  </a:cubicBezTo>
                  <a:lnTo>
                    <a:pt x="652181" y="1671437"/>
                  </a:lnTo>
                  <a:cubicBezTo>
                    <a:pt x="652495" y="1671466"/>
                    <a:pt x="652802" y="1671327"/>
                    <a:pt x="652985" y="1671071"/>
                  </a:cubicBezTo>
                  <a:lnTo>
                    <a:pt x="662124" y="1659738"/>
                  </a:lnTo>
                  <a:lnTo>
                    <a:pt x="664025" y="1648552"/>
                  </a:lnTo>
                  <a:lnTo>
                    <a:pt x="672287" y="1644896"/>
                  </a:lnTo>
                  <a:cubicBezTo>
                    <a:pt x="672667" y="1644692"/>
                    <a:pt x="672923" y="1644304"/>
                    <a:pt x="672945" y="1643873"/>
                  </a:cubicBezTo>
                  <a:lnTo>
                    <a:pt x="672945" y="1633125"/>
                  </a:lnTo>
                  <a:cubicBezTo>
                    <a:pt x="672989" y="1632774"/>
                    <a:pt x="672821" y="1632423"/>
                    <a:pt x="672506" y="1632248"/>
                  </a:cubicBezTo>
                  <a:lnTo>
                    <a:pt x="662271" y="1624937"/>
                  </a:lnTo>
                  <a:lnTo>
                    <a:pt x="665853" y="1611338"/>
                  </a:lnTo>
                  <a:lnTo>
                    <a:pt x="673749" y="1607024"/>
                  </a:lnTo>
                  <a:lnTo>
                    <a:pt x="686763" y="1614335"/>
                  </a:lnTo>
                  <a:lnTo>
                    <a:pt x="695610" y="1624206"/>
                  </a:lnTo>
                  <a:cubicBezTo>
                    <a:pt x="695800" y="1624454"/>
                    <a:pt x="696100" y="1624586"/>
                    <a:pt x="696414" y="1624571"/>
                  </a:cubicBezTo>
                  <a:lnTo>
                    <a:pt x="696414" y="1624571"/>
                  </a:lnTo>
                  <a:cubicBezTo>
                    <a:pt x="696824" y="1624469"/>
                    <a:pt x="697153" y="1624169"/>
                    <a:pt x="697292" y="1623767"/>
                  </a:cubicBezTo>
                  <a:lnTo>
                    <a:pt x="699193" y="1617918"/>
                  </a:lnTo>
                  <a:cubicBezTo>
                    <a:pt x="699193" y="1617918"/>
                    <a:pt x="699193" y="1617333"/>
                    <a:pt x="699193" y="1616967"/>
                  </a:cubicBezTo>
                  <a:lnTo>
                    <a:pt x="688006" y="1599932"/>
                  </a:lnTo>
                  <a:lnTo>
                    <a:pt x="650646" y="1581215"/>
                  </a:lnTo>
                  <a:lnTo>
                    <a:pt x="654301" y="1571345"/>
                  </a:lnTo>
                  <a:cubicBezTo>
                    <a:pt x="654448" y="1570972"/>
                    <a:pt x="654448" y="1570548"/>
                    <a:pt x="654301" y="1570175"/>
                  </a:cubicBezTo>
                  <a:lnTo>
                    <a:pt x="652327" y="1568201"/>
                  </a:lnTo>
                  <a:cubicBezTo>
                    <a:pt x="652064" y="1568128"/>
                    <a:pt x="651786" y="1568128"/>
                    <a:pt x="651523" y="1568201"/>
                  </a:cubicBezTo>
                  <a:lnTo>
                    <a:pt x="635146" y="1571052"/>
                  </a:lnTo>
                  <a:lnTo>
                    <a:pt x="625787" y="1564619"/>
                  </a:lnTo>
                  <a:lnTo>
                    <a:pt x="614966" y="1551970"/>
                  </a:lnTo>
                  <a:lnTo>
                    <a:pt x="603780" y="1525064"/>
                  </a:lnTo>
                  <a:lnTo>
                    <a:pt x="583528" y="1510807"/>
                  </a:lnTo>
                  <a:lnTo>
                    <a:pt x="579726" y="1499402"/>
                  </a:lnTo>
                  <a:lnTo>
                    <a:pt x="583528" y="1489970"/>
                  </a:lnTo>
                  <a:cubicBezTo>
                    <a:pt x="583798" y="1489626"/>
                    <a:pt x="583798" y="1489144"/>
                    <a:pt x="583528" y="1488800"/>
                  </a:cubicBezTo>
                  <a:lnTo>
                    <a:pt x="579945" y="1485218"/>
                  </a:lnTo>
                  <a:lnTo>
                    <a:pt x="579945" y="1478491"/>
                  </a:lnTo>
                  <a:lnTo>
                    <a:pt x="596542" y="1469060"/>
                  </a:lnTo>
                  <a:lnTo>
                    <a:pt x="602757" y="1469060"/>
                  </a:lnTo>
                  <a:lnTo>
                    <a:pt x="604292" y="1473227"/>
                  </a:lnTo>
                  <a:lnTo>
                    <a:pt x="603488" y="1483244"/>
                  </a:lnTo>
                  <a:lnTo>
                    <a:pt x="608313" y="1492017"/>
                  </a:lnTo>
                  <a:lnTo>
                    <a:pt x="608898" y="1492602"/>
                  </a:lnTo>
                  <a:lnTo>
                    <a:pt x="611896" y="1493553"/>
                  </a:lnTo>
                  <a:lnTo>
                    <a:pt x="611896" y="1493553"/>
                  </a:lnTo>
                  <a:cubicBezTo>
                    <a:pt x="612320" y="1493575"/>
                    <a:pt x="612722" y="1493348"/>
                    <a:pt x="612919" y="1492968"/>
                  </a:cubicBezTo>
                  <a:lnTo>
                    <a:pt x="619353" y="1480904"/>
                  </a:lnTo>
                  <a:lnTo>
                    <a:pt x="620815" y="1480904"/>
                  </a:lnTo>
                  <a:lnTo>
                    <a:pt x="620815" y="1480904"/>
                  </a:lnTo>
                  <a:lnTo>
                    <a:pt x="618914" y="1485803"/>
                  </a:lnTo>
                  <a:cubicBezTo>
                    <a:pt x="618688" y="1486307"/>
                    <a:pt x="618878" y="1486907"/>
                    <a:pt x="619353" y="1487192"/>
                  </a:cubicBezTo>
                  <a:lnTo>
                    <a:pt x="625276" y="1490189"/>
                  </a:lnTo>
                  <a:lnTo>
                    <a:pt x="625787" y="1490189"/>
                  </a:lnTo>
                  <a:cubicBezTo>
                    <a:pt x="626102" y="1490204"/>
                    <a:pt x="626401" y="1490072"/>
                    <a:pt x="626592" y="1489824"/>
                  </a:cubicBezTo>
                  <a:cubicBezTo>
                    <a:pt x="626811" y="1489436"/>
                    <a:pt x="626811" y="1488968"/>
                    <a:pt x="626592" y="1488581"/>
                  </a:cubicBezTo>
                  <a:lnTo>
                    <a:pt x="623594" y="1482659"/>
                  </a:lnTo>
                  <a:lnTo>
                    <a:pt x="627469" y="1486388"/>
                  </a:lnTo>
                  <a:lnTo>
                    <a:pt x="631709" y="1501668"/>
                  </a:lnTo>
                  <a:lnTo>
                    <a:pt x="637559" y="1505909"/>
                  </a:lnTo>
                  <a:lnTo>
                    <a:pt x="633610" y="1509857"/>
                  </a:lnTo>
                  <a:cubicBezTo>
                    <a:pt x="633259" y="1510310"/>
                    <a:pt x="633259" y="1510939"/>
                    <a:pt x="633610" y="1511392"/>
                  </a:cubicBezTo>
                  <a:lnTo>
                    <a:pt x="650938" y="1529378"/>
                  </a:lnTo>
                  <a:lnTo>
                    <a:pt x="667023" y="1531133"/>
                  </a:lnTo>
                  <a:lnTo>
                    <a:pt x="677551" y="1539979"/>
                  </a:lnTo>
                  <a:lnTo>
                    <a:pt x="671702" y="1539979"/>
                  </a:lnTo>
                  <a:cubicBezTo>
                    <a:pt x="671264" y="1539979"/>
                    <a:pt x="670605" y="1540345"/>
                    <a:pt x="670605" y="1540930"/>
                  </a:cubicBezTo>
                  <a:cubicBezTo>
                    <a:pt x="670532" y="1541463"/>
                    <a:pt x="670840" y="1541975"/>
                    <a:pt x="671337" y="1542173"/>
                  </a:cubicBezTo>
                  <a:lnTo>
                    <a:pt x="686617" y="1546779"/>
                  </a:lnTo>
                  <a:lnTo>
                    <a:pt x="693197" y="1552847"/>
                  </a:lnTo>
                  <a:lnTo>
                    <a:pt x="693197" y="1552847"/>
                  </a:lnTo>
                  <a:lnTo>
                    <a:pt x="712938" y="1571125"/>
                  </a:lnTo>
                  <a:lnTo>
                    <a:pt x="712938" y="1571125"/>
                  </a:lnTo>
                  <a:lnTo>
                    <a:pt x="718056" y="1573611"/>
                  </a:lnTo>
                  <a:lnTo>
                    <a:pt x="714327" y="1583920"/>
                  </a:lnTo>
                  <a:lnTo>
                    <a:pt x="715350" y="1606366"/>
                  </a:lnTo>
                  <a:lnTo>
                    <a:pt x="713523" y="1606366"/>
                  </a:lnTo>
                  <a:cubicBezTo>
                    <a:pt x="713092" y="1606344"/>
                    <a:pt x="712704" y="1606615"/>
                    <a:pt x="712572" y="1607024"/>
                  </a:cubicBezTo>
                  <a:cubicBezTo>
                    <a:pt x="712346" y="1607382"/>
                    <a:pt x="712346" y="1607835"/>
                    <a:pt x="712572" y="1608194"/>
                  </a:cubicBezTo>
                  <a:lnTo>
                    <a:pt x="730266" y="1627788"/>
                  </a:lnTo>
                  <a:lnTo>
                    <a:pt x="730266" y="1627788"/>
                  </a:lnTo>
                  <a:lnTo>
                    <a:pt x="741598" y="1642776"/>
                  </a:lnTo>
                  <a:lnTo>
                    <a:pt x="747813" y="1644531"/>
                  </a:lnTo>
                  <a:lnTo>
                    <a:pt x="747813" y="1645481"/>
                  </a:lnTo>
                  <a:lnTo>
                    <a:pt x="741525" y="1645481"/>
                  </a:lnTo>
                  <a:cubicBezTo>
                    <a:pt x="741130" y="1645518"/>
                    <a:pt x="740779" y="1645730"/>
                    <a:pt x="740575" y="1646066"/>
                  </a:cubicBezTo>
                  <a:cubicBezTo>
                    <a:pt x="740421" y="1646417"/>
                    <a:pt x="740421" y="1646812"/>
                    <a:pt x="740575" y="1647163"/>
                  </a:cubicBezTo>
                  <a:lnTo>
                    <a:pt x="748471" y="1659958"/>
                  </a:lnTo>
                  <a:cubicBezTo>
                    <a:pt x="748639" y="1660287"/>
                    <a:pt x="748983" y="1660484"/>
                    <a:pt x="749348" y="1660470"/>
                  </a:cubicBezTo>
                  <a:lnTo>
                    <a:pt x="778593" y="1659373"/>
                  </a:lnTo>
                  <a:lnTo>
                    <a:pt x="786855" y="1663467"/>
                  </a:lnTo>
                  <a:lnTo>
                    <a:pt x="783419" y="1666392"/>
                  </a:lnTo>
                  <a:lnTo>
                    <a:pt x="783419" y="1666392"/>
                  </a:lnTo>
                  <a:lnTo>
                    <a:pt x="766237" y="1660323"/>
                  </a:lnTo>
                  <a:lnTo>
                    <a:pt x="754393" y="1662224"/>
                  </a:lnTo>
                  <a:cubicBezTo>
                    <a:pt x="754049" y="1662283"/>
                    <a:pt x="753750" y="1662495"/>
                    <a:pt x="753589" y="1662809"/>
                  </a:cubicBezTo>
                  <a:lnTo>
                    <a:pt x="748763" y="1672606"/>
                  </a:lnTo>
                  <a:cubicBezTo>
                    <a:pt x="748493" y="1672950"/>
                    <a:pt x="748493" y="1673433"/>
                    <a:pt x="748763" y="1673776"/>
                  </a:cubicBezTo>
                  <a:lnTo>
                    <a:pt x="758414" y="1685913"/>
                  </a:lnTo>
                  <a:lnTo>
                    <a:pt x="758414" y="1695710"/>
                  </a:lnTo>
                  <a:cubicBezTo>
                    <a:pt x="758414" y="1695710"/>
                    <a:pt x="758414" y="1696295"/>
                    <a:pt x="758414" y="1696441"/>
                  </a:cubicBezTo>
                  <a:lnTo>
                    <a:pt x="761412" y="1699439"/>
                  </a:lnTo>
                  <a:cubicBezTo>
                    <a:pt x="761668" y="1699541"/>
                    <a:pt x="761960" y="1699541"/>
                    <a:pt x="762216" y="1699439"/>
                  </a:cubicBezTo>
                  <a:lnTo>
                    <a:pt x="762216" y="1699439"/>
                  </a:lnTo>
                  <a:cubicBezTo>
                    <a:pt x="762538" y="1699424"/>
                    <a:pt x="762837" y="1699263"/>
                    <a:pt x="763020" y="1699000"/>
                  </a:cubicBezTo>
                  <a:lnTo>
                    <a:pt x="765799" y="1694102"/>
                  </a:lnTo>
                  <a:lnTo>
                    <a:pt x="770843" y="1706677"/>
                  </a:lnTo>
                  <a:cubicBezTo>
                    <a:pt x="770938" y="1707050"/>
                    <a:pt x="771267" y="1707313"/>
                    <a:pt x="771648" y="1707335"/>
                  </a:cubicBezTo>
                  <a:lnTo>
                    <a:pt x="771648" y="1707335"/>
                  </a:lnTo>
                  <a:cubicBezTo>
                    <a:pt x="771881" y="1707445"/>
                    <a:pt x="772145" y="1707445"/>
                    <a:pt x="772379" y="1707335"/>
                  </a:cubicBezTo>
                  <a:lnTo>
                    <a:pt x="778520" y="1699439"/>
                  </a:lnTo>
                  <a:lnTo>
                    <a:pt x="786490" y="1707408"/>
                  </a:lnTo>
                  <a:cubicBezTo>
                    <a:pt x="786745" y="1707540"/>
                    <a:pt x="787045" y="1707540"/>
                    <a:pt x="787294" y="1707408"/>
                  </a:cubicBezTo>
                  <a:cubicBezTo>
                    <a:pt x="787454" y="1707489"/>
                    <a:pt x="787645" y="1707489"/>
                    <a:pt x="787806" y="1707408"/>
                  </a:cubicBezTo>
                  <a:cubicBezTo>
                    <a:pt x="788266" y="1707182"/>
                    <a:pt x="788515" y="1706662"/>
                    <a:pt x="788391" y="1706165"/>
                  </a:cubicBezTo>
                  <a:lnTo>
                    <a:pt x="781518" y="1682257"/>
                  </a:lnTo>
                  <a:lnTo>
                    <a:pt x="786563" y="1686717"/>
                  </a:lnTo>
                  <a:cubicBezTo>
                    <a:pt x="786957" y="1687119"/>
                    <a:pt x="787608" y="1687127"/>
                    <a:pt x="788011" y="1686732"/>
                  </a:cubicBezTo>
                  <a:cubicBezTo>
                    <a:pt x="788018" y="1686724"/>
                    <a:pt x="788018" y="1686724"/>
                    <a:pt x="788025" y="1686717"/>
                  </a:cubicBezTo>
                  <a:lnTo>
                    <a:pt x="793874" y="1681819"/>
                  </a:lnTo>
                  <a:cubicBezTo>
                    <a:pt x="794166" y="1681431"/>
                    <a:pt x="794166" y="1680890"/>
                    <a:pt x="793874" y="1680502"/>
                  </a:cubicBezTo>
                  <a:lnTo>
                    <a:pt x="788025" y="1668731"/>
                  </a:lnTo>
                  <a:lnTo>
                    <a:pt x="788025" y="1668731"/>
                  </a:lnTo>
                  <a:lnTo>
                    <a:pt x="796433" y="1669316"/>
                  </a:lnTo>
                  <a:lnTo>
                    <a:pt x="803744" y="1676627"/>
                  </a:lnTo>
                  <a:cubicBezTo>
                    <a:pt x="804000" y="1676730"/>
                    <a:pt x="804293" y="1676730"/>
                    <a:pt x="804548" y="1676627"/>
                  </a:cubicBezTo>
                  <a:lnTo>
                    <a:pt x="804914" y="1676627"/>
                  </a:lnTo>
                  <a:cubicBezTo>
                    <a:pt x="805338" y="1676416"/>
                    <a:pt x="805616" y="1675999"/>
                    <a:pt x="805645" y="1675531"/>
                  </a:cubicBezTo>
                  <a:lnTo>
                    <a:pt x="804622" y="1662736"/>
                  </a:lnTo>
                  <a:cubicBezTo>
                    <a:pt x="804548" y="1662414"/>
                    <a:pt x="804373" y="1662129"/>
                    <a:pt x="804110" y="1661932"/>
                  </a:cubicBezTo>
                  <a:lnTo>
                    <a:pt x="779763" y="1647017"/>
                  </a:lnTo>
                  <a:lnTo>
                    <a:pt x="785831" y="1645628"/>
                  </a:lnTo>
                  <a:cubicBezTo>
                    <a:pt x="786395" y="1645554"/>
                    <a:pt x="786789" y="1645035"/>
                    <a:pt x="786709" y="1644480"/>
                  </a:cubicBezTo>
                  <a:cubicBezTo>
                    <a:pt x="786709" y="1644473"/>
                    <a:pt x="786709" y="1644465"/>
                    <a:pt x="786709" y="1644458"/>
                  </a:cubicBezTo>
                  <a:lnTo>
                    <a:pt x="785978" y="1638243"/>
                  </a:lnTo>
                  <a:lnTo>
                    <a:pt x="790291" y="1639705"/>
                  </a:lnTo>
                  <a:lnTo>
                    <a:pt x="790291" y="1639705"/>
                  </a:lnTo>
                  <a:cubicBezTo>
                    <a:pt x="790606" y="1639720"/>
                    <a:pt x="790906" y="1639589"/>
                    <a:pt x="791096" y="1639340"/>
                  </a:cubicBezTo>
                  <a:cubicBezTo>
                    <a:pt x="791352" y="1638967"/>
                    <a:pt x="791352" y="1638470"/>
                    <a:pt x="791096" y="1638097"/>
                  </a:cubicBezTo>
                  <a:lnTo>
                    <a:pt x="780494" y="1620038"/>
                  </a:lnTo>
                  <a:lnTo>
                    <a:pt x="780494" y="1606147"/>
                  </a:lnTo>
                  <a:lnTo>
                    <a:pt x="782395" y="1605781"/>
                  </a:lnTo>
                  <a:lnTo>
                    <a:pt x="781372" y="1607755"/>
                  </a:lnTo>
                  <a:cubicBezTo>
                    <a:pt x="781123" y="1608157"/>
                    <a:pt x="781123" y="1608669"/>
                    <a:pt x="781372" y="1609071"/>
                  </a:cubicBezTo>
                  <a:lnTo>
                    <a:pt x="795190" y="1621866"/>
                  </a:lnTo>
                  <a:cubicBezTo>
                    <a:pt x="795190" y="1621866"/>
                    <a:pt x="795190" y="1621866"/>
                    <a:pt x="795848" y="1621866"/>
                  </a:cubicBezTo>
                  <a:cubicBezTo>
                    <a:pt x="796016" y="1621924"/>
                    <a:pt x="796192" y="1621924"/>
                    <a:pt x="796360" y="1621866"/>
                  </a:cubicBezTo>
                  <a:cubicBezTo>
                    <a:pt x="796762" y="1621654"/>
                    <a:pt x="796996" y="1621222"/>
                    <a:pt x="796945" y="1620769"/>
                  </a:cubicBezTo>
                  <a:lnTo>
                    <a:pt x="796287" y="1615359"/>
                  </a:lnTo>
                  <a:lnTo>
                    <a:pt x="804037" y="1620842"/>
                  </a:lnTo>
                  <a:cubicBezTo>
                    <a:pt x="804249" y="1620915"/>
                    <a:pt x="804483" y="1620915"/>
                    <a:pt x="804695" y="1620842"/>
                  </a:cubicBezTo>
                  <a:cubicBezTo>
                    <a:pt x="804929" y="1620930"/>
                    <a:pt x="805192" y="1620930"/>
                    <a:pt x="805426" y="1620842"/>
                  </a:cubicBezTo>
                  <a:cubicBezTo>
                    <a:pt x="805704" y="1620477"/>
                    <a:pt x="805704" y="1619965"/>
                    <a:pt x="805426" y="1619599"/>
                  </a:cubicBezTo>
                  <a:lnTo>
                    <a:pt x="802428" y="1612288"/>
                  </a:lnTo>
                  <a:lnTo>
                    <a:pt x="809740" y="1615286"/>
                  </a:lnTo>
                  <a:lnTo>
                    <a:pt x="810178" y="1615286"/>
                  </a:lnTo>
                  <a:cubicBezTo>
                    <a:pt x="810558" y="1615271"/>
                    <a:pt x="810909" y="1615081"/>
                    <a:pt x="811129" y="1614774"/>
                  </a:cubicBezTo>
                  <a:cubicBezTo>
                    <a:pt x="811458" y="1614372"/>
                    <a:pt x="811458" y="1613787"/>
                    <a:pt x="811129" y="1613385"/>
                  </a:cubicBezTo>
                  <a:lnTo>
                    <a:pt x="800454" y="1604538"/>
                  </a:lnTo>
                  <a:lnTo>
                    <a:pt x="813395" y="1596642"/>
                  </a:lnTo>
                  <a:lnTo>
                    <a:pt x="823850" y="1595692"/>
                  </a:lnTo>
                  <a:lnTo>
                    <a:pt x="844468" y="1601540"/>
                  </a:lnTo>
                  <a:lnTo>
                    <a:pt x="853242" y="1603953"/>
                  </a:lnTo>
                  <a:lnTo>
                    <a:pt x="847978" y="1608486"/>
                  </a:lnTo>
                  <a:cubicBezTo>
                    <a:pt x="847744" y="1608632"/>
                    <a:pt x="847583" y="1608874"/>
                    <a:pt x="847539" y="1609144"/>
                  </a:cubicBezTo>
                  <a:lnTo>
                    <a:pt x="846588" y="1617040"/>
                  </a:lnTo>
                  <a:cubicBezTo>
                    <a:pt x="846471" y="1617479"/>
                    <a:pt x="846691" y="1617940"/>
                    <a:pt x="847100" y="1618137"/>
                  </a:cubicBezTo>
                  <a:cubicBezTo>
                    <a:pt x="847290" y="1618210"/>
                    <a:pt x="847495" y="1618210"/>
                    <a:pt x="847685" y="1618137"/>
                  </a:cubicBezTo>
                  <a:cubicBezTo>
                    <a:pt x="847685" y="1618137"/>
                    <a:pt x="848124" y="1618137"/>
                    <a:pt x="848343" y="1617772"/>
                  </a:cubicBezTo>
                  <a:lnTo>
                    <a:pt x="874152" y="1595838"/>
                  </a:lnTo>
                  <a:lnTo>
                    <a:pt x="898645" y="1594814"/>
                  </a:lnTo>
                  <a:cubicBezTo>
                    <a:pt x="899025" y="1594807"/>
                    <a:pt x="899383" y="1594617"/>
                    <a:pt x="899595" y="1594302"/>
                  </a:cubicBezTo>
                  <a:lnTo>
                    <a:pt x="903471" y="1588453"/>
                  </a:lnTo>
                  <a:cubicBezTo>
                    <a:pt x="903616" y="1588175"/>
                    <a:pt x="903616" y="1587854"/>
                    <a:pt x="903471" y="1587576"/>
                  </a:cubicBezTo>
                  <a:cubicBezTo>
                    <a:pt x="903471" y="1587576"/>
                    <a:pt x="903471" y="1586991"/>
                    <a:pt x="902812" y="1586845"/>
                  </a:cubicBezTo>
                  <a:lnTo>
                    <a:pt x="886581" y="1579533"/>
                  </a:lnTo>
                  <a:lnTo>
                    <a:pt x="883876" y="1570175"/>
                  </a:lnTo>
                  <a:cubicBezTo>
                    <a:pt x="883876" y="1570175"/>
                    <a:pt x="883876" y="1570175"/>
                    <a:pt x="883876" y="1570175"/>
                  </a:cubicBezTo>
                  <a:cubicBezTo>
                    <a:pt x="883876" y="1570175"/>
                    <a:pt x="883876" y="1570175"/>
                    <a:pt x="883876" y="1570175"/>
                  </a:cubicBezTo>
                  <a:lnTo>
                    <a:pt x="874518" y="1556210"/>
                  </a:lnTo>
                  <a:lnTo>
                    <a:pt x="881025" y="1549411"/>
                  </a:lnTo>
                  <a:lnTo>
                    <a:pt x="882633" y="1540272"/>
                  </a:lnTo>
                  <a:lnTo>
                    <a:pt x="892649" y="1531937"/>
                  </a:lnTo>
                  <a:lnTo>
                    <a:pt x="896671" y="1522140"/>
                  </a:lnTo>
                  <a:lnTo>
                    <a:pt x="896671" y="1522140"/>
                  </a:lnTo>
                  <a:lnTo>
                    <a:pt x="896671" y="1522140"/>
                  </a:lnTo>
                  <a:lnTo>
                    <a:pt x="900254" y="1492895"/>
                  </a:lnTo>
                  <a:lnTo>
                    <a:pt x="902155" y="1494795"/>
                  </a:lnTo>
                  <a:lnTo>
                    <a:pt x="900327" y="1503057"/>
                  </a:lnTo>
                  <a:cubicBezTo>
                    <a:pt x="900239" y="1503533"/>
                    <a:pt x="900480" y="1504008"/>
                    <a:pt x="900911" y="1504227"/>
                  </a:cubicBezTo>
                  <a:lnTo>
                    <a:pt x="901423" y="1504227"/>
                  </a:lnTo>
                  <a:cubicBezTo>
                    <a:pt x="901665" y="1504293"/>
                    <a:pt x="901913" y="1504293"/>
                    <a:pt x="902155" y="1504227"/>
                  </a:cubicBezTo>
                  <a:lnTo>
                    <a:pt x="911951" y="1495380"/>
                  </a:lnTo>
                  <a:cubicBezTo>
                    <a:pt x="911951" y="1495380"/>
                    <a:pt x="911951" y="1494942"/>
                    <a:pt x="912390" y="1494649"/>
                  </a:cubicBezTo>
                  <a:lnTo>
                    <a:pt x="913267" y="1477980"/>
                  </a:lnTo>
                  <a:lnTo>
                    <a:pt x="913852" y="1470668"/>
                  </a:lnTo>
                  <a:lnTo>
                    <a:pt x="915168" y="1473154"/>
                  </a:lnTo>
                  <a:cubicBezTo>
                    <a:pt x="915330" y="1473468"/>
                    <a:pt x="915629" y="1473680"/>
                    <a:pt x="915973" y="1473739"/>
                  </a:cubicBezTo>
                  <a:lnTo>
                    <a:pt x="915973" y="1473739"/>
                  </a:lnTo>
                  <a:cubicBezTo>
                    <a:pt x="916207" y="1473827"/>
                    <a:pt x="916470" y="1473827"/>
                    <a:pt x="916704" y="1473739"/>
                  </a:cubicBezTo>
                  <a:lnTo>
                    <a:pt x="928475" y="1462918"/>
                  </a:lnTo>
                  <a:cubicBezTo>
                    <a:pt x="928782" y="1462560"/>
                    <a:pt x="928782" y="1462034"/>
                    <a:pt x="928475" y="1461675"/>
                  </a:cubicBezTo>
                  <a:lnTo>
                    <a:pt x="925624" y="1455972"/>
                  </a:lnTo>
                  <a:lnTo>
                    <a:pt x="929864" y="1459043"/>
                  </a:lnTo>
                  <a:cubicBezTo>
                    <a:pt x="930047" y="1459138"/>
                    <a:pt x="930266" y="1459138"/>
                    <a:pt x="930449" y="1459043"/>
                  </a:cubicBezTo>
                  <a:lnTo>
                    <a:pt x="930449" y="1459043"/>
                  </a:lnTo>
                  <a:cubicBezTo>
                    <a:pt x="930771" y="1458926"/>
                    <a:pt x="931034" y="1458692"/>
                    <a:pt x="931180" y="1458385"/>
                  </a:cubicBezTo>
                  <a:lnTo>
                    <a:pt x="934982" y="1449100"/>
                  </a:lnTo>
                  <a:lnTo>
                    <a:pt x="956331" y="1442520"/>
                  </a:lnTo>
                  <a:lnTo>
                    <a:pt x="961156" y="1448076"/>
                  </a:lnTo>
                  <a:lnTo>
                    <a:pt x="951798" y="1448076"/>
                  </a:lnTo>
                  <a:cubicBezTo>
                    <a:pt x="951213" y="1448076"/>
                    <a:pt x="950774" y="1448076"/>
                    <a:pt x="950774" y="1448954"/>
                  </a:cubicBezTo>
                  <a:cubicBezTo>
                    <a:pt x="950628" y="1449480"/>
                    <a:pt x="950921" y="1450021"/>
                    <a:pt x="951433" y="1450196"/>
                  </a:cubicBezTo>
                  <a:lnTo>
                    <a:pt x="957867" y="1452609"/>
                  </a:lnTo>
                  <a:lnTo>
                    <a:pt x="954869" y="1456338"/>
                  </a:lnTo>
                  <a:cubicBezTo>
                    <a:pt x="954657" y="1456674"/>
                    <a:pt x="954657" y="1457098"/>
                    <a:pt x="954869" y="1457435"/>
                  </a:cubicBezTo>
                  <a:cubicBezTo>
                    <a:pt x="955037" y="1457800"/>
                    <a:pt x="955359" y="1458071"/>
                    <a:pt x="955746" y="1458166"/>
                  </a:cubicBezTo>
                  <a:lnTo>
                    <a:pt x="990475" y="1461675"/>
                  </a:lnTo>
                  <a:lnTo>
                    <a:pt x="992376" y="1463722"/>
                  </a:lnTo>
                  <a:lnTo>
                    <a:pt x="969053" y="1477687"/>
                  </a:lnTo>
                  <a:cubicBezTo>
                    <a:pt x="968651" y="1477855"/>
                    <a:pt x="968439" y="1478287"/>
                    <a:pt x="968541" y="1478711"/>
                  </a:cubicBezTo>
                  <a:cubicBezTo>
                    <a:pt x="968577" y="1479105"/>
                    <a:pt x="968789" y="1479456"/>
                    <a:pt x="969126" y="1479661"/>
                  </a:cubicBezTo>
                  <a:lnTo>
                    <a:pt x="985211" y="1486972"/>
                  </a:lnTo>
                  <a:lnTo>
                    <a:pt x="985211" y="1501961"/>
                  </a:lnTo>
                  <a:cubicBezTo>
                    <a:pt x="985203" y="1502443"/>
                    <a:pt x="985496" y="1502875"/>
                    <a:pt x="985942" y="1503057"/>
                  </a:cubicBezTo>
                  <a:lnTo>
                    <a:pt x="996616" y="1507005"/>
                  </a:lnTo>
                  <a:lnTo>
                    <a:pt x="997055" y="1507005"/>
                  </a:lnTo>
                  <a:cubicBezTo>
                    <a:pt x="997245" y="1507078"/>
                    <a:pt x="997450" y="1507078"/>
                    <a:pt x="997640" y="1507005"/>
                  </a:cubicBezTo>
                  <a:lnTo>
                    <a:pt x="1026373" y="1487557"/>
                  </a:lnTo>
                  <a:lnTo>
                    <a:pt x="1045164" y="1489531"/>
                  </a:lnTo>
                  <a:cubicBezTo>
                    <a:pt x="1045661" y="1489524"/>
                    <a:pt x="1046106" y="1489202"/>
                    <a:pt x="1046260" y="1488727"/>
                  </a:cubicBezTo>
                  <a:lnTo>
                    <a:pt x="1049112" y="1477906"/>
                  </a:lnTo>
                  <a:cubicBezTo>
                    <a:pt x="1049250" y="1477577"/>
                    <a:pt x="1049250" y="1477212"/>
                    <a:pt x="1049112" y="1476883"/>
                  </a:cubicBezTo>
                  <a:cubicBezTo>
                    <a:pt x="1048856" y="1476641"/>
                    <a:pt x="1048512" y="1476517"/>
                    <a:pt x="1048161" y="1476517"/>
                  </a:cubicBezTo>
                  <a:lnTo>
                    <a:pt x="1019501" y="1480392"/>
                  </a:lnTo>
                  <a:lnTo>
                    <a:pt x="1015918" y="1471326"/>
                  </a:lnTo>
                  <a:cubicBezTo>
                    <a:pt x="1015801" y="1471041"/>
                    <a:pt x="1015560" y="1470829"/>
                    <a:pt x="1015260" y="1470741"/>
                  </a:cubicBezTo>
                  <a:lnTo>
                    <a:pt x="1008534" y="1468182"/>
                  </a:lnTo>
                  <a:lnTo>
                    <a:pt x="1009996" y="1464307"/>
                  </a:lnTo>
                  <a:cubicBezTo>
                    <a:pt x="1010215" y="1464000"/>
                    <a:pt x="1010215" y="1463591"/>
                    <a:pt x="1009996" y="1463284"/>
                  </a:cubicBezTo>
                  <a:cubicBezTo>
                    <a:pt x="1009828" y="1462955"/>
                    <a:pt x="1009484" y="1462757"/>
                    <a:pt x="1009119" y="1462772"/>
                  </a:cubicBezTo>
                  <a:lnTo>
                    <a:pt x="1008680" y="1462772"/>
                  </a:lnTo>
                  <a:lnTo>
                    <a:pt x="1011019" y="1459774"/>
                  </a:lnTo>
                  <a:lnTo>
                    <a:pt x="1014163" y="1464454"/>
                  </a:lnTo>
                  <a:cubicBezTo>
                    <a:pt x="1014383" y="1464753"/>
                    <a:pt x="1014741" y="1464914"/>
                    <a:pt x="1015114" y="1464892"/>
                  </a:cubicBezTo>
                  <a:lnTo>
                    <a:pt x="1015114" y="1464892"/>
                  </a:lnTo>
                  <a:cubicBezTo>
                    <a:pt x="1015567" y="1464702"/>
                    <a:pt x="1015874" y="1464285"/>
                    <a:pt x="1015918" y="1463796"/>
                  </a:cubicBezTo>
                  <a:lnTo>
                    <a:pt x="1015918" y="1458531"/>
                  </a:lnTo>
                  <a:lnTo>
                    <a:pt x="1020086" y="1451220"/>
                  </a:lnTo>
                  <a:lnTo>
                    <a:pt x="1022864" y="1454876"/>
                  </a:lnTo>
                  <a:cubicBezTo>
                    <a:pt x="1023083" y="1455139"/>
                    <a:pt x="1023397" y="1455293"/>
                    <a:pt x="1023742" y="1455314"/>
                  </a:cubicBezTo>
                  <a:lnTo>
                    <a:pt x="1023742" y="1455314"/>
                  </a:lnTo>
                  <a:cubicBezTo>
                    <a:pt x="1023953" y="1455388"/>
                    <a:pt x="1024187" y="1455388"/>
                    <a:pt x="1024399" y="1455314"/>
                  </a:cubicBezTo>
                  <a:lnTo>
                    <a:pt x="1032734" y="1446760"/>
                  </a:lnTo>
                  <a:lnTo>
                    <a:pt x="1081939" y="1432942"/>
                  </a:lnTo>
                  <a:lnTo>
                    <a:pt x="1081939" y="1432942"/>
                  </a:lnTo>
                  <a:lnTo>
                    <a:pt x="1096562" y="1429213"/>
                  </a:lnTo>
                  <a:lnTo>
                    <a:pt x="1099121" y="1432357"/>
                  </a:lnTo>
                  <a:lnTo>
                    <a:pt x="1082963" y="1437767"/>
                  </a:lnTo>
                  <a:cubicBezTo>
                    <a:pt x="1082414" y="1437899"/>
                    <a:pt x="1082078" y="1438455"/>
                    <a:pt x="1082210" y="1439003"/>
                  </a:cubicBezTo>
                  <a:cubicBezTo>
                    <a:pt x="1082217" y="1439032"/>
                    <a:pt x="1082224" y="1439054"/>
                    <a:pt x="1082232" y="1439083"/>
                  </a:cubicBezTo>
                  <a:lnTo>
                    <a:pt x="1082963" y="1441789"/>
                  </a:lnTo>
                  <a:lnTo>
                    <a:pt x="1071484" y="1442666"/>
                  </a:lnTo>
                  <a:cubicBezTo>
                    <a:pt x="1071097" y="1442644"/>
                    <a:pt x="1070724" y="1442841"/>
                    <a:pt x="1070534" y="1443178"/>
                  </a:cubicBezTo>
                  <a:lnTo>
                    <a:pt x="1068559" y="1447126"/>
                  </a:lnTo>
                  <a:cubicBezTo>
                    <a:pt x="1068267" y="1447513"/>
                    <a:pt x="1068267" y="1448054"/>
                    <a:pt x="1068559" y="1448442"/>
                  </a:cubicBezTo>
                  <a:lnTo>
                    <a:pt x="1081574" y="1458897"/>
                  </a:lnTo>
                  <a:lnTo>
                    <a:pt x="1072946" y="1461310"/>
                  </a:lnTo>
                  <a:cubicBezTo>
                    <a:pt x="1072632" y="1461354"/>
                    <a:pt x="1072369" y="1461588"/>
                    <a:pt x="1072288" y="1461895"/>
                  </a:cubicBezTo>
                  <a:lnTo>
                    <a:pt x="1062710" y="1477906"/>
                  </a:lnTo>
                  <a:lnTo>
                    <a:pt x="1052548" y="1477906"/>
                  </a:lnTo>
                  <a:cubicBezTo>
                    <a:pt x="1052226" y="1477928"/>
                    <a:pt x="1051934" y="1478089"/>
                    <a:pt x="1051743" y="1478345"/>
                  </a:cubicBezTo>
                  <a:lnTo>
                    <a:pt x="1047796" y="1483317"/>
                  </a:lnTo>
                  <a:cubicBezTo>
                    <a:pt x="1047467" y="1483719"/>
                    <a:pt x="1047467" y="1484304"/>
                    <a:pt x="1047796" y="1484706"/>
                  </a:cubicBezTo>
                  <a:lnTo>
                    <a:pt x="1061614" y="1499328"/>
                  </a:lnTo>
                  <a:cubicBezTo>
                    <a:pt x="1061775" y="1499577"/>
                    <a:pt x="1062053" y="1499716"/>
                    <a:pt x="1062345" y="1499694"/>
                  </a:cubicBezTo>
                  <a:lnTo>
                    <a:pt x="1067097" y="1498817"/>
                  </a:lnTo>
                  <a:lnTo>
                    <a:pt x="1088081" y="1512123"/>
                  </a:lnTo>
                  <a:lnTo>
                    <a:pt x="1108772" y="1530840"/>
                  </a:lnTo>
                  <a:lnTo>
                    <a:pt x="1117692" y="1538810"/>
                  </a:lnTo>
                  <a:lnTo>
                    <a:pt x="1136994" y="1549996"/>
                  </a:lnTo>
                  <a:lnTo>
                    <a:pt x="1144743" y="1569224"/>
                  </a:lnTo>
                  <a:lnTo>
                    <a:pt x="1144743" y="1576536"/>
                  </a:lnTo>
                  <a:lnTo>
                    <a:pt x="1141234" y="1579241"/>
                  </a:lnTo>
                  <a:lnTo>
                    <a:pt x="1119958" y="1594595"/>
                  </a:lnTo>
                  <a:lnTo>
                    <a:pt x="1100437" y="1591743"/>
                  </a:lnTo>
                  <a:lnTo>
                    <a:pt x="1075505" y="1597666"/>
                  </a:lnTo>
                  <a:lnTo>
                    <a:pt x="1043628" y="1588015"/>
                  </a:lnTo>
                  <a:lnTo>
                    <a:pt x="1038876" y="1576682"/>
                  </a:lnTo>
                  <a:cubicBezTo>
                    <a:pt x="1038876" y="1576682"/>
                    <a:pt x="1038291" y="1575951"/>
                    <a:pt x="1037925" y="1575951"/>
                  </a:cubicBezTo>
                  <a:lnTo>
                    <a:pt x="1037925" y="1575951"/>
                  </a:lnTo>
                  <a:lnTo>
                    <a:pt x="1029736" y="1577779"/>
                  </a:lnTo>
                  <a:lnTo>
                    <a:pt x="1020378" y="1568420"/>
                  </a:lnTo>
                  <a:cubicBezTo>
                    <a:pt x="1020122" y="1568318"/>
                    <a:pt x="1019830" y="1568318"/>
                    <a:pt x="1019574" y="1568420"/>
                  </a:cubicBezTo>
                  <a:lnTo>
                    <a:pt x="984845" y="1569444"/>
                  </a:lnTo>
                  <a:lnTo>
                    <a:pt x="964958" y="1576755"/>
                  </a:lnTo>
                  <a:lnTo>
                    <a:pt x="941782" y="1595107"/>
                  </a:lnTo>
                  <a:lnTo>
                    <a:pt x="905737" y="1589331"/>
                  </a:lnTo>
                  <a:cubicBezTo>
                    <a:pt x="905393" y="1589338"/>
                    <a:pt x="905072" y="1589499"/>
                    <a:pt x="904860" y="1589769"/>
                  </a:cubicBezTo>
                  <a:lnTo>
                    <a:pt x="900838" y="1595618"/>
                  </a:lnTo>
                  <a:cubicBezTo>
                    <a:pt x="900619" y="1596028"/>
                    <a:pt x="900619" y="1596525"/>
                    <a:pt x="900838" y="1596934"/>
                  </a:cubicBezTo>
                  <a:lnTo>
                    <a:pt x="904421" y="1601248"/>
                  </a:lnTo>
                  <a:lnTo>
                    <a:pt x="911147" y="1602784"/>
                  </a:lnTo>
                  <a:lnTo>
                    <a:pt x="901423" y="1604026"/>
                  </a:lnTo>
                  <a:lnTo>
                    <a:pt x="897475" y="1605050"/>
                  </a:lnTo>
                  <a:cubicBezTo>
                    <a:pt x="897124" y="1605145"/>
                    <a:pt x="896832" y="1605379"/>
                    <a:pt x="896671" y="1605708"/>
                  </a:cubicBezTo>
                  <a:cubicBezTo>
                    <a:pt x="896459" y="1606044"/>
                    <a:pt x="896459" y="1606468"/>
                    <a:pt x="896671" y="1606805"/>
                  </a:cubicBezTo>
                  <a:lnTo>
                    <a:pt x="899157" y="1609948"/>
                  </a:lnTo>
                  <a:lnTo>
                    <a:pt x="897548" y="1609948"/>
                  </a:lnTo>
                  <a:lnTo>
                    <a:pt x="875614" y="1607901"/>
                  </a:lnTo>
                  <a:cubicBezTo>
                    <a:pt x="874971" y="1607967"/>
                    <a:pt x="874510" y="1608545"/>
                    <a:pt x="874576" y="1609188"/>
                  </a:cubicBezTo>
                  <a:cubicBezTo>
                    <a:pt x="874576" y="1609225"/>
                    <a:pt x="874584" y="1609254"/>
                    <a:pt x="874591" y="1609290"/>
                  </a:cubicBezTo>
                  <a:lnTo>
                    <a:pt x="875249" y="1611996"/>
                  </a:lnTo>
                  <a:lnTo>
                    <a:pt x="856313" y="1614043"/>
                  </a:lnTo>
                  <a:lnTo>
                    <a:pt x="848124" y="1620477"/>
                  </a:lnTo>
                  <a:lnTo>
                    <a:pt x="844249" y="1634222"/>
                  </a:lnTo>
                  <a:cubicBezTo>
                    <a:pt x="843971" y="1634507"/>
                    <a:pt x="843971" y="1634961"/>
                    <a:pt x="844249" y="1635246"/>
                  </a:cubicBezTo>
                  <a:cubicBezTo>
                    <a:pt x="844417" y="1635480"/>
                    <a:pt x="844687" y="1635619"/>
                    <a:pt x="844980" y="1635611"/>
                  </a:cubicBezTo>
                  <a:lnTo>
                    <a:pt x="859018" y="1632394"/>
                  </a:lnTo>
                  <a:lnTo>
                    <a:pt x="857482" y="1639705"/>
                  </a:lnTo>
                  <a:cubicBezTo>
                    <a:pt x="857446" y="1639947"/>
                    <a:pt x="857446" y="1640195"/>
                    <a:pt x="857482" y="1640437"/>
                  </a:cubicBezTo>
                  <a:lnTo>
                    <a:pt x="862015" y="1648625"/>
                  </a:lnTo>
                  <a:lnTo>
                    <a:pt x="858579" y="1653012"/>
                  </a:lnTo>
                  <a:cubicBezTo>
                    <a:pt x="858396" y="1653246"/>
                    <a:pt x="858396" y="1653582"/>
                    <a:pt x="858579" y="1653816"/>
                  </a:cubicBezTo>
                  <a:cubicBezTo>
                    <a:pt x="858608" y="1654094"/>
                    <a:pt x="858740" y="1654357"/>
                    <a:pt x="858945" y="1654547"/>
                  </a:cubicBezTo>
                  <a:lnTo>
                    <a:pt x="864209" y="1658496"/>
                  </a:lnTo>
                  <a:lnTo>
                    <a:pt x="858287" y="1658496"/>
                  </a:lnTo>
                  <a:lnTo>
                    <a:pt x="854631" y="1653085"/>
                  </a:lnTo>
                  <a:cubicBezTo>
                    <a:pt x="854448" y="1652822"/>
                    <a:pt x="854148" y="1652661"/>
                    <a:pt x="853827" y="1652646"/>
                  </a:cubicBezTo>
                  <a:lnTo>
                    <a:pt x="853827" y="1652646"/>
                  </a:lnTo>
                  <a:cubicBezTo>
                    <a:pt x="853381" y="1652603"/>
                    <a:pt x="852993" y="1652932"/>
                    <a:pt x="852949" y="1653370"/>
                  </a:cubicBezTo>
                  <a:cubicBezTo>
                    <a:pt x="852949" y="1653370"/>
                    <a:pt x="852949" y="1653378"/>
                    <a:pt x="852949" y="1653378"/>
                  </a:cubicBezTo>
                  <a:lnTo>
                    <a:pt x="850025" y="1663175"/>
                  </a:lnTo>
                  <a:cubicBezTo>
                    <a:pt x="850025" y="1663760"/>
                    <a:pt x="850025" y="1664345"/>
                    <a:pt x="850610" y="1664491"/>
                  </a:cubicBezTo>
                  <a:lnTo>
                    <a:pt x="866402" y="1670121"/>
                  </a:lnTo>
                  <a:lnTo>
                    <a:pt x="864648" y="1676993"/>
                  </a:lnTo>
                  <a:cubicBezTo>
                    <a:pt x="864603" y="1677556"/>
                    <a:pt x="864925" y="1678090"/>
                    <a:pt x="865452" y="1678309"/>
                  </a:cubicBezTo>
                  <a:lnTo>
                    <a:pt x="870131" y="1679844"/>
                  </a:lnTo>
                  <a:lnTo>
                    <a:pt x="868595" y="1683719"/>
                  </a:lnTo>
                  <a:cubicBezTo>
                    <a:pt x="868471" y="1684188"/>
                    <a:pt x="868647" y="1684677"/>
                    <a:pt x="869034" y="1684962"/>
                  </a:cubicBezTo>
                  <a:lnTo>
                    <a:pt x="874006" y="1689203"/>
                  </a:lnTo>
                  <a:lnTo>
                    <a:pt x="870789" y="1693224"/>
                  </a:lnTo>
                  <a:cubicBezTo>
                    <a:pt x="870467" y="1693531"/>
                    <a:pt x="870453" y="1694036"/>
                    <a:pt x="870752" y="1694358"/>
                  </a:cubicBezTo>
                  <a:cubicBezTo>
                    <a:pt x="870767" y="1694372"/>
                    <a:pt x="870774" y="1694387"/>
                    <a:pt x="870789" y="1694394"/>
                  </a:cubicBezTo>
                  <a:cubicBezTo>
                    <a:pt x="870789" y="1694760"/>
                    <a:pt x="871227" y="1694979"/>
                    <a:pt x="871739" y="1694979"/>
                  </a:cubicBezTo>
                  <a:lnTo>
                    <a:pt x="885850" y="1694248"/>
                  </a:lnTo>
                  <a:lnTo>
                    <a:pt x="873055" y="1701559"/>
                  </a:lnTo>
                  <a:cubicBezTo>
                    <a:pt x="872653" y="1701895"/>
                    <a:pt x="872507" y="1702451"/>
                    <a:pt x="872690" y="1702948"/>
                  </a:cubicBezTo>
                  <a:cubicBezTo>
                    <a:pt x="872843" y="1703343"/>
                    <a:pt x="873216" y="1703606"/>
                    <a:pt x="873640" y="1703606"/>
                  </a:cubicBezTo>
                  <a:lnTo>
                    <a:pt x="873640" y="1703606"/>
                  </a:lnTo>
                  <a:lnTo>
                    <a:pt x="884022" y="1701047"/>
                  </a:lnTo>
                  <a:lnTo>
                    <a:pt x="884022" y="1703460"/>
                  </a:lnTo>
                  <a:cubicBezTo>
                    <a:pt x="884066" y="1703848"/>
                    <a:pt x="884249" y="1704213"/>
                    <a:pt x="884534" y="1704484"/>
                  </a:cubicBezTo>
                  <a:lnTo>
                    <a:pt x="885192" y="1704484"/>
                  </a:lnTo>
                  <a:lnTo>
                    <a:pt x="885558" y="1704484"/>
                  </a:lnTo>
                  <a:lnTo>
                    <a:pt x="894697" y="1699951"/>
                  </a:lnTo>
                  <a:lnTo>
                    <a:pt x="899083" y="1704264"/>
                  </a:lnTo>
                  <a:cubicBezTo>
                    <a:pt x="899274" y="1704469"/>
                    <a:pt x="899537" y="1704601"/>
                    <a:pt x="899815" y="1704630"/>
                  </a:cubicBezTo>
                  <a:cubicBezTo>
                    <a:pt x="899815" y="1704630"/>
                    <a:pt x="900180" y="1704630"/>
                    <a:pt x="900254" y="1704630"/>
                  </a:cubicBezTo>
                  <a:lnTo>
                    <a:pt x="904128" y="1703095"/>
                  </a:lnTo>
                  <a:lnTo>
                    <a:pt x="907711" y="1711941"/>
                  </a:lnTo>
                  <a:cubicBezTo>
                    <a:pt x="907784" y="1712226"/>
                    <a:pt x="908011" y="1712453"/>
                    <a:pt x="908296" y="1712526"/>
                  </a:cubicBezTo>
                  <a:lnTo>
                    <a:pt x="919848" y="1716474"/>
                  </a:lnTo>
                  <a:lnTo>
                    <a:pt x="932496" y="1712526"/>
                  </a:lnTo>
                  <a:cubicBezTo>
                    <a:pt x="932935" y="1712460"/>
                    <a:pt x="933271" y="1712095"/>
                    <a:pt x="933300" y="1711649"/>
                  </a:cubicBezTo>
                  <a:lnTo>
                    <a:pt x="935201" y="1698708"/>
                  </a:lnTo>
                  <a:lnTo>
                    <a:pt x="939588" y="1697757"/>
                  </a:lnTo>
                  <a:lnTo>
                    <a:pt x="976949" y="1718375"/>
                  </a:lnTo>
                  <a:lnTo>
                    <a:pt x="977388" y="1718375"/>
                  </a:lnTo>
                  <a:lnTo>
                    <a:pt x="977753" y="1718375"/>
                  </a:lnTo>
                  <a:lnTo>
                    <a:pt x="1002685" y="1710187"/>
                  </a:lnTo>
                  <a:lnTo>
                    <a:pt x="1009046" y="1702875"/>
                  </a:lnTo>
                  <a:lnTo>
                    <a:pt x="1016357" y="1701047"/>
                  </a:lnTo>
                  <a:lnTo>
                    <a:pt x="1027763" y="1706604"/>
                  </a:lnTo>
                  <a:cubicBezTo>
                    <a:pt x="1027763" y="1706604"/>
                    <a:pt x="1027763" y="1706604"/>
                    <a:pt x="1028274" y="1706604"/>
                  </a:cubicBezTo>
                  <a:cubicBezTo>
                    <a:pt x="1028479" y="1706706"/>
                    <a:pt x="1028727" y="1706706"/>
                    <a:pt x="1028932" y="1706604"/>
                  </a:cubicBezTo>
                  <a:lnTo>
                    <a:pt x="1037998" y="1699293"/>
                  </a:lnTo>
                  <a:lnTo>
                    <a:pt x="1040484" y="1701778"/>
                  </a:lnTo>
                  <a:lnTo>
                    <a:pt x="1036317" y="1705873"/>
                  </a:lnTo>
                  <a:cubicBezTo>
                    <a:pt x="1036317" y="1705873"/>
                    <a:pt x="1036317" y="1706385"/>
                    <a:pt x="1036317" y="1706531"/>
                  </a:cubicBezTo>
                  <a:lnTo>
                    <a:pt x="1035293" y="1718302"/>
                  </a:lnTo>
                  <a:lnTo>
                    <a:pt x="1035293" y="1718302"/>
                  </a:lnTo>
                  <a:lnTo>
                    <a:pt x="1035293" y="1723201"/>
                  </a:lnTo>
                  <a:lnTo>
                    <a:pt x="1036317" y="1748498"/>
                  </a:lnTo>
                  <a:lnTo>
                    <a:pt x="1016869" y="1785566"/>
                  </a:lnTo>
                  <a:lnTo>
                    <a:pt x="1016869" y="1785566"/>
                  </a:lnTo>
                  <a:lnTo>
                    <a:pt x="1007145" y="1818613"/>
                  </a:lnTo>
                  <a:lnTo>
                    <a:pt x="1000564" y="1828118"/>
                  </a:lnTo>
                  <a:lnTo>
                    <a:pt x="982506" y="1833820"/>
                  </a:lnTo>
                  <a:lnTo>
                    <a:pt x="972416" y="1833820"/>
                  </a:lnTo>
                  <a:lnTo>
                    <a:pt x="964593" y="1827971"/>
                  </a:lnTo>
                  <a:lnTo>
                    <a:pt x="964008" y="1827971"/>
                  </a:lnTo>
                  <a:lnTo>
                    <a:pt x="964008" y="1827971"/>
                  </a:lnTo>
                  <a:lnTo>
                    <a:pt x="959256" y="1822488"/>
                  </a:lnTo>
                  <a:cubicBezTo>
                    <a:pt x="959007" y="1822225"/>
                    <a:pt x="958671" y="1822064"/>
                    <a:pt x="958305" y="1822049"/>
                  </a:cubicBezTo>
                  <a:lnTo>
                    <a:pt x="942367" y="1823073"/>
                  </a:lnTo>
                  <a:lnTo>
                    <a:pt x="937761" y="1824462"/>
                  </a:lnTo>
                  <a:cubicBezTo>
                    <a:pt x="937987" y="1824213"/>
                    <a:pt x="937987" y="1823833"/>
                    <a:pt x="937761" y="1823585"/>
                  </a:cubicBezTo>
                  <a:cubicBezTo>
                    <a:pt x="937592" y="1823256"/>
                    <a:pt x="937249" y="1823058"/>
                    <a:pt x="936883" y="1823073"/>
                  </a:cubicBezTo>
                  <a:lnTo>
                    <a:pt x="936445" y="1823073"/>
                  </a:lnTo>
                  <a:lnTo>
                    <a:pt x="901496" y="1837695"/>
                  </a:lnTo>
                  <a:lnTo>
                    <a:pt x="861357" y="1824023"/>
                  </a:lnTo>
                  <a:lnTo>
                    <a:pt x="827506" y="1820148"/>
                  </a:lnTo>
                  <a:lnTo>
                    <a:pt x="822900" y="1813714"/>
                  </a:lnTo>
                  <a:cubicBezTo>
                    <a:pt x="822768" y="1813502"/>
                    <a:pt x="822556" y="1813342"/>
                    <a:pt x="822315" y="1813276"/>
                  </a:cubicBezTo>
                  <a:lnTo>
                    <a:pt x="790364" y="1806476"/>
                  </a:lnTo>
                  <a:lnTo>
                    <a:pt x="783053" y="1795655"/>
                  </a:lnTo>
                  <a:lnTo>
                    <a:pt x="766895" y="1790684"/>
                  </a:lnTo>
                  <a:lnTo>
                    <a:pt x="745766" y="1793901"/>
                  </a:lnTo>
                  <a:lnTo>
                    <a:pt x="725806" y="1811229"/>
                  </a:lnTo>
                  <a:lnTo>
                    <a:pt x="723832" y="1821537"/>
                  </a:lnTo>
                  <a:lnTo>
                    <a:pt x="727634" y="1832870"/>
                  </a:lnTo>
                  <a:lnTo>
                    <a:pt x="723028" y="1841936"/>
                  </a:lnTo>
                  <a:lnTo>
                    <a:pt x="705407" y="1849247"/>
                  </a:lnTo>
                  <a:lnTo>
                    <a:pt x="681938" y="1834625"/>
                  </a:lnTo>
                  <a:lnTo>
                    <a:pt x="646113" y="1825924"/>
                  </a:lnTo>
                  <a:lnTo>
                    <a:pt x="633976" y="1803990"/>
                  </a:lnTo>
                  <a:lnTo>
                    <a:pt x="607070" y="1793097"/>
                  </a:lnTo>
                  <a:lnTo>
                    <a:pt x="580091" y="1793097"/>
                  </a:lnTo>
                  <a:lnTo>
                    <a:pt x="561374" y="1784323"/>
                  </a:lnTo>
                  <a:lnTo>
                    <a:pt x="561374" y="1784323"/>
                  </a:lnTo>
                  <a:lnTo>
                    <a:pt x="557134" y="1783446"/>
                  </a:lnTo>
                  <a:lnTo>
                    <a:pt x="553479" y="1775111"/>
                  </a:lnTo>
                  <a:cubicBezTo>
                    <a:pt x="553296" y="1774833"/>
                    <a:pt x="553003" y="1774650"/>
                    <a:pt x="552674" y="1774599"/>
                  </a:cubicBezTo>
                  <a:lnTo>
                    <a:pt x="553332" y="1774599"/>
                  </a:lnTo>
                  <a:cubicBezTo>
                    <a:pt x="553479" y="1774277"/>
                    <a:pt x="553479" y="1773904"/>
                    <a:pt x="553332" y="1773575"/>
                  </a:cubicBezTo>
                  <a:lnTo>
                    <a:pt x="552309" y="1769627"/>
                  </a:lnTo>
                  <a:cubicBezTo>
                    <a:pt x="552243" y="1769269"/>
                    <a:pt x="551943" y="1768998"/>
                    <a:pt x="551578" y="1768969"/>
                  </a:cubicBezTo>
                  <a:cubicBezTo>
                    <a:pt x="551578" y="1768969"/>
                    <a:pt x="551578" y="1768969"/>
                    <a:pt x="551578" y="1768969"/>
                  </a:cubicBezTo>
                  <a:cubicBezTo>
                    <a:pt x="551336" y="1768903"/>
                    <a:pt x="551088" y="1768903"/>
                    <a:pt x="550846" y="1768969"/>
                  </a:cubicBezTo>
                  <a:lnTo>
                    <a:pt x="546825" y="1772991"/>
                  </a:lnTo>
                  <a:cubicBezTo>
                    <a:pt x="546598" y="1773349"/>
                    <a:pt x="546598" y="1773802"/>
                    <a:pt x="546825" y="1774160"/>
                  </a:cubicBezTo>
                  <a:cubicBezTo>
                    <a:pt x="547000" y="1774570"/>
                    <a:pt x="547403" y="1774826"/>
                    <a:pt x="547849" y="1774818"/>
                  </a:cubicBezTo>
                  <a:lnTo>
                    <a:pt x="551797" y="1774818"/>
                  </a:lnTo>
                  <a:lnTo>
                    <a:pt x="547849" y="1776500"/>
                  </a:lnTo>
                  <a:lnTo>
                    <a:pt x="539806" y="1772991"/>
                  </a:lnTo>
                  <a:lnTo>
                    <a:pt x="534177" y="1766483"/>
                  </a:lnTo>
                  <a:lnTo>
                    <a:pt x="534177" y="1765241"/>
                  </a:lnTo>
                  <a:lnTo>
                    <a:pt x="538051" y="1766045"/>
                  </a:lnTo>
                  <a:lnTo>
                    <a:pt x="538636" y="1766045"/>
                  </a:lnTo>
                  <a:cubicBezTo>
                    <a:pt x="538885" y="1765840"/>
                    <a:pt x="539068" y="1765555"/>
                    <a:pt x="539148" y="1765241"/>
                  </a:cubicBezTo>
                  <a:lnTo>
                    <a:pt x="540026" y="1758807"/>
                  </a:lnTo>
                  <a:lnTo>
                    <a:pt x="553771" y="1747913"/>
                  </a:lnTo>
                  <a:lnTo>
                    <a:pt x="558743" y="1736507"/>
                  </a:lnTo>
                  <a:lnTo>
                    <a:pt x="557719" y="1727734"/>
                  </a:lnTo>
                  <a:cubicBezTo>
                    <a:pt x="557697" y="1727390"/>
                    <a:pt x="557543" y="1727076"/>
                    <a:pt x="557280" y="1726856"/>
                  </a:cubicBezTo>
                  <a:lnTo>
                    <a:pt x="549969" y="1722542"/>
                  </a:lnTo>
                  <a:lnTo>
                    <a:pt x="547337" y="1716109"/>
                  </a:lnTo>
                  <a:lnTo>
                    <a:pt x="558669" y="1698927"/>
                  </a:lnTo>
                  <a:cubicBezTo>
                    <a:pt x="558764" y="1698693"/>
                    <a:pt x="558764" y="1698430"/>
                    <a:pt x="558669" y="1698196"/>
                  </a:cubicBezTo>
                  <a:lnTo>
                    <a:pt x="557646" y="1693297"/>
                  </a:lnTo>
                  <a:cubicBezTo>
                    <a:pt x="557653" y="1692903"/>
                    <a:pt x="557375" y="1692566"/>
                    <a:pt x="556988" y="1692493"/>
                  </a:cubicBezTo>
                  <a:cubicBezTo>
                    <a:pt x="556849" y="1692427"/>
                    <a:pt x="556688" y="1692427"/>
                    <a:pt x="556549" y="1692493"/>
                  </a:cubicBezTo>
                  <a:cubicBezTo>
                    <a:pt x="556359" y="1692449"/>
                    <a:pt x="556154" y="1692449"/>
                    <a:pt x="555964" y="1692493"/>
                  </a:cubicBezTo>
                  <a:lnTo>
                    <a:pt x="545729" y="1699804"/>
                  </a:lnTo>
                  <a:lnTo>
                    <a:pt x="542950" y="1698415"/>
                  </a:lnTo>
                  <a:lnTo>
                    <a:pt x="542000" y="1689203"/>
                  </a:lnTo>
                  <a:cubicBezTo>
                    <a:pt x="541934" y="1688706"/>
                    <a:pt x="541546" y="1688318"/>
                    <a:pt x="541049" y="1688253"/>
                  </a:cubicBezTo>
                  <a:lnTo>
                    <a:pt x="528620" y="1686425"/>
                  </a:lnTo>
                  <a:lnTo>
                    <a:pt x="511073" y="1695198"/>
                  </a:lnTo>
                  <a:lnTo>
                    <a:pt x="496450" y="1697245"/>
                  </a:lnTo>
                  <a:lnTo>
                    <a:pt x="484679" y="1691250"/>
                  </a:lnTo>
                  <a:lnTo>
                    <a:pt x="484240" y="1691250"/>
                  </a:lnTo>
                  <a:cubicBezTo>
                    <a:pt x="484006" y="1691141"/>
                    <a:pt x="483743" y="1691141"/>
                    <a:pt x="483509" y="1691250"/>
                  </a:cubicBezTo>
                  <a:lnTo>
                    <a:pt x="478099" y="1695710"/>
                  </a:lnTo>
                  <a:lnTo>
                    <a:pt x="466986" y="1691031"/>
                  </a:lnTo>
                  <a:lnTo>
                    <a:pt x="464207" y="1691031"/>
                  </a:lnTo>
                  <a:lnTo>
                    <a:pt x="445125" y="1700682"/>
                  </a:lnTo>
                  <a:lnTo>
                    <a:pt x="438252" y="1696880"/>
                  </a:lnTo>
                  <a:lnTo>
                    <a:pt x="418365" y="1695929"/>
                  </a:lnTo>
                  <a:lnTo>
                    <a:pt x="367186" y="1705800"/>
                  </a:lnTo>
                  <a:lnTo>
                    <a:pt x="348250" y="1714866"/>
                  </a:lnTo>
                  <a:lnTo>
                    <a:pt x="343571" y="1720495"/>
                  </a:lnTo>
                  <a:lnTo>
                    <a:pt x="326609" y="1723712"/>
                  </a:lnTo>
                  <a:lnTo>
                    <a:pt x="317177" y="1734752"/>
                  </a:lnTo>
                  <a:lnTo>
                    <a:pt x="303944" y="1739578"/>
                  </a:lnTo>
                  <a:lnTo>
                    <a:pt x="283984" y="1734679"/>
                  </a:lnTo>
                  <a:lnTo>
                    <a:pt x="259199" y="1737750"/>
                  </a:lnTo>
                  <a:lnTo>
                    <a:pt x="247793" y="1732193"/>
                  </a:lnTo>
                  <a:lnTo>
                    <a:pt x="239970" y="1721373"/>
                  </a:lnTo>
                  <a:cubicBezTo>
                    <a:pt x="239780" y="1721073"/>
                    <a:pt x="239443" y="1720905"/>
                    <a:pt x="239093" y="1720934"/>
                  </a:cubicBezTo>
                  <a:lnTo>
                    <a:pt x="238581" y="1720934"/>
                  </a:lnTo>
                  <a:lnTo>
                    <a:pt x="229807" y="1724882"/>
                  </a:lnTo>
                  <a:cubicBezTo>
                    <a:pt x="229537" y="1724977"/>
                    <a:pt x="229317" y="1725196"/>
                    <a:pt x="229222" y="1725467"/>
                  </a:cubicBezTo>
                  <a:lnTo>
                    <a:pt x="212991" y="1763193"/>
                  </a:lnTo>
                  <a:lnTo>
                    <a:pt x="180309" y="1783080"/>
                  </a:lnTo>
                  <a:lnTo>
                    <a:pt x="165687" y="1800115"/>
                  </a:lnTo>
                  <a:lnTo>
                    <a:pt x="162909" y="1810571"/>
                  </a:lnTo>
                  <a:lnTo>
                    <a:pt x="151869" y="1825924"/>
                  </a:lnTo>
                  <a:lnTo>
                    <a:pt x="150991" y="1842887"/>
                  </a:lnTo>
                  <a:lnTo>
                    <a:pt x="153843" y="1855243"/>
                  </a:lnTo>
                  <a:lnTo>
                    <a:pt x="148140" y="1865552"/>
                  </a:lnTo>
                  <a:lnTo>
                    <a:pt x="142510" y="1874179"/>
                  </a:lnTo>
                  <a:lnTo>
                    <a:pt x="117359" y="1894577"/>
                  </a:lnTo>
                  <a:lnTo>
                    <a:pt x="92501" y="1902912"/>
                  </a:lnTo>
                  <a:cubicBezTo>
                    <a:pt x="92150" y="1903066"/>
                    <a:pt x="91887" y="1903358"/>
                    <a:pt x="91770" y="1903716"/>
                  </a:cubicBezTo>
                  <a:lnTo>
                    <a:pt x="90819" y="1907592"/>
                  </a:lnTo>
                  <a:lnTo>
                    <a:pt x="81315" y="1926747"/>
                  </a:lnTo>
                  <a:lnTo>
                    <a:pt x="62378" y="1942832"/>
                  </a:lnTo>
                  <a:lnTo>
                    <a:pt x="55067" y="1964181"/>
                  </a:lnTo>
                  <a:lnTo>
                    <a:pt x="38251" y="1987943"/>
                  </a:lnTo>
                  <a:lnTo>
                    <a:pt x="23628" y="2020917"/>
                  </a:lnTo>
                  <a:lnTo>
                    <a:pt x="19169" y="2022745"/>
                  </a:lnTo>
                  <a:cubicBezTo>
                    <a:pt x="18781" y="2022818"/>
                    <a:pt x="18503" y="2023154"/>
                    <a:pt x="18510" y="2023549"/>
                  </a:cubicBezTo>
                  <a:lnTo>
                    <a:pt x="13539" y="2049065"/>
                  </a:lnTo>
                  <a:cubicBezTo>
                    <a:pt x="13539" y="2049065"/>
                    <a:pt x="13539" y="2049065"/>
                    <a:pt x="13539" y="2049431"/>
                  </a:cubicBezTo>
                  <a:cubicBezTo>
                    <a:pt x="13539" y="2049796"/>
                    <a:pt x="13539" y="2049869"/>
                    <a:pt x="13539" y="2050016"/>
                  </a:cubicBezTo>
                  <a:lnTo>
                    <a:pt x="13539" y="2050016"/>
                  </a:lnTo>
                  <a:cubicBezTo>
                    <a:pt x="13539" y="2050016"/>
                    <a:pt x="13539" y="2050016"/>
                    <a:pt x="13539" y="2050016"/>
                  </a:cubicBezTo>
                  <a:lnTo>
                    <a:pt x="13904" y="2050016"/>
                  </a:lnTo>
                  <a:cubicBezTo>
                    <a:pt x="14087" y="2050096"/>
                    <a:pt x="14299" y="2050096"/>
                    <a:pt x="14489" y="2050016"/>
                  </a:cubicBezTo>
                  <a:lnTo>
                    <a:pt x="16537" y="2048700"/>
                  </a:lnTo>
                  <a:lnTo>
                    <a:pt x="25603" y="2063322"/>
                  </a:lnTo>
                  <a:lnTo>
                    <a:pt x="27504" y="2072681"/>
                  </a:lnTo>
                  <a:lnTo>
                    <a:pt x="21801" y="2081162"/>
                  </a:lnTo>
                  <a:cubicBezTo>
                    <a:pt x="21618" y="2081476"/>
                    <a:pt x="21618" y="2081871"/>
                    <a:pt x="21801" y="2082185"/>
                  </a:cubicBezTo>
                  <a:lnTo>
                    <a:pt x="29550" y="2100391"/>
                  </a:lnTo>
                  <a:lnTo>
                    <a:pt x="29550" y="2117718"/>
                  </a:lnTo>
                  <a:lnTo>
                    <a:pt x="19754" y="2148206"/>
                  </a:lnTo>
                  <a:cubicBezTo>
                    <a:pt x="19754" y="2148206"/>
                    <a:pt x="19754" y="2148206"/>
                    <a:pt x="19754" y="2148206"/>
                  </a:cubicBezTo>
                  <a:lnTo>
                    <a:pt x="19754" y="2148206"/>
                  </a:lnTo>
                  <a:lnTo>
                    <a:pt x="19754" y="2156541"/>
                  </a:lnTo>
                  <a:lnTo>
                    <a:pt x="14343" y="2166923"/>
                  </a:lnTo>
                  <a:lnTo>
                    <a:pt x="598" y="2173723"/>
                  </a:lnTo>
                  <a:cubicBezTo>
                    <a:pt x="181" y="2173913"/>
                    <a:pt x="-60" y="2174366"/>
                    <a:pt x="13" y="2174820"/>
                  </a:cubicBezTo>
                  <a:cubicBezTo>
                    <a:pt x="35" y="2175236"/>
                    <a:pt x="291" y="2175602"/>
                    <a:pt x="671" y="2175770"/>
                  </a:cubicBezTo>
                  <a:lnTo>
                    <a:pt x="5058" y="2177305"/>
                  </a:lnTo>
                  <a:lnTo>
                    <a:pt x="19242" y="2198143"/>
                  </a:lnTo>
                  <a:lnTo>
                    <a:pt x="15001" y="2202383"/>
                  </a:lnTo>
                  <a:cubicBezTo>
                    <a:pt x="14804" y="2202698"/>
                    <a:pt x="14804" y="2203092"/>
                    <a:pt x="15001" y="2203407"/>
                  </a:cubicBezTo>
                  <a:lnTo>
                    <a:pt x="15878" y="2209256"/>
                  </a:lnTo>
                  <a:lnTo>
                    <a:pt x="15878" y="2221831"/>
                  </a:lnTo>
                  <a:cubicBezTo>
                    <a:pt x="15878" y="2221831"/>
                    <a:pt x="15878" y="2221831"/>
                    <a:pt x="15878" y="2221831"/>
                  </a:cubicBezTo>
                  <a:cubicBezTo>
                    <a:pt x="15878" y="2221831"/>
                    <a:pt x="15878" y="2222270"/>
                    <a:pt x="15878" y="2222416"/>
                  </a:cubicBezTo>
                  <a:lnTo>
                    <a:pt x="33499" y="2237039"/>
                  </a:lnTo>
                  <a:cubicBezTo>
                    <a:pt x="33711" y="2237127"/>
                    <a:pt x="33945" y="2237127"/>
                    <a:pt x="34157" y="2237039"/>
                  </a:cubicBezTo>
                  <a:lnTo>
                    <a:pt x="34157" y="2237039"/>
                  </a:lnTo>
                  <a:lnTo>
                    <a:pt x="40883" y="2235430"/>
                  </a:lnTo>
                  <a:cubicBezTo>
                    <a:pt x="40774" y="2235686"/>
                    <a:pt x="40774" y="2235979"/>
                    <a:pt x="40883" y="2236235"/>
                  </a:cubicBezTo>
                  <a:lnTo>
                    <a:pt x="43223" y="2246690"/>
                  </a:lnTo>
                  <a:lnTo>
                    <a:pt x="48048" y="2251515"/>
                  </a:lnTo>
                  <a:lnTo>
                    <a:pt x="48048" y="2251515"/>
                  </a:lnTo>
                  <a:lnTo>
                    <a:pt x="50899" y="2255317"/>
                  </a:lnTo>
                  <a:cubicBezTo>
                    <a:pt x="50899" y="2255317"/>
                    <a:pt x="51411" y="2255829"/>
                    <a:pt x="51704" y="2255829"/>
                  </a:cubicBezTo>
                  <a:lnTo>
                    <a:pt x="51704" y="2255829"/>
                  </a:lnTo>
                  <a:cubicBezTo>
                    <a:pt x="51982" y="2255800"/>
                    <a:pt x="52245" y="2255668"/>
                    <a:pt x="52435" y="2255463"/>
                  </a:cubicBezTo>
                  <a:lnTo>
                    <a:pt x="55286" y="2252539"/>
                  </a:lnTo>
                  <a:lnTo>
                    <a:pt x="62598" y="2267161"/>
                  </a:lnTo>
                  <a:lnTo>
                    <a:pt x="71152" y="2271768"/>
                  </a:lnTo>
                  <a:lnTo>
                    <a:pt x="82777" y="2286390"/>
                  </a:lnTo>
                  <a:lnTo>
                    <a:pt x="86359" y="2299258"/>
                  </a:lnTo>
                  <a:lnTo>
                    <a:pt x="84166" y="2300793"/>
                  </a:lnTo>
                  <a:cubicBezTo>
                    <a:pt x="83888" y="2300940"/>
                    <a:pt x="83691" y="2301210"/>
                    <a:pt x="83654" y="2301524"/>
                  </a:cubicBezTo>
                  <a:cubicBezTo>
                    <a:pt x="83530" y="2301802"/>
                    <a:pt x="83530" y="2302124"/>
                    <a:pt x="83654" y="2302402"/>
                  </a:cubicBezTo>
                  <a:lnTo>
                    <a:pt x="90966" y="2311322"/>
                  </a:lnTo>
                  <a:lnTo>
                    <a:pt x="96961" y="2317244"/>
                  </a:lnTo>
                  <a:lnTo>
                    <a:pt x="91770" y="2317244"/>
                  </a:lnTo>
                  <a:cubicBezTo>
                    <a:pt x="91309" y="2317251"/>
                    <a:pt x="90900" y="2317544"/>
                    <a:pt x="90746" y="2317975"/>
                  </a:cubicBezTo>
                  <a:cubicBezTo>
                    <a:pt x="90497" y="2318326"/>
                    <a:pt x="90497" y="2318794"/>
                    <a:pt x="90746" y="2319145"/>
                  </a:cubicBezTo>
                  <a:lnTo>
                    <a:pt x="92720" y="2321046"/>
                  </a:lnTo>
                  <a:cubicBezTo>
                    <a:pt x="92888" y="2321280"/>
                    <a:pt x="93159" y="2321419"/>
                    <a:pt x="93451" y="2321411"/>
                  </a:cubicBezTo>
                  <a:lnTo>
                    <a:pt x="93963" y="2321411"/>
                  </a:lnTo>
                  <a:lnTo>
                    <a:pt x="97911" y="2319437"/>
                  </a:lnTo>
                  <a:cubicBezTo>
                    <a:pt x="97911" y="2319437"/>
                    <a:pt x="97911" y="2318999"/>
                    <a:pt x="97911" y="2318779"/>
                  </a:cubicBezTo>
                  <a:lnTo>
                    <a:pt x="100543" y="2321411"/>
                  </a:lnTo>
                  <a:lnTo>
                    <a:pt x="117140" y="2329161"/>
                  </a:lnTo>
                  <a:lnTo>
                    <a:pt x="159472" y="2364621"/>
                  </a:lnTo>
                  <a:lnTo>
                    <a:pt x="193836" y="2379244"/>
                  </a:lnTo>
                  <a:lnTo>
                    <a:pt x="193836" y="2379244"/>
                  </a:lnTo>
                  <a:lnTo>
                    <a:pt x="199904" y="2380194"/>
                  </a:lnTo>
                  <a:lnTo>
                    <a:pt x="200342" y="2380194"/>
                  </a:lnTo>
                  <a:lnTo>
                    <a:pt x="221692" y="2370324"/>
                  </a:lnTo>
                  <a:lnTo>
                    <a:pt x="247939" y="2364548"/>
                  </a:lnTo>
                  <a:lnTo>
                    <a:pt x="279158" y="2365498"/>
                  </a:lnTo>
                  <a:lnTo>
                    <a:pt x="301531" y="2374272"/>
                  </a:lnTo>
                  <a:lnTo>
                    <a:pt x="302408" y="2374272"/>
                  </a:lnTo>
                  <a:lnTo>
                    <a:pt x="343205" y="2354678"/>
                  </a:lnTo>
                  <a:lnTo>
                    <a:pt x="358925" y="2353727"/>
                  </a:lnTo>
                  <a:cubicBezTo>
                    <a:pt x="359210" y="2353712"/>
                    <a:pt x="359473" y="2353581"/>
                    <a:pt x="359656" y="2353361"/>
                  </a:cubicBezTo>
                  <a:lnTo>
                    <a:pt x="365358" y="2346708"/>
                  </a:lnTo>
                  <a:lnTo>
                    <a:pt x="377715" y="2343857"/>
                  </a:lnTo>
                  <a:lnTo>
                    <a:pt x="377715" y="2343857"/>
                  </a:lnTo>
                  <a:lnTo>
                    <a:pt x="394238" y="2341956"/>
                  </a:lnTo>
                  <a:lnTo>
                    <a:pt x="394238" y="2341956"/>
                  </a:lnTo>
                  <a:lnTo>
                    <a:pt x="421144" y="2340932"/>
                  </a:lnTo>
                  <a:lnTo>
                    <a:pt x="432549" y="2345685"/>
                  </a:lnTo>
                  <a:lnTo>
                    <a:pt x="435547" y="2351461"/>
                  </a:lnTo>
                  <a:lnTo>
                    <a:pt x="444101" y="2358772"/>
                  </a:lnTo>
                  <a:lnTo>
                    <a:pt x="444101" y="2370836"/>
                  </a:lnTo>
                  <a:cubicBezTo>
                    <a:pt x="444101" y="2371201"/>
                    <a:pt x="444101" y="2371494"/>
                    <a:pt x="444467" y="2371640"/>
                  </a:cubicBezTo>
                  <a:lnTo>
                    <a:pt x="459089" y="2383484"/>
                  </a:lnTo>
                  <a:lnTo>
                    <a:pt x="459748" y="2383484"/>
                  </a:lnTo>
                  <a:lnTo>
                    <a:pt x="459748" y="2383484"/>
                  </a:lnTo>
                  <a:lnTo>
                    <a:pt x="473054" y="2379244"/>
                  </a:lnTo>
                  <a:lnTo>
                    <a:pt x="476637" y="2374857"/>
                  </a:lnTo>
                  <a:lnTo>
                    <a:pt x="495792" y="2378586"/>
                  </a:lnTo>
                  <a:cubicBezTo>
                    <a:pt x="496238" y="2378615"/>
                    <a:pt x="496655" y="2378344"/>
                    <a:pt x="496816" y="2377928"/>
                  </a:cubicBezTo>
                  <a:lnTo>
                    <a:pt x="499156" y="2371640"/>
                  </a:lnTo>
                  <a:lnTo>
                    <a:pt x="500837" y="2373321"/>
                  </a:lnTo>
                  <a:lnTo>
                    <a:pt x="502665" y="2376246"/>
                  </a:lnTo>
                  <a:cubicBezTo>
                    <a:pt x="502921" y="2376494"/>
                    <a:pt x="503257" y="2376648"/>
                    <a:pt x="503615" y="2376685"/>
                  </a:cubicBezTo>
                  <a:lnTo>
                    <a:pt x="508806" y="2376685"/>
                  </a:lnTo>
                  <a:lnTo>
                    <a:pt x="511439" y="2384800"/>
                  </a:lnTo>
                  <a:cubicBezTo>
                    <a:pt x="511606" y="2385188"/>
                    <a:pt x="511965" y="2385466"/>
                    <a:pt x="512389" y="2385531"/>
                  </a:cubicBezTo>
                  <a:lnTo>
                    <a:pt x="523795" y="2386409"/>
                  </a:lnTo>
                  <a:lnTo>
                    <a:pt x="522186" y="2391965"/>
                  </a:lnTo>
                  <a:cubicBezTo>
                    <a:pt x="521967" y="2392272"/>
                    <a:pt x="521967" y="2392682"/>
                    <a:pt x="522186" y="2392989"/>
                  </a:cubicBezTo>
                  <a:lnTo>
                    <a:pt x="529497" y="2400300"/>
                  </a:lnTo>
                  <a:lnTo>
                    <a:pt x="523795" y="2421284"/>
                  </a:lnTo>
                  <a:lnTo>
                    <a:pt x="523795" y="2421284"/>
                  </a:lnTo>
                  <a:lnTo>
                    <a:pt x="517873" y="2438684"/>
                  </a:lnTo>
                  <a:cubicBezTo>
                    <a:pt x="517660" y="2439021"/>
                    <a:pt x="517660" y="2439445"/>
                    <a:pt x="517873" y="2439781"/>
                  </a:cubicBezTo>
                  <a:lnTo>
                    <a:pt x="521528" y="2444387"/>
                  </a:lnTo>
                  <a:lnTo>
                    <a:pt x="521528" y="2448482"/>
                  </a:lnTo>
                  <a:lnTo>
                    <a:pt x="517945" y="2452064"/>
                  </a:lnTo>
                  <a:cubicBezTo>
                    <a:pt x="517850" y="2452327"/>
                    <a:pt x="517850" y="2452605"/>
                    <a:pt x="517945" y="2452868"/>
                  </a:cubicBezTo>
                  <a:cubicBezTo>
                    <a:pt x="517982" y="2453183"/>
                    <a:pt x="518143" y="2453468"/>
                    <a:pt x="518384" y="2453673"/>
                  </a:cubicBezTo>
                  <a:lnTo>
                    <a:pt x="524087" y="2458206"/>
                  </a:lnTo>
                  <a:lnTo>
                    <a:pt x="518311" y="2456597"/>
                  </a:lnTo>
                  <a:lnTo>
                    <a:pt x="518311" y="2456597"/>
                  </a:lnTo>
                  <a:cubicBezTo>
                    <a:pt x="518311" y="2456597"/>
                    <a:pt x="517799" y="2456597"/>
                    <a:pt x="517653" y="2456597"/>
                  </a:cubicBezTo>
                  <a:cubicBezTo>
                    <a:pt x="517397" y="2456787"/>
                    <a:pt x="517236" y="2457080"/>
                    <a:pt x="517214" y="2457402"/>
                  </a:cubicBezTo>
                  <a:lnTo>
                    <a:pt x="516264" y="2470635"/>
                  </a:lnTo>
                  <a:lnTo>
                    <a:pt x="507856" y="2476191"/>
                  </a:lnTo>
                  <a:cubicBezTo>
                    <a:pt x="507527" y="2476594"/>
                    <a:pt x="507527" y="2477178"/>
                    <a:pt x="507856" y="2477580"/>
                  </a:cubicBezTo>
                  <a:lnTo>
                    <a:pt x="517873" y="2500465"/>
                  </a:lnTo>
                  <a:lnTo>
                    <a:pt x="553113" y="2539726"/>
                  </a:lnTo>
                  <a:lnTo>
                    <a:pt x="553113" y="2539726"/>
                  </a:lnTo>
                  <a:lnTo>
                    <a:pt x="563787" y="2550401"/>
                  </a:lnTo>
                  <a:lnTo>
                    <a:pt x="570660" y="2560198"/>
                  </a:lnTo>
                  <a:lnTo>
                    <a:pt x="576363" y="2575406"/>
                  </a:lnTo>
                  <a:lnTo>
                    <a:pt x="576363" y="2583083"/>
                  </a:lnTo>
                  <a:cubicBezTo>
                    <a:pt x="576363" y="2583083"/>
                    <a:pt x="576363" y="2583083"/>
                    <a:pt x="576363" y="2583083"/>
                  </a:cubicBezTo>
                  <a:lnTo>
                    <a:pt x="576363" y="2583083"/>
                  </a:lnTo>
                  <a:lnTo>
                    <a:pt x="592886" y="2622125"/>
                  </a:lnTo>
                  <a:lnTo>
                    <a:pt x="595080" y="2632215"/>
                  </a:lnTo>
                  <a:lnTo>
                    <a:pt x="591058" y="2639014"/>
                  </a:lnTo>
                  <a:cubicBezTo>
                    <a:pt x="590993" y="2639277"/>
                    <a:pt x="590993" y="2639555"/>
                    <a:pt x="591058" y="2639818"/>
                  </a:cubicBezTo>
                  <a:lnTo>
                    <a:pt x="595226" y="2657000"/>
                  </a:lnTo>
                  <a:lnTo>
                    <a:pt x="602537" y="2666066"/>
                  </a:lnTo>
                  <a:lnTo>
                    <a:pt x="602537" y="2675790"/>
                  </a:lnTo>
                  <a:lnTo>
                    <a:pt x="600490" y="2697724"/>
                  </a:lnTo>
                  <a:lnTo>
                    <a:pt x="586818" y="2710519"/>
                  </a:lnTo>
                  <a:lnTo>
                    <a:pt x="576874" y="2729309"/>
                  </a:lnTo>
                  <a:lnTo>
                    <a:pt x="563130" y="2771714"/>
                  </a:lnTo>
                  <a:lnTo>
                    <a:pt x="562252" y="2800301"/>
                  </a:lnTo>
                  <a:lnTo>
                    <a:pt x="562252" y="2800301"/>
                  </a:lnTo>
                  <a:lnTo>
                    <a:pt x="563349" y="2816533"/>
                  </a:lnTo>
                  <a:lnTo>
                    <a:pt x="581919" y="2843877"/>
                  </a:lnTo>
                  <a:lnTo>
                    <a:pt x="615186" y="2907193"/>
                  </a:lnTo>
                  <a:lnTo>
                    <a:pt x="616209" y="2940898"/>
                  </a:lnTo>
                  <a:lnTo>
                    <a:pt x="622059" y="2958372"/>
                  </a:lnTo>
                  <a:lnTo>
                    <a:pt x="624032" y="2974091"/>
                  </a:lnTo>
                  <a:lnTo>
                    <a:pt x="631344" y="3010648"/>
                  </a:lnTo>
                  <a:lnTo>
                    <a:pt x="641360" y="3025270"/>
                  </a:lnTo>
                  <a:lnTo>
                    <a:pt x="655983" y="3036895"/>
                  </a:lnTo>
                  <a:lnTo>
                    <a:pt x="674554" y="3081860"/>
                  </a:lnTo>
                  <a:lnTo>
                    <a:pt x="690127" y="3109935"/>
                  </a:lnTo>
                  <a:lnTo>
                    <a:pt x="691223" y="3123973"/>
                  </a:lnTo>
                  <a:lnTo>
                    <a:pt x="688738" y="3128213"/>
                  </a:lnTo>
                  <a:lnTo>
                    <a:pt x="685667" y="3127409"/>
                  </a:lnTo>
                  <a:lnTo>
                    <a:pt x="685228" y="3127409"/>
                  </a:lnTo>
                  <a:cubicBezTo>
                    <a:pt x="685038" y="3127350"/>
                    <a:pt x="684833" y="3127350"/>
                    <a:pt x="684643" y="3127409"/>
                  </a:cubicBezTo>
                  <a:cubicBezTo>
                    <a:pt x="684439" y="3127599"/>
                    <a:pt x="684307" y="3127862"/>
                    <a:pt x="684277" y="3128140"/>
                  </a:cubicBezTo>
                  <a:lnTo>
                    <a:pt x="683254" y="3133989"/>
                  </a:lnTo>
                  <a:cubicBezTo>
                    <a:pt x="683188" y="3134252"/>
                    <a:pt x="683188" y="3134530"/>
                    <a:pt x="683254" y="3134793"/>
                  </a:cubicBezTo>
                  <a:lnTo>
                    <a:pt x="694002" y="3151975"/>
                  </a:lnTo>
                  <a:lnTo>
                    <a:pt x="694806" y="3159871"/>
                  </a:lnTo>
                  <a:cubicBezTo>
                    <a:pt x="694945" y="3160376"/>
                    <a:pt x="695376" y="3160756"/>
                    <a:pt x="695903" y="3160822"/>
                  </a:cubicBezTo>
                  <a:lnTo>
                    <a:pt x="700801" y="3160822"/>
                  </a:lnTo>
                  <a:lnTo>
                    <a:pt x="700801" y="3166598"/>
                  </a:lnTo>
                  <a:cubicBezTo>
                    <a:pt x="700779" y="3167065"/>
                    <a:pt x="701079" y="3167489"/>
                    <a:pt x="701532" y="3167621"/>
                  </a:cubicBezTo>
                  <a:lnTo>
                    <a:pt x="725001" y="3176468"/>
                  </a:lnTo>
                  <a:lnTo>
                    <a:pt x="725440" y="3176468"/>
                  </a:lnTo>
                  <a:cubicBezTo>
                    <a:pt x="725703" y="3176541"/>
                    <a:pt x="725981" y="3176541"/>
                    <a:pt x="726245" y="3176468"/>
                  </a:cubicBezTo>
                  <a:lnTo>
                    <a:pt x="733556" y="3169888"/>
                  </a:lnTo>
                  <a:lnTo>
                    <a:pt x="761558" y="3167767"/>
                  </a:lnTo>
                  <a:lnTo>
                    <a:pt x="774572" y="3160456"/>
                  </a:lnTo>
                  <a:lnTo>
                    <a:pt x="818440" y="3164331"/>
                  </a:lnTo>
                  <a:cubicBezTo>
                    <a:pt x="818842" y="3164317"/>
                    <a:pt x="819215" y="3164126"/>
                    <a:pt x="819464" y="3163819"/>
                  </a:cubicBezTo>
                  <a:lnTo>
                    <a:pt x="821949" y="3159506"/>
                  </a:lnTo>
                  <a:lnTo>
                    <a:pt x="836572" y="3161407"/>
                  </a:lnTo>
                  <a:cubicBezTo>
                    <a:pt x="837054" y="3161319"/>
                    <a:pt x="837435" y="3160938"/>
                    <a:pt x="837522" y="3160456"/>
                  </a:cubicBezTo>
                  <a:lnTo>
                    <a:pt x="838327" y="3154388"/>
                  </a:lnTo>
                  <a:lnTo>
                    <a:pt x="865671" y="3149343"/>
                  </a:lnTo>
                  <a:lnTo>
                    <a:pt x="892357" y="3127409"/>
                  </a:lnTo>
                  <a:lnTo>
                    <a:pt x="921602" y="3093850"/>
                  </a:lnTo>
                  <a:lnTo>
                    <a:pt x="946900" y="3050933"/>
                  </a:lnTo>
                  <a:lnTo>
                    <a:pt x="966786" y="3032728"/>
                  </a:lnTo>
                  <a:lnTo>
                    <a:pt x="975706" y="2995367"/>
                  </a:lnTo>
                  <a:lnTo>
                    <a:pt x="975706" y="2995367"/>
                  </a:lnTo>
                  <a:lnTo>
                    <a:pt x="975706" y="2995367"/>
                  </a:lnTo>
                  <a:lnTo>
                    <a:pt x="975706" y="2981622"/>
                  </a:lnTo>
                  <a:cubicBezTo>
                    <a:pt x="975713" y="2981110"/>
                    <a:pt x="975333" y="2980671"/>
                    <a:pt x="974829" y="2980598"/>
                  </a:cubicBezTo>
                  <a:lnTo>
                    <a:pt x="974829" y="2980598"/>
                  </a:lnTo>
                  <a:cubicBezTo>
                    <a:pt x="974368" y="2980584"/>
                    <a:pt x="973937" y="2980839"/>
                    <a:pt x="973732" y="2981256"/>
                  </a:cubicBezTo>
                  <a:lnTo>
                    <a:pt x="972416" y="2984619"/>
                  </a:lnTo>
                  <a:lnTo>
                    <a:pt x="968395" y="2980598"/>
                  </a:lnTo>
                  <a:lnTo>
                    <a:pt x="974390" y="2971825"/>
                  </a:lnTo>
                  <a:lnTo>
                    <a:pt x="1010947" y="2954936"/>
                  </a:lnTo>
                  <a:lnTo>
                    <a:pt x="1023961" y="2941556"/>
                  </a:lnTo>
                  <a:lnTo>
                    <a:pt x="1024984" y="2934756"/>
                  </a:lnTo>
                  <a:cubicBezTo>
                    <a:pt x="1025086" y="2934179"/>
                    <a:pt x="1024743" y="2933616"/>
                    <a:pt x="1024180" y="2933440"/>
                  </a:cubicBezTo>
                  <a:lnTo>
                    <a:pt x="1024180" y="2933440"/>
                  </a:lnTo>
                  <a:cubicBezTo>
                    <a:pt x="1023800" y="2933455"/>
                    <a:pt x="1023463" y="2933681"/>
                    <a:pt x="1023302" y="2934025"/>
                  </a:cubicBezTo>
                  <a:lnTo>
                    <a:pt x="1021402" y="2937169"/>
                  </a:lnTo>
                  <a:lnTo>
                    <a:pt x="1026227" y="2899369"/>
                  </a:lnTo>
                  <a:cubicBezTo>
                    <a:pt x="1026242" y="2898909"/>
                    <a:pt x="1026022" y="2898470"/>
                    <a:pt x="1025642" y="2898200"/>
                  </a:cubicBezTo>
                  <a:lnTo>
                    <a:pt x="1027178" y="2898200"/>
                  </a:lnTo>
                  <a:cubicBezTo>
                    <a:pt x="1027178" y="2898200"/>
                    <a:pt x="1026519" y="2898200"/>
                    <a:pt x="1026447" y="2898200"/>
                  </a:cubicBezTo>
                  <a:lnTo>
                    <a:pt x="1025715" y="2898858"/>
                  </a:lnTo>
                  <a:lnTo>
                    <a:pt x="1018404" y="2871733"/>
                  </a:lnTo>
                  <a:lnTo>
                    <a:pt x="1012555" y="2868004"/>
                  </a:lnTo>
                  <a:lnTo>
                    <a:pt x="1012555" y="2855282"/>
                  </a:lnTo>
                  <a:lnTo>
                    <a:pt x="1036975" y="2835469"/>
                  </a:lnTo>
                  <a:lnTo>
                    <a:pt x="1038364" y="2831521"/>
                  </a:lnTo>
                  <a:lnTo>
                    <a:pt x="1041069" y="2834884"/>
                  </a:lnTo>
                  <a:cubicBezTo>
                    <a:pt x="1041069" y="2834884"/>
                    <a:pt x="1041508" y="2834884"/>
                    <a:pt x="1041947" y="2834884"/>
                  </a:cubicBezTo>
                  <a:cubicBezTo>
                    <a:pt x="1042275" y="2834825"/>
                    <a:pt x="1042582" y="2834672"/>
                    <a:pt x="1042824" y="2834445"/>
                  </a:cubicBezTo>
                  <a:lnTo>
                    <a:pt x="1050647" y="2822528"/>
                  </a:lnTo>
                  <a:cubicBezTo>
                    <a:pt x="1050961" y="2822053"/>
                    <a:pt x="1050830" y="2821424"/>
                    <a:pt x="1050354" y="2821109"/>
                  </a:cubicBezTo>
                  <a:cubicBezTo>
                    <a:pt x="1050332" y="2821095"/>
                    <a:pt x="1050311" y="2821080"/>
                    <a:pt x="1050281" y="2821066"/>
                  </a:cubicBezTo>
                  <a:lnTo>
                    <a:pt x="1048673" y="2819969"/>
                  </a:lnTo>
                  <a:lnTo>
                    <a:pt x="1064758" y="2807320"/>
                  </a:lnTo>
                  <a:lnTo>
                    <a:pt x="1095538" y="2796353"/>
                  </a:lnTo>
                  <a:lnTo>
                    <a:pt x="1109283" y="2785532"/>
                  </a:lnTo>
                  <a:cubicBezTo>
                    <a:pt x="1109547" y="2785350"/>
                    <a:pt x="1109708" y="2785050"/>
                    <a:pt x="1109722" y="2784728"/>
                  </a:cubicBezTo>
                  <a:lnTo>
                    <a:pt x="1109722" y="2781292"/>
                  </a:lnTo>
                  <a:lnTo>
                    <a:pt x="1125368" y="2766231"/>
                  </a:lnTo>
                  <a:lnTo>
                    <a:pt x="1126392" y="2760309"/>
                  </a:lnTo>
                  <a:cubicBezTo>
                    <a:pt x="1126443" y="2759892"/>
                    <a:pt x="1126246" y="2759490"/>
                    <a:pt x="1125880" y="2759285"/>
                  </a:cubicBezTo>
                  <a:lnTo>
                    <a:pt x="1123833" y="2757896"/>
                  </a:lnTo>
                  <a:lnTo>
                    <a:pt x="1129097" y="2748976"/>
                  </a:lnTo>
                  <a:cubicBezTo>
                    <a:pt x="1129324" y="2748727"/>
                    <a:pt x="1129324" y="2748347"/>
                    <a:pt x="1129097" y="2748099"/>
                  </a:cubicBezTo>
                  <a:lnTo>
                    <a:pt x="1126172" y="2738302"/>
                  </a:lnTo>
                  <a:cubicBezTo>
                    <a:pt x="1126063" y="2737834"/>
                    <a:pt x="1125624" y="2737519"/>
                    <a:pt x="1125149" y="2737570"/>
                  </a:cubicBezTo>
                  <a:lnTo>
                    <a:pt x="1124199" y="2737570"/>
                  </a:lnTo>
                  <a:lnTo>
                    <a:pt x="1123248" y="2713078"/>
                  </a:lnTo>
                  <a:lnTo>
                    <a:pt x="1123248" y="2691948"/>
                  </a:lnTo>
                  <a:lnTo>
                    <a:pt x="1130121" y="2675278"/>
                  </a:lnTo>
                  <a:cubicBezTo>
                    <a:pt x="1130150" y="2675008"/>
                    <a:pt x="1130150" y="2674745"/>
                    <a:pt x="1130121" y="2674474"/>
                  </a:cubicBezTo>
                  <a:lnTo>
                    <a:pt x="1126172" y="2663653"/>
                  </a:lnTo>
                  <a:lnTo>
                    <a:pt x="1126172" y="2663653"/>
                  </a:lnTo>
                  <a:lnTo>
                    <a:pt x="1126172" y="2663214"/>
                  </a:lnTo>
                  <a:lnTo>
                    <a:pt x="1115791" y="2656927"/>
                  </a:lnTo>
                  <a:lnTo>
                    <a:pt x="1107017" y="2634408"/>
                  </a:lnTo>
                  <a:lnTo>
                    <a:pt x="1104019" y="2624245"/>
                  </a:lnTo>
                  <a:lnTo>
                    <a:pt x="1110015" y="2599679"/>
                  </a:lnTo>
                  <a:cubicBezTo>
                    <a:pt x="1110088" y="2599314"/>
                    <a:pt x="1110088" y="2598941"/>
                    <a:pt x="1110015" y="2598583"/>
                  </a:cubicBezTo>
                  <a:lnTo>
                    <a:pt x="1096708" y="2584399"/>
                  </a:lnTo>
                  <a:lnTo>
                    <a:pt x="1105262" y="2552814"/>
                  </a:lnTo>
                  <a:lnTo>
                    <a:pt x="1111184" y="2546892"/>
                  </a:lnTo>
                  <a:lnTo>
                    <a:pt x="1124637" y="2515819"/>
                  </a:lnTo>
                  <a:lnTo>
                    <a:pt x="1147083" y="2496225"/>
                  </a:lnTo>
                  <a:cubicBezTo>
                    <a:pt x="1147083" y="2496225"/>
                    <a:pt x="1147083" y="2496225"/>
                    <a:pt x="1147083" y="2496225"/>
                  </a:cubicBezTo>
                  <a:lnTo>
                    <a:pt x="1147083" y="2496225"/>
                  </a:lnTo>
                  <a:lnTo>
                    <a:pt x="1165873" y="2474291"/>
                  </a:lnTo>
                  <a:lnTo>
                    <a:pt x="1166823" y="2468295"/>
                  </a:lnTo>
                  <a:lnTo>
                    <a:pt x="1173477" y="2467052"/>
                  </a:lnTo>
                  <a:lnTo>
                    <a:pt x="1212446" y="2429984"/>
                  </a:lnTo>
                  <a:lnTo>
                    <a:pt x="1229335" y="2420991"/>
                  </a:lnTo>
                  <a:lnTo>
                    <a:pt x="1264868" y="2386409"/>
                  </a:lnTo>
                  <a:lnTo>
                    <a:pt x="1276493" y="2366961"/>
                  </a:lnTo>
                  <a:lnTo>
                    <a:pt x="1288483" y="2354824"/>
                  </a:lnTo>
                  <a:lnTo>
                    <a:pt x="1306908" y="2310956"/>
                  </a:lnTo>
                  <a:lnTo>
                    <a:pt x="1311953" y="2305838"/>
                  </a:lnTo>
                  <a:lnTo>
                    <a:pt x="1322993" y="2287852"/>
                  </a:lnTo>
                  <a:lnTo>
                    <a:pt x="1326649" y="2267015"/>
                  </a:lnTo>
                  <a:lnTo>
                    <a:pt x="1334691" y="2266065"/>
                  </a:lnTo>
                  <a:cubicBezTo>
                    <a:pt x="1335173" y="2266109"/>
                    <a:pt x="1335598" y="2265743"/>
                    <a:pt x="1335641" y="2265260"/>
                  </a:cubicBezTo>
                  <a:cubicBezTo>
                    <a:pt x="1335641" y="2265239"/>
                    <a:pt x="1335641" y="2265209"/>
                    <a:pt x="1335641" y="2265187"/>
                  </a:cubicBezTo>
                  <a:cubicBezTo>
                    <a:pt x="1335641" y="2264602"/>
                    <a:pt x="1335641" y="2264237"/>
                    <a:pt x="1334837" y="2264018"/>
                  </a:cubicBezTo>
                  <a:lnTo>
                    <a:pt x="1330377" y="2262482"/>
                  </a:lnTo>
                  <a:lnTo>
                    <a:pt x="1331766" y="2260069"/>
                  </a:lnTo>
                  <a:lnTo>
                    <a:pt x="1330670" y="2245447"/>
                  </a:lnTo>
                  <a:lnTo>
                    <a:pt x="1332644" y="2236673"/>
                  </a:lnTo>
                  <a:cubicBezTo>
                    <a:pt x="1332834" y="2236183"/>
                    <a:pt x="1332585" y="2235635"/>
                    <a:pt x="1332096" y="2235445"/>
                  </a:cubicBezTo>
                  <a:cubicBezTo>
                    <a:pt x="1332088" y="2235438"/>
                    <a:pt x="1332074" y="2235438"/>
                    <a:pt x="1332059" y="2235430"/>
                  </a:cubicBezTo>
                  <a:lnTo>
                    <a:pt x="1322262" y="2231482"/>
                  </a:lnTo>
                  <a:lnTo>
                    <a:pt x="1322262" y="2231482"/>
                  </a:lnTo>
                  <a:cubicBezTo>
                    <a:pt x="1322021" y="2231438"/>
                    <a:pt x="1321772" y="2231438"/>
                    <a:pt x="1321531" y="2231482"/>
                  </a:cubicBezTo>
                  <a:lnTo>
                    <a:pt x="1310491" y="2239232"/>
                  </a:lnTo>
                  <a:lnTo>
                    <a:pt x="1292871" y="2242157"/>
                  </a:lnTo>
                  <a:lnTo>
                    <a:pt x="1256314" y="2247201"/>
                  </a:lnTo>
                  <a:lnTo>
                    <a:pt x="1241691" y="2255829"/>
                  </a:lnTo>
                  <a:lnTo>
                    <a:pt x="1226411" y="2252027"/>
                  </a:lnTo>
                  <a:lnTo>
                    <a:pt x="1226411" y="2252027"/>
                  </a:lnTo>
                  <a:lnTo>
                    <a:pt x="1225752" y="2252027"/>
                  </a:lnTo>
                  <a:lnTo>
                    <a:pt x="1211496" y="2260727"/>
                  </a:lnTo>
                  <a:lnTo>
                    <a:pt x="1202283" y="2261678"/>
                  </a:lnTo>
                  <a:lnTo>
                    <a:pt x="1179326" y="2240621"/>
                  </a:lnTo>
                  <a:lnTo>
                    <a:pt x="1179326" y="2240621"/>
                  </a:lnTo>
                  <a:lnTo>
                    <a:pt x="1179326" y="2240621"/>
                  </a:lnTo>
                  <a:cubicBezTo>
                    <a:pt x="1179092" y="2240534"/>
                    <a:pt x="1178829" y="2240534"/>
                    <a:pt x="1178595" y="2240621"/>
                  </a:cubicBezTo>
                  <a:lnTo>
                    <a:pt x="1168651" y="2239890"/>
                  </a:lnTo>
                  <a:lnTo>
                    <a:pt x="1181958" y="2232945"/>
                  </a:lnTo>
                  <a:cubicBezTo>
                    <a:pt x="1182411" y="2232703"/>
                    <a:pt x="1182674" y="2232213"/>
                    <a:pt x="1182616" y="2231702"/>
                  </a:cubicBezTo>
                  <a:lnTo>
                    <a:pt x="1180423" y="2222416"/>
                  </a:lnTo>
                  <a:lnTo>
                    <a:pt x="1175524" y="2215544"/>
                  </a:lnTo>
                  <a:cubicBezTo>
                    <a:pt x="1175305" y="2215280"/>
                    <a:pt x="1174983" y="2215127"/>
                    <a:pt x="1174646" y="2215105"/>
                  </a:cubicBezTo>
                  <a:cubicBezTo>
                    <a:pt x="1174456" y="2215032"/>
                    <a:pt x="1174252" y="2215032"/>
                    <a:pt x="1174062" y="2215105"/>
                  </a:cubicBezTo>
                  <a:lnTo>
                    <a:pt x="1174062" y="2215105"/>
                  </a:lnTo>
                  <a:lnTo>
                    <a:pt x="1163241" y="2207063"/>
                  </a:lnTo>
                  <a:lnTo>
                    <a:pt x="1140649" y="2179572"/>
                  </a:lnTo>
                  <a:lnTo>
                    <a:pt x="1126027" y="2172626"/>
                  </a:lnTo>
                  <a:lnTo>
                    <a:pt x="1120104" y="2172626"/>
                  </a:lnTo>
                  <a:lnTo>
                    <a:pt x="1114255" y="2162829"/>
                  </a:lnTo>
                  <a:lnTo>
                    <a:pt x="1113232" y="2168678"/>
                  </a:lnTo>
                  <a:lnTo>
                    <a:pt x="1110307" y="2167801"/>
                  </a:lnTo>
                  <a:lnTo>
                    <a:pt x="1100437" y="2151131"/>
                  </a:lnTo>
                  <a:lnTo>
                    <a:pt x="1093710" y="2120716"/>
                  </a:lnTo>
                  <a:lnTo>
                    <a:pt x="1086399" y="2111065"/>
                  </a:lnTo>
                  <a:lnTo>
                    <a:pt x="1086399" y="2110115"/>
                  </a:lnTo>
                  <a:cubicBezTo>
                    <a:pt x="1086582" y="2109771"/>
                    <a:pt x="1086582" y="2109362"/>
                    <a:pt x="1086399" y="2109018"/>
                  </a:cubicBezTo>
                  <a:lnTo>
                    <a:pt x="1066001" y="2091617"/>
                  </a:lnTo>
                  <a:lnTo>
                    <a:pt x="1062857" y="2046360"/>
                  </a:lnTo>
                  <a:lnTo>
                    <a:pt x="1057300" y="2040145"/>
                  </a:lnTo>
                  <a:lnTo>
                    <a:pt x="1056276" y="2029325"/>
                  </a:lnTo>
                  <a:cubicBezTo>
                    <a:pt x="1056357" y="2029091"/>
                    <a:pt x="1056357" y="2028827"/>
                    <a:pt x="1056276" y="2028594"/>
                  </a:cubicBezTo>
                  <a:lnTo>
                    <a:pt x="1032003" y="2006294"/>
                  </a:lnTo>
                  <a:lnTo>
                    <a:pt x="1029298" y="1990867"/>
                  </a:lnTo>
                  <a:lnTo>
                    <a:pt x="1035147" y="1989259"/>
                  </a:lnTo>
                  <a:cubicBezTo>
                    <a:pt x="1035549" y="1989120"/>
                    <a:pt x="1035849" y="1988791"/>
                    <a:pt x="1035951" y="1988381"/>
                  </a:cubicBezTo>
                  <a:cubicBezTo>
                    <a:pt x="1035951" y="1988016"/>
                    <a:pt x="1035951" y="1987577"/>
                    <a:pt x="1035586" y="1987358"/>
                  </a:cubicBezTo>
                  <a:lnTo>
                    <a:pt x="1023156" y="1976903"/>
                  </a:lnTo>
                  <a:lnTo>
                    <a:pt x="1000638" y="1933912"/>
                  </a:lnTo>
                  <a:lnTo>
                    <a:pt x="990621" y="1902108"/>
                  </a:lnTo>
                  <a:lnTo>
                    <a:pt x="975121" y="1882806"/>
                  </a:lnTo>
                  <a:lnTo>
                    <a:pt x="968687" y="1866356"/>
                  </a:lnTo>
                  <a:lnTo>
                    <a:pt x="971466" y="1859045"/>
                  </a:lnTo>
                  <a:lnTo>
                    <a:pt x="985357" y="1889386"/>
                  </a:lnTo>
                  <a:lnTo>
                    <a:pt x="999980" y="1905983"/>
                  </a:lnTo>
                  <a:cubicBezTo>
                    <a:pt x="1000170" y="1906232"/>
                    <a:pt x="1000469" y="1906363"/>
                    <a:pt x="1000784" y="1906349"/>
                  </a:cubicBezTo>
                  <a:lnTo>
                    <a:pt x="1000784" y="1906349"/>
                  </a:lnTo>
                  <a:lnTo>
                    <a:pt x="1006633" y="1904375"/>
                  </a:lnTo>
                  <a:cubicBezTo>
                    <a:pt x="1006984" y="1904287"/>
                    <a:pt x="1007240" y="1904002"/>
                    <a:pt x="1007291" y="1903643"/>
                  </a:cubicBezTo>
                  <a:lnTo>
                    <a:pt x="1012190" y="1886169"/>
                  </a:lnTo>
                  <a:lnTo>
                    <a:pt x="1010142" y="1898233"/>
                  </a:lnTo>
                  <a:cubicBezTo>
                    <a:pt x="1010069" y="1898518"/>
                    <a:pt x="1010069" y="1898825"/>
                    <a:pt x="1010142" y="1899111"/>
                  </a:cubicBezTo>
                  <a:cubicBezTo>
                    <a:pt x="1010362" y="1899322"/>
                    <a:pt x="1010647" y="1899447"/>
                    <a:pt x="1010947" y="1899476"/>
                  </a:cubicBezTo>
                  <a:lnTo>
                    <a:pt x="1020305" y="1900426"/>
                  </a:lnTo>
                  <a:lnTo>
                    <a:pt x="1055180" y="1956650"/>
                  </a:lnTo>
                  <a:lnTo>
                    <a:pt x="1063003" y="1980193"/>
                  </a:lnTo>
                  <a:cubicBezTo>
                    <a:pt x="1063113" y="1980610"/>
                    <a:pt x="1063456" y="1980924"/>
                    <a:pt x="1063881" y="1980997"/>
                  </a:cubicBezTo>
                  <a:lnTo>
                    <a:pt x="1070241" y="1981728"/>
                  </a:lnTo>
                  <a:lnTo>
                    <a:pt x="1081720" y="1991160"/>
                  </a:lnTo>
                  <a:lnTo>
                    <a:pt x="1094369" y="2020039"/>
                  </a:lnTo>
                  <a:lnTo>
                    <a:pt x="1093491" y="2030129"/>
                  </a:lnTo>
                  <a:lnTo>
                    <a:pt x="1099340" y="2055718"/>
                  </a:lnTo>
                  <a:cubicBezTo>
                    <a:pt x="1099384" y="2055974"/>
                    <a:pt x="1099516" y="2056201"/>
                    <a:pt x="1099706" y="2056376"/>
                  </a:cubicBezTo>
                  <a:lnTo>
                    <a:pt x="1119154" y="2068952"/>
                  </a:lnTo>
                  <a:lnTo>
                    <a:pt x="1130779" y="2080285"/>
                  </a:lnTo>
                  <a:lnTo>
                    <a:pt x="1134800" y="2094907"/>
                  </a:lnTo>
                  <a:lnTo>
                    <a:pt x="1144743" y="2110992"/>
                  </a:lnTo>
                  <a:lnTo>
                    <a:pt x="1156222" y="2119327"/>
                  </a:lnTo>
                  <a:lnTo>
                    <a:pt x="1164045" y="2142796"/>
                  </a:lnTo>
                  <a:lnTo>
                    <a:pt x="1167043" y="2151935"/>
                  </a:lnTo>
                  <a:lnTo>
                    <a:pt x="1163168" y="2163707"/>
                  </a:lnTo>
                  <a:cubicBezTo>
                    <a:pt x="1163168" y="2164145"/>
                    <a:pt x="1163168" y="2164511"/>
                    <a:pt x="1163168" y="2164876"/>
                  </a:cubicBezTo>
                  <a:lnTo>
                    <a:pt x="1167628" y="2169263"/>
                  </a:lnTo>
                  <a:lnTo>
                    <a:pt x="1175670" y="2206770"/>
                  </a:lnTo>
                  <a:lnTo>
                    <a:pt x="1180569" y="2216567"/>
                  </a:lnTo>
                  <a:cubicBezTo>
                    <a:pt x="1180766" y="2216911"/>
                    <a:pt x="1181125" y="2217130"/>
                    <a:pt x="1181519" y="2217152"/>
                  </a:cubicBezTo>
                  <a:lnTo>
                    <a:pt x="1208644" y="2215982"/>
                  </a:lnTo>
                  <a:lnTo>
                    <a:pt x="1225752" y="2203407"/>
                  </a:lnTo>
                  <a:lnTo>
                    <a:pt x="1245858" y="2203407"/>
                  </a:lnTo>
                  <a:lnTo>
                    <a:pt x="1265087" y="2192732"/>
                  </a:lnTo>
                  <a:lnTo>
                    <a:pt x="1283512" y="2189442"/>
                  </a:lnTo>
                  <a:lnTo>
                    <a:pt x="1289946" y="2182131"/>
                  </a:lnTo>
                  <a:lnTo>
                    <a:pt x="1299524" y="2177232"/>
                  </a:lnTo>
                  <a:lnTo>
                    <a:pt x="1350703" y="2159612"/>
                  </a:lnTo>
                  <a:cubicBezTo>
                    <a:pt x="1350703" y="2159612"/>
                    <a:pt x="1351361" y="2159173"/>
                    <a:pt x="1351361" y="2158808"/>
                  </a:cubicBezTo>
                  <a:lnTo>
                    <a:pt x="1353993" y="2147622"/>
                  </a:lnTo>
                  <a:lnTo>
                    <a:pt x="1365618" y="2138921"/>
                  </a:lnTo>
                  <a:lnTo>
                    <a:pt x="1387551" y="2131171"/>
                  </a:lnTo>
                  <a:lnTo>
                    <a:pt x="1402174" y="2132195"/>
                  </a:lnTo>
                  <a:cubicBezTo>
                    <a:pt x="1402496" y="2132173"/>
                    <a:pt x="1402789" y="2132012"/>
                    <a:pt x="1402979" y="2131756"/>
                  </a:cubicBezTo>
                  <a:lnTo>
                    <a:pt x="1414457" y="2115379"/>
                  </a:lnTo>
                  <a:lnTo>
                    <a:pt x="1429884" y="2111577"/>
                  </a:lnTo>
                  <a:cubicBezTo>
                    <a:pt x="1429884" y="2111577"/>
                    <a:pt x="1430469" y="2111577"/>
                    <a:pt x="1430542" y="2110992"/>
                  </a:cubicBezTo>
                  <a:lnTo>
                    <a:pt x="1438219" y="2095711"/>
                  </a:lnTo>
                  <a:lnTo>
                    <a:pt x="1457375" y="2089935"/>
                  </a:lnTo>
                  <a:cubicBezTo>
                    <a:pt x="1457850" y="2089782"/>
                    <a:pt x="1458171" y="2089336"/>
                    <a:pt x="1458179" y="2088839"/>
                  </a:cubicBezTo>
                  <a:lnTo>
                    <a:pt x="1456936" y="2068952"/>
                  </a:lnTo>
                  <a:lnTo>
                    <a:pt x="1461761" y="2062152"/>
                  </a:lnTo>
                  <a:lnTo>
                    <a:pt x="1465929" y="2057985"/>
                  </a:lnTo>
                  <a:lnTo>
                    <a:pt x="1470096" y="2061275"/>
                  </a:lnTo>
                  <a:cubicBezTo>
                    <a:pt x="1470360" y="2061355"/>
                    <a:pt x="1470637" y="2061355"/>
                    <a:pt x="1470900" y="2061275"/>
                  </a:cubicBezTo>
                  <a:lnTo>
                    <a:pt x="1470900" y="2061275"/>
                  </a:lnTo>
                  <a:cubicBezTo>
                    <a:pt x="1471186" y="2061268"/>
                    <a:pt x="1471441" y="2061100"/>
                    <a:pt x="1471559" y="2060836"/>
                  </a:cubicBezTo>
                  <a:lnTo>
                    <a:pt x="1493493" y="2031079"/>
                  </a:lnTo>
                  <a:lnTo>
                    <a:pt x="1497441" y="2019308"/>
                  </a:lnTo>
                  <a:cubicBezTo>
                    <a:pt x="1497594" y="2018848"/>
                    <a:pt x="1497375" y="2018336"/>
                    <a:pt x="1496929" y="2018138"/>
                  </a:cubicBezTo>
                  <a:lnTo>
                    <a:pt x="1486547" y="2010827"/>
                  </a:lnTo>
                  <a:lnTo>
                    <a:pt x="1475214" y="1994742"/>
                  </a:lnTo>
                  <a:lnTo>
                    <a:pt x="1440412" y="1981363"/>
                  </a:lnTo>
                  <a:lnTo>
                    <a:pt x="1429738" y="1966740"/>
                  </a:lnTo>
                  <a:lnTo>
                    <a:pt x="1428787" y="1951606"/>
                  </a:lnTo>
                  <a:lnTo>
                    <a:pt x="1430762" y="1937934"/>
                  </a:lnTo>
                  <a:cubicBezTo>
                    <a:pt x="1430849" y="1937495"/>
                    <a:pt x="1430645" y="1937049"/>
                    <a:pt x="1430250" y="1936837"/>
                  </a:cubicBezTo>
                  <a:cubicBezTo>
                    <a:pt x="1430060" y="1936771"/>
                    <a:pt x="1429855" y="1936771"/>
                    <a:pt x="1429665" y="1936837"/>
                  </a:cubicBezTo>
                  <a:cubicBezTo>
                    <a:pt x="1429424" y="1936771"/>
                    <a:pt x="1429175" y="1936771"/>
                    <a:pt x="1428934" y="1936837"/>
                  </a:cubicBezTo>
                  <a:lnTo>
                    <a:pt x="1423085" y="1941735"/>
                  </a:lnTo>
                  <a:lnTo>
                    <a:pt x="1423085" y="1941735"/>
                  </a:lnTo>
                  <a:lnTo>
                    <a:pt x="1391573" y="1975075"/>
                  </a:lnTo>
                  <a:cubicBezTo>
                    <a:pt x="1391573" y="1975075"/>
                    <a:pt x="1391573" y="1975587"/>
                    <a:pt x="1391573" y="1975806"/>
                  </a:cubicBezTo>
                  <a:lnTo>
                    <a:pt x="1391573" y="1979023"/>
                  </a:lnTo>
                  <a:lnTo>
                    <a:pt x="1384262" y="1982605"/>
                  </a:lnTo>
                  <a:lnTo>
                    <a:pt x="1358014" y="1980778"/>
                  </a:lnTo>
                  <a:lnTo>
                    <a:pt x="1351726" y="1984580"/>
                  </a:lnTo>
                  <a:lnTo>
                    <a:pt x="1342587" y="1984580"/>
                  </a:lnTo>
                  <a:lnTo>
                    <a:pt x="1340905" y="1980339"/>
                  </a:lnTo>
                  <a:cubicBezTo>
                    <a:pt x="1340833" y="1979951"/>
                    <a:pt x="1340496" y="1979674"/>
                    <a:pt x="1340101" y="1979681"/>
                  </a:cubicBezTo>
                  <a:lnTo>
                    <a:pt x="1336080" y="1978804"/>
                  </a:lnTo>
                  <a:lnTo>
                    <a:pt x="1336080" y="1972004"/>
                  </a:lnTo>
                  <a:lnTo>
                    <a:pt x="1339078" y="1946488"/>
                  </a:lnTo>
                  <a:cubicBezTo>
                    <a:pt x="1339063" y="1946107"/>
                    <a:pt x="1338873" y="1945756"/>
                    <a:pt x="1338566" y="1945537"/>
                  </a:cubicBezTo>
                  <a:lnTo>
                    <a:pt x="1330816" y="1939615"/>
                  </a:lnTo>
                  <a:lnTo>
                    <a:pt x="1330085" y="1939615"/>
                  </a:lnTo>
                  <a:lnTo>
                    <a:pt x="1330085" y="1939615"/>
                  </a:lnTo>
                  <a:cubicBezTo>
                    <a:pt x="1329778" y="1939674"/>
                    <a:pt x="1329514" y="1939864"/>
                    <a:pt x="1329354" y="1940127"/>
                  </a:cubicBezTo>
                  <a:lnTo>
                    <a:pt x="1321384" y="1954749"/>
                  </a:lnTo>
                  <a:lnTo>
                    <a:pt x="1321384" y="1966448"/>
                  </a:lnTo>
                  <a:lnTo>
                    <a:pt x="1310856" y="1947657"/>
                  </a:lnTo>
                  <a:lnTo>
                    <a:pt x="1312757" y="1938738"/>
                  </a:lnTo>
                  <a:lnTo>
                    <a:pt x="1309760" y="1927990"/>
                  </a:lnTo>
                  <a:cubicBezTo>
                    <a:pt x="1309679" y="1927712"/>
                    <a:pt x="1309496" y="1927478"/>
                    <a:pt x="1309248" y="1927332"/>
                  </a:cubicBezTo>
                  <a:lnTo>
                    <a:pt x="1295868" y="1918705"/>
                  </a:lnTo>
                  <a:lnTo>
                    <a:pt x="1293675" y="1911759"/>
                  </a:lnTo>
                  <a:lnTo>
                    <a:pt x="1284170" y="1903205"/>
                  </a:lnTo>
                  <a:lnTo>
                    <a:pt x="1276420" y="1888582"/>
                  </a:lnTo>
                  <a:lnTo>
                    <a:pt x="1276420" y="1888582"/>
                  </a:lnTo>
                  <a:lnTo>
                    <a:pt x="1271521" y="1872863"/>
                  </a:lnTo>
                  <a:cubicBezTo>
                    <a:pt x="1271361" y="1872461"/>
                    <a:pt x="1270995" y="1872183"/>
                    <a:pt x="1270571" y="1872132"/>
                  </a:cubicBezTo>
                  <a:lnTo>
                    <a:pt x="1266184" y="1871547"/>
                  </a:lnTo>
                  <a:lnTo>
                    <a:pt x="1274007" y="1865259"/>
                  </a:lnTo>
                  <a:cubicBezTo>
                    <a:pt x="1274395" y="1864901"/>
                    <a:pt x="1274409" y="1864301"/>
                    <a:pt x="1274051" y="1863914"/>
                  </a:cubicBezTo>
                  <a:cubicBezTo>
                    <a:pt x="1274036" y="1863899"/>
                    <a:pt x="1274022" y="1863884"/>
                    <a:pt x="1274007" y="1863870"/>
                  </a:cubicBezTo>
                  <a:lnTo>
                    <a:pt x="1271229" y="1858167"/>
                  </a:lnTo>
                  <a:lnTo>
                    <a:pt x="1276712" y="1859556"/>
                  </a:lnTo>
                  <a:lnTo>
                    <a:pt x="1276712" y="1859556"/>
                  </a:lnTo>
                  <a:cubicBezTo>
                    <a:pt x="1276924" y="1859629"/>
                    <a:pt x="1277158" y="1859629"/>
                    <a:pt x="1277370" y="1859556"/>
                  </a:cubicBezTo>
                  <a:lnTo>
                    <a:pt x="1281319" y="1856632"/>
                  </a:lnTo>
                  <a:lnTo>
                    <a:pt x="1281319" y="1856632"/>
                  </a:lnTo>
                  <a:lnTo>
                    <a:pt x="1281319" y="1856632"/>
                  </a:lnTo>
                  <a:lnTo>
                    <a:pt x="1285486" y="1847273"/>
                  </a:lnTo>
                  <a:lnTo>
                    <a:pt x="1297111" y="1859849"/>
                  </a:lnTo>
                  <a:cubicBezTo>
                    <a:pt x="1297374" y="1859937"/>
                    <a:pt x="1297652" y="1859937"/>
                    <a:pt x="1297915" y="1859849"/>
                  </a:cubicBezTo>
                  <a:lnTo>
                    <a:pt x="1298281" y="1859849"/>
                  </a:lnTo>
                  <a:lnTo>
                    <a:pt x="1307200" y="1856266"/>
                  </a:lnTo>
                  <a:lnTo>
                    <a:pt x="1317729" y="1876372"/>
                  </a:lnTo>
                  <a:lnTo>
                    <a:pt x="1324382" y="1882879"/>
                  </a:lnTo>
                  <a:lnTo>
                    <a:pt x="1334252" y="1904813"/>
                  </a:lnTo>
                  <a:cubicBezTo>
                    <a:pt x="1334333" y="1905084"/>
                    <a:pt x="1334559" y="1905281"/>
                    <a:pt x="1334837" y="1905325"/>
                  </a:cubicBezTo>
                  <a:lnTo>
                    <a:pt x="1353042" y="1912636"/>
                  </a:lnTo>
                  <a:lnTo>
                    <a:pt x="1359403" y="1920825"/>
                  </a:lnTo>
                  <a:lnTo>
                    <a:pt x="1372563" y="1925285"/>
                  </a:lnTo>
                  <a:lnTo>
                    <a:pt x="1375561" y="1930110"/>
                  </a:lnTo>
                  <a:cubicBezTo>
                    <a:pt x="1375561" y="1930110"/>
                    <a:pt x="1376000" y="1930549"/>
                    <a:pt x="1376292" y="1930622"/>
                  </a:cubicBezTo>
                  <a:lnTo>
                    <a:pt x="1397495" y="1934570"/>
                  </a:lnTo>
                  <a:lnTo>
                    <a:pt x="1416724" y="1926820"/>
                  </a:lnTo>
                  <a:lnTo>
                    <a:pt x="1409413" y="1933693"/>
                  </a:lnTo>
                  <a:cubicBezTo>
                    <a:pt x="1408966" y="1934102"/>
                    <a:pt x="1408937" y="1934797"/>
                    <a:pt x="1409347" y="1935243"/>
                  </a:cubicBezTo>
                  <a:cubicBezTo>
                    <a:pt x="1409537" y="1935448"/>
                    <a:pt x="1409792" y="1935572"/>
                    <a:pt x="1410070" y="1935594"/>
                  </a:cubicBezTo>
                  <a:lnTo>
                    <a:pt x="1410655" y="1935594"/>
                  </a:lnTo>
                  <a:lnTo>
                    <a:pt x="1428202" y="1926674"/>
                  </a:lnTo>
                  <a:cubicBezTo>
                    <a:pt x="1428707" y="1926974"/>
                    <a:pt x="1429365" y="1926813"/>
                    <a:pt x="1429665" y="1926309"/>
                  </a:cubicBezTo>
                  <a:cubicBezTo>
                    <a:pt x="1429965" y="1925804"/>
                    <a:pt x="1429803" y="1925146"/>
                    <a:pt x="1429299" y="1924846"/>
                  </a:cubicBezTo>
                  <a:cubicBezTo>
                    <a:pt x="1429197" y="1924327"/>
                    <a:pt x="1428729" y="1923962"/>
                    <a:pt x="1428202" y="1923969"/>
                  </a:cubicBezTo>
                  <a:lnTo>
                    <a:pt x="1423085" y="1923969"/>
                  </a:lnTo>
                  <a:lnTo>
                    <a:pt x="1432151" y="1920386"/>
                  </a:lnTo>
                  <a:lnTo>
                    <a:pt x="1441070" y="1924919"/>
                  </a:lnTo>
                  <a:lnTo>
                    <a:pt x="1450721" y="1950948"/>
                  </a:lnTo>
                  <a:cubicBezTo>
                    <a:pt x="1450846" y="1951328"/>
                    <a:pt x="1451196" y="1951591"/>
                    <a:pt x="1451599" y="1951606"/>
                  </a:cubicBezTo>
                  <a:lnTo>
                    <a:pt x="1532023" y="1963377"/>
                  </a:lnTo>
                  <a:lnTo>
                    <a:pt x="1534874" y="1965205"/>
                  </a:lnTo>
                  <a:cubicBezTo>
                    <a:pt x="1535064" y="1965263"/>
                    <a:pt x="1535269" y="1965263"/>
                    <a:pt x="1535459" y="1965205"/>
                  </a:cubicBezTo>
                  <a:lnTo>
                    <a:pt x="1535898" y="1965205"/>
                  </a:lnTo>
                  <a:lnTo>
                    <a:pt x="1542405" y="1962353"/>
                  </a:lnTo>
                  <a:lnTo>
                    <a:pt x="1581082" y="1958259"/>
                  </a:lnTo>
                  <a:lnTo>
                    <a:pt x="1589856" y="1963157"/>
                  </a:lnTo>
                  <a:lnTo>
                    <a:pt x="1590367" y="1963157"/>
                  </a:lnTo>
                  <a:cubicBezTo>
                    <a:pt x="1590769" y="1963165"/>
                    <a:pt x="1591157" y="1962975"/>
                    <a:pt x="1591391" y="1962646"/>
                  </a:cubicBezTo>
                  <a:lnTo>
                    <a:pt x="1593877" y="1958405"/>
                  </a:lnTo>
                  <a:lnTo>
                    <a:pt x="1597313" y="1959209"/>
                  </a:lnTo>
                  <a:lnTo>
                    <a:pt x="1626119" y="1958259"/>
                  </a:lnTo>
                  <a:lnTo>
                    <a:pt x="1632188" y="1968933"/>
                  </a:lnTo>
                  <a:lnTo>
                    <a:pt x="1638622" y="1971712"/>
                  </a:lnTo>
                  <a:lnTo>
                    <a:pt x="1645275" y="1987943"/>
                  </a:lnTo>
                  <a:cubicBezTo>
                    <a:pt x="1645465" y="1988257"/>
                    <a:pt x="1645743" y="1988513"/>
                    <a:pt x="1646079" y="1988674"/>
                  </a:cubicBezTo>
                  <a:lnTo>
                    <a:pt x="1655511" y="1991525"/>
                  </a:lnTo>
                  <a:lnTo>
                    <a:pt x="1673058" y="2010900"/>
                  </a:lnTo>
                  <a:cubicBezTo>
                    <a:pt x="1673270" y="2011119"/>
                    <a:pt x="1673555" y="2011251"/>
                    <a:pt x="1673862" y="2011266"/>
                  </a:cubicBezTo>
                  <a:lnTo>
                    <a:pt x="1689070" y="2011266"/>
                  </a:lnTo>
                  <a:lnTo>
                    <a:pt x="1699890" y="2005417"/>
                  </a:lnTo>
                  <a:lnTo>
                    <a:pt x="1698648" y="2012362"/>
                  </a:lnTo>
                  <a:lnTo>
                    <a:pt x="1692360" y="2018065"/>
                  </a:lnTo>
                  <a:lnTo>
                    <a:pt x="1673643" y="2020039"/>
                  </a:lnTo>
                  <a:cubicBezTo>
                    <a:pt x="1673372" y="2020091"/>
                    <a:pt x="1673138" y="2020251"/>
                    <a:pt x="1672985" y="2020478"/>
                  </a:cubicBezTo>
                  <a:cubicBezTo>
                    <a:pt x="1672839" y="2020727"/>
                    <a:pt x="1672839" y="2021034"/>
                    <a:pt x="1672985" y="2021282"/>
                  </a:cubicBezTo>
                  <a:lnTo>
                    <a:pt x="1674301" y="2026839"/>
                  </a:lnTo>
                  <a:lnTo>
                    <a:pt x="1701792" y="2052355"/>
                  </a:lnTo>
                  <a:cubicBezTo>
                    <a:pt x="1702003" y="2052443"/>
                    <a:pt x="1702237" y="2052443"/>
                    <a:pt x="1702449" y="2052355"/>
                  </a:cubicBezTo>
                  <a:lnTo>
                    <a:pt x="1717657" y="2052355"/>
                  </a:lnTo>
                  <a:lnTo>
                    <a:pt x="1731475" y="2046433"/>
                  </a:lnTo>
                  <a:cubicBezTo>
                    <a:pt x="1731804" y="2046294"/>
                    <a:pt x="1732031" y="2045987"/>
                    <a:pt x="1732060" y="2045629"/>
                  </a:cubicBezTo>
                  <a:lnTo>
                    <a:pt x="1737690" y="2021136"/>
                  </a:lnTo>
                  <a:lnTo>
                    <a:pt x="1746537" y="2022598"/>
                  </a:lnTo>
                  <a:lnTo>
                    <a:pt x="1740980" y="2029032"/>
                  </a:lnTo>
                  <a:cubicBezTo>
                    <a:pt x="1740848" y="2029310"/>
                    <a:pt x="1740848" y="2029632"/>
                    <a:pt x="1740980" y="2029910"/>
                  </a:cubicBezTo>
                  <a:lnTo>
                    <a:pt x="1746829" y="2059155"/>
                  </a:lnTo>
                  <a:lnTo>
                    <a:pt x="1743977" y="2075240"/>
                  </a:lnTo>
                  <a:lnTo>
                    <a:pt x="1746829" y="2088985"/>
                  </a:lnTo>
                  <a:cubicBezTo>
                    <a:pt x="1746975" y="2089475"/>
                    <a:pt x="1747414" y="2089826"/>
                    <a:pt x="1747926" y="2089862"/>
                  </a:cubicBezTo>
                  <a:lnTo>
                    <a:pt x="1749607" y="2089862"/>
                  </a:lnTo>
                  <a:lnTo>
                    <a:pt x="1747853" y="2101780"/>
                  </a:lnTo>
                  <a:lnTo>
                    <a:pt x="1756772" y="2140237"/>
                  </a:lnTo>
                  <a:lnTo>
                    <a:pt x="1763645" y="2154860"/>
                  </a:lnTo>
                  <a:lnTo>
                    <a:pt x="1766496" y="2161659"/>
                  </a:lnTo>
                  <a:cubicBezTo>
                    <a:pt x="1766665" y="2161952"/>
                    <a:pt x="1766920" y="2162186"/>
                    <a:pt x="1767227" y="2162317"/>
                  </a:cubicBezTo>
                  <a:lnTo>
                    <a:pt x="1767593" y="2162317"/>
                  </a:lnTo>
                  <a:lnTo>
                    <a:pt x="1768105" y="2162317"/>
                  </a:lnTo>
                  <a:lnTo>
                    <a:pt x="1770591" y="2161074"/>
                  </a:lnTo>
                  <a:lnTo>
                    <a:pt x="1771541" y="2171749"/>
                  </a:lnTo>
                  <a:lnTo>
                    <a:pt x="1786164" y="2197923"/>
                  </a:lnTo>
                  <a:lnTo>
                    <a:pt x="1792232" y="2223805"/>
                  </a:lnTo>
                  <a:lnTo>
                    <a:pt x="1804807" y="2240256"/>
                  </a:lnTo>
                  <a:lnTo>
                    <a:pt x="1822720" y="2289680"/>
                  </a:lnTo>
                  <a:lnTo>
                    <a:pt x="1836392" y="2306277"/>
                  </a:lnTo>
                  <a:cubicBezTo>
                    <a:pt x="1836575" y="2306540"/>
                    <a:pt x="1836875" y="2306701"/>
                    <a:pt x="1837196" y="2306716"/>
                  </a:cubicBezTo>
                  <a:lnTo>
                    <a:pt x="1843119" y="2306716"/>
                  </a:lnTo>
                  <a:cubicBezTo>
                    <a:pt x="1843382" y="2306767"/>
                    <a:pt x="1843660" y="2306767"/>
                    <a:pt x="1843923" y="2306716"/>
                  </a:cubicBezTo>
                  <a:lnTo>
                    <a:pt x="1852112" y="2299404"/>
                  </a:lnTo>
                  <a:lnTo>
                    <a:pt x="1853866" y="2288291"/>
                  </a:lnTo>
                  <a:lnTo>
                    <a:pt x="1868928" y="2283539"/>
                  </a:lnTo>
                  <a:cubicBezTo>
                    <a:pt x="1869403" y="2283436"/>
                    <a:pt x="1869747" y="2283005"/>
                    <a:pt x="1869732" y="2282515"/>
                  </a:cubicBezTo>
                  <a:lnTo>
                    <a:pt x="1869732" y="2277105"/>
                  </a:lnTo>
                  <a:lnTo>
                    <a:pt x="1876239" y="2264018"/>
                  </a:lnTo>
                  <a:lnTo>
                    <a:pt x="1885378" y="2264018"/>
                  </a:lnTo>
                  <a:cubicBezTo>
                    <a:pt x="1885700" y="2263996"/>
                    <a:pt x="1885992" y="2263835"/>
                    <a:pt x="1886182" y="2263579"/>
                  </a:cubicBezTo>
                  <a:cubicBezTo>
                    <a:pt x="1886548" y="2263579"/>
                    <a:pt x="1886548" y="2263067"/>
                    <a:pt x="1886548" y="2262775"/>
                  </a:cubicBezTo>
                  <a:lnTo>
                    <a:pt x="1885525" y="2237697"/>
                  </a:lnTo>
                  <a:lnTo>
                    <a:pt x="1895248" y="2207282"/>
                  </a:lnTo>
                  <a:cubicBezTo>
                    <a:pt x="1895321" y="2207040"/>
                    <a:pt x="1895321" y="2206792"/>
                    <a:pt x="1895248" y="2206551"/>
                  </a:cubicBezTo>
                  <a:lnTo>
                    <a:pt x="1891447" y="2198070"/>
                  </a:lnTo>
                  <a:lnTo>
                    <a:pt x="1890277" y="2165315"/>
                  </a:lnTo>
                  <a:lnTo>
                    <a:pt x="1894810" y="2158004"/>
                  </a:lnTo>
                  <a:lnTo>
                    <a:pt x="1904534" y="2158004"/>
                  </a:lnTo>
                  <a:cubicBezTo>
                    <a:pt x="1904899" y="2158018"/>
                    <a:pt x="1905243" y="2157821"/>
                    <a:pt x="1905411" y="2157492"/>
                  </a:cubicBezTo>
                  <a:lnTo>
                    <a:pt x="1912065" y="2146086"/>
                  </a:lnTo>
                  <a:lnTo>
                    <a:pt x="1929392" y="2141261"/>
                  </a:lnTo>
                  <a:cubicBezTo>
                    <a:pt x="1929677" y="2141202"/>
                    <a:pt x="1929918" y="2141012"/>
                    <a:pt x="1930050" y="2140749"/>
                  </a:cubicBezTo>
                  <a:lnTo>
                    <a:pt x="1934583" y="2131244"/>
                  </a:lnTo>
                  <a:lnTo>
                    <a:pt x="1969166" y="2104558"/>
                  </a:lnTo>
                  <a:lnTo>
                    <a:pt x="1984593" y="2085256"/>
                  </a:lnTo>
                  <a:lnTo>
                    <a:pt x="2010255" y="2071292"/>
                  </a:lnTo>
                  <a:lnTo>
                    <a:pt x="2024073" y="2056669"/>
                  </a:lnTo>
                  <a:cubicBezTo>
                    <a:pt x="2024132" y="2056450"/>
                    <a:pt x="2024132" y="2056230"/>
                    <a:pt x="2024073" y="2056011"/>
                  </a:cubicBezTo>
                  <a:lnTo>
                    <a:pt x="2024073" y="2041827"/>
                  </a:lnTo>
                  <a:lnTo>
                    <a:pt x="2041621" y="2033785"/>
                  </a:lnTo>
                  <a:lnTo>
                    <a:pt x="2044107" y="2028740"/>
                  </a:lnTo>
                  <a:lnTo>
                    <a:pt x="2046446" y="2039414"/>
                  </a:lnTo>
                  <a:cubicBezTo>
                    <a:pt x="2046512" y="2039736"/>
                    <a:pt x="2046731" y="2040014"/>
                    <a:pt x="2047031" y="2040145"/>
                  </a:cubicBezTo>
                  <a:lnTo>
                    <a:pt x="2047543" y="2040145"/>
                  </a:lnTo>
                  <a:lnTo>
                    <a:pt x="2047543" y="2040145"/>
                  </a:lnTo>
                  <a:lnTo>
                    <a:pt x="2055439" y="2037221"/>
                  </a:lnTo>
                  <a:lnTo>
                    <a:pt x="2055439" y="2037221"/>
                  </a:lnTo>
                  <a:lnTo>
                    <a:pt x="2055439" y="2037806"/>
                  </a:lnTo>
                  <a:cubicBezTo>
                    <a:pt x="2055578" y="2038245"/>
                    <a:pt x="2056009" y="2038522"/>
                    <a:pt x="2056463" y="2038464"/>
                  </a:cubicBezTo>
                  <a:lnTo>
                    <a:pt x="2056463" y="2038464"/>
                  </a:lnTo>
                  <a:lnTo>
                    <a:pt x="2059387" y="2037513"/>
                  </a:lnTo>
                  <a:lnTo>
                    <a:pt x="2072255" y="2032907"/>
                  </a:lnTo>
                  <a:lnTo>
                    <a:pt x="2072840" y="2034004"/>
                  </a:lnTo>
                  <a:cubicBezTo>
                    <a:pt x="2072964" y="2034347"/>
                    <a:pt x="2073279" y="2034582"/>
                    <a:pt x="2073644" y="2034589"/>
                  </a:cubicBezTo>
                  <a:lnTo>
                    <a:pt x="2073644" y="2034589"/>
                  </a:lnTo>
                  <a:cubicBezTo>
                    <a:pt x="2073907" y="2034669"/>
                    <a:pt x="2074185" y="2034669"/>
                    <a:pt x="2074448" y="2034589"/>
                  </a:cubicBezTo>
                  <a:lnTo>
                    <a:pt x="2079493" y="2029471"/>
                  </a:lnTo>
                  <a:lnTo>
                    <a:pt x="2083661" y="2033638"/>
                  </a:lnTo>
                  <a:cubicBezTo>
                    <a:pt x="2083894" y="2033733"/>
                    <a:pt x="2084158" y="2033733"/>
                    <a:pt x="2084392" y="2033638"/>
                  </a:cubicBezTo>
                  <a:cubicBezTo>
                    <a:pt x="2084765" y="2033602"/>
                    <a:pt x="2085108" y="2033419"/>
                    <a:pt x="2085342" y="2033127"/>
                  </a:cubicBezTo>
                  <a:lnTo>
                    <a:pt x="2091337" y="2023768"/>
                  </a:lnTo>
                  <a:lnTo>
                    <a:pt x="2091337" y="2016457"/>
                  </a:lnTo>
                  <a:lnTo>
                    <a:pt x="2092361" y="2015141"/>
                  </a:lnTo>
                  <a:lnTo>
                    <a:pt x="2092361" y="2021648"/>
                  </a:lnTo>
                  <a:cubicBezTo>
                    <a:pt x="2092368" y="2022028"/>
                    <a:pt x="2092558" y="2022386"/>
                    <a:pt x="2092873" y="2022598"/>
                  </a:cubicBezTo>
                  <a:lnTo>
                    <a:pt x="2094847" y="2023549"/>
                  </a:lnTo>
                  <a:cubicBezTo>
                    <a:pt x="2095015" y="2023607"/>
                    <a:pt x="2095191" y="2023607"/>
                    <a:pt x="2095358" y="2023549"/>
                  </a:cubicBezTo>
                  <a:cubicBezTo>
                    <a:pt x="2095549" y="2023622"/>
                    <a:pt x="2095753" y="2023622"/>
                    <a:pt x="2095944" y="2023549"/>
                  </a:cubicBezTo>
                  <a:cubicBezTo>
                    <a:pt x="2096214" y="2023395"/>
                    <a:pt x="2096404" y="2023125"/>
                    <a:pt x="2096455" y="2022818"/>
                  </a:cubicBezTo>
                  <a:lnTo>
                    <a:pt x="2097479" y="2016895"/>
                  </a:lnTo>
                  <a:cubicBezTo>
                    <a:pt x="2097647" y="2016603"/>
                    <a:pt x="2097647" y="2016237"/>
                    <a:pt x="2097479" y="2015945"/>
                  </a:cubicBezTo>
                  <a:lnTo>
                    <a:pt x="2094481" y="2013020"/>
                  </a:lnTo>
                  <a:lnTo>
                    <a:pt x="2094481" y="2013020"/>
                  </a:lnTo>
                  <a:lnTo>
                    <a:pt x="2095870" y="2011339"/>
                  </a:lnTo>
                  <a:lnTo>
                    <a:pt x="2100623" y="2014848"/>
                  </a:lnTo>
                  <a:lnTo>
                    <a:pt x="2111663" y="2014848"/>
                  </a:lnTo>
                  <a:lnTo>
                    <a:pt x="2115319" y="2023914"/>
                  </a:lnTo>
                  <a:lnTo>
                    <a:pt x="2124019" y="2051405"/>
                  </a:lnTo>
                  <a:lnTo>
                    <a:pt x="2124019" y="2051405"/>
                  </a:lnTo>
                  <a:lnTo>
                    <a:pt x="2124019" y="2051405"/>
                  </a:lnTo>
                  <a:lnTo>
                    <a:pt x="2137253" y="2069391"/>
                  </a:lnTo>
                  <a:lnTo>
                    <a:pt x="2151437" y="2076044"/>
                  </a:lnTo>
                  <a:lnTo>
                    <a:pt x="2152533" y="2080723"/>
                  </a:lnTo>
                  <a:lnTo>
                    <a:pt x="2152533" y="2080723"/>
                  </a:lnTo>
                  <a:cubicBezTo>
                    <a:pt x="2152321" y="2080504"/>
                    <a:pt x="2152036" y="2080372"/>
                    <a:pt x="2151729" y="2080357"/>
                  </a:cubicBezTo>
                  <a:lnTo>
                    <a:pt x="2151729" y="2080357"/>
                  </a:lnTo>
                  <a:cubicBezTo>
                    <a:pt x="2151371" y="2080387"/>
                    <a:pt x="2151063" y="2080613"/>
                    <a:pt x="2150925" y="2080943"/>
                  </a:cubicBezTo>
                  <a:lnTo>
                    <a:pt x="2149024" y="2084818"/>
                  </a:lnTo>
                  <a:cubicBezTo>
                    <a:pt x="2148804" y="2085227"/>
                    <a:pt x="2148804" y="2085724"/>
                    <a:pt x="2149024" y="2086133"/>
                  </a:cubicBezTo>
                  <a:lnTo>
                    <a:pt x="2154946" y="2091982"/>
                  </a:lnTo>
                  <a:cubicBezTo>
                    <a:pt x="2155202" y="2092092"/>
                    <a:pt x="2155494" y="2092092"/>
                    <a:pt x="2155750" y="2091982"/>
                  </a:cubicBezTo>
                  <a:lnTo>
                    <a:pt x="2155750" y="2091982"/>
                  </a:lnTo>
                  <a:cubicBezTo>
                    <a:pt x="2155750" y="2091982"/>
                    <a:pt x="2156189" y="2091982"/>
                    <a:pt x="2156408" y="2091617"/>
                  </a:cubicBezTo>
                  <a:lnTo>
                    <a:pt x="2157359" y="2090155"/>
                  </a:lnTo>
                  <a:lnTo>
                    <a:pt x="2164231" y="2103900"/>
                  </a:lnTo>
                  <a:lnTo>
                    <a:pt x="2168252" y="2127077"/>
                  </a:lnTo>
                  <a:lnTo>
                    <a:pt x="2162404" y="2149596"/>
                  </a:lnTo>
                  <a:cubicBezTo>
                    <a:pt x="2162192" y="2149932"/>
                    <a:pt x="2162192" y="2150356"/>
                    <a:pt x="2162404" y="2150692"/>
                  </a:cubicBezTo>
                  <a:cubicBezTo>
                    <a:pt x="2162615" y="2150788"/>
                    <a:pt x="2162849" y="2150788"/>
                    <a:pt x="2163061" y="2150692"/>
                  </a:cubicBezTo>
                  <a:lnTo>
                    <a:pt x="2163500" y="2150692"/>
                  </a:lnTo>
                  <a:lnTo>
                    <a:pt x="2167960" y="2149230"/>
                  </a:lnTo>
                  <a:lnTo>
                    <a:pt x="2167960" y="2152593"/>
                  </a:lnTo>
                  <a:cubicBezTo>
                    <a:pt x="2167967" y="2153134"/>
                    <a:pt x="2168326" y="2153602"/>
                    <a:pt x="2168837" y="2153763"/>
                  </a:cubicBezTo>
                  <a:lnTo>
                    <a:pt x="2183460" y="2155664"/>
                  </a:lnTo>
                  <a:lnTo>
                    <a:pt x="2184045" y="2155664"/>
                  </a:lnTo>
                  <a:lnTo>
                    <a:pt x="2210512" y="2137971"/>
                  </a:lnTo>
                  <a:cubicBezTo>
                    <a:pt x="2210826" y="2137788"/>
                    <a:pt x="2211023" y="2137459"/>
                    <a:pt x="2211023" y="2137093"/>
                  </a:cubicBezTo>
                  <a:lnTo>
                    <a:pt x="2211608" y="2128466"/>
                  </a:lnTo>
                  <a:lnTo>
                    <a:pt x="2212778" y="2133364"/>
                  </a:lnTo>
                  <a:cubicBezTo>
                    <a:pt x="2212873" y="2133723"/>
                    <a:pt x="2213151" y="2134001"/>
                    <a:pt x="2213509" y="2134096"/>
                  </a:cubicBezTo>
                  <a:lnTo>
                    <a:pt x="2229521" y="2140749"/>
                  </a:lnTo>
                  <a:lnTo>
                    <a:pt x="2231495" y="2171676"/>
                  </a:lnTo>
                  <a:lnTo>
                    <a:pt x="2239318" y="2198216"/>
                  </a:lnTo>
                  <a:cubicBezTo>
                    <a:pt x="2239406" y="2198603"/>
                    <a:pt x="2239728" y="2198896"/>
                    <a:pt x="2240123" y="2198947"/>
                  </a:cubicBezTo>
                  <a:lnTo>
                    <a:pt x="2240123" y="2198947"/>
                  </a:lnTo>
                  <a:cubicBezTo>
                    <a:pt x="2240386" y="2199005"/>
                    <a:pt x="2240664" y="2199005"/>
                    <a:pt x="2240927" y="2198947"/>
                  </a:cubicBezTo>
                  <a:lnTo>
                    <a:pt x="2241585" y="2198216"/>
                  </a:lnTo>
                  <a:lnTo>
                    <a:pt x="2245972" y="2211961"/>
                  </a:lnTo>
                  <a:lnTo>
                    <a:pt x="2247873" y="2228192"/>
                  </a:lnTo>
                  <a:lnTo>
                    <a:pt x="2245240" y="2230751"/>
                  </a:lnTo>
                  <a:cubicBezTo>
                    <a:pt x="2245109" y="2231007"/>
                    <a:pt x="2245109" y="2231300"/>
                    <a:pt x="2245240" y="2231555"/>
                  </a:cubicBezTo>
                  <a:cubicBezTo>
                    <a:pt x="2245255" y="2231877"/>
                    <a:pt x="2245416" y="2232177"/>
                    <a:pt x="2245679" y="2232360"/>
                  </a:cubicBezTo>
                  <a:lnTo>
                    <a:pt x="2251016" y="2235942"/>
                  </a:lnTo>
                  <a:lnTo>
                    <a:pt x="2245240" y="2262628"/>
                  </a:lnTo>
                  <a:cubicBezTo>
                    <a:pt x="2245138" y="2263052"/>
                    <a:pt x="2245313" y="2263491"/>
                    <a:pt x="2245679" y="2263725"/>
                  </a:cubicBezTo>
                  <a:lnTo>
                    <a:pt x="2248969" y="2266211"/>
                  </a:lnTo>
                  <a:lnTo>
                    <a:pt x="2241292" y="2289315"/>
                  </a:lnTo>
                  <a:lnTo>
                    <a:pt x="2241292" y="2303937"/>
                  </a:lnTo>
                  <a:cubicBezTo>
                    <a:pt x="2241278" y="2304252"/>
                    <a:pt x="2241409" y="2304551"/>
                    <a:pt x="2241658" y="2304741"/>
                  </a:cubicBezTo>
                  <a:cubicBezTo>
                    <a:pt x="2241892" y="2304822"/>
                    <a:pt x="2242148" y="2304822"/>
                    <a:pt x="2242389" y="2304741"/>
                  </a:cubicBezTo>
                  <a:lnTo>
                    <a:pt x="2242389" y="2304741"/>
                  </a:lnTo>
                  <a:lnTo>
                    <a:pt x="2249700" y="2302914"/>
                  </a:lnTo>
                  <a:lnTo>
                    <a:pt x="2278946" y="2338520"/>
                  </a:lnTo>
                  <a:lnTo>
                    <a:pt x="2285818" y="2378732"/>
                  </a:lnTo>
                  <a:lnTo>
                    <a:pt x="2300880" y="2407611"/>
                  </a:lnTo>
                  <a:lnTo>
                    <a:pt x="2341238" y="2435102"/>
                  </a:lnTo>
                  <a:lnTo>
                    <a:pt x="2341749" y="2435102"/>
                  </a:lnTo>
                  <a:lnTo>
                    <a:pt x="2343212" y="2435102"/>
                  </a:lnTo>
                  <a:lnTo>
                    <a:pt x="2349719" y="2432324"/>
                  </a:lnTo>
                  <a:lnTo>
                    <a:pt x="2349719" y="2432324"/>
                  </a:lnTo>
                  <a:lnTo>
                    <a:pt x="2347526" y="2435248"/>
                  </a:lnTo>
                  <a:cubicBezTo>
                    <a:pt x="2347233" y="2435636"/>
                    <a:pt x="2347233" y="2436177"/>
                    <a:pt x="2347526" y="2436564"/>
                  </a:cubicBezTo>
                  <a:cubicBezTo>
                    <a:pt x="2347760" y="2436849"/>
                    <a:pt x="2348110" y="2437018"/>
                    <a:pt x="2348476" y="2437003"/>
                  </a:cubicBezTo>
                  <a:lnTo>
                    <a:pt x="2348476" y="2437003"/>
                  </a:lnTo>
                  <a:lnTo>
                    <a:pt x="2354398" y="2435029"/>
                  </a:lnTo>
                  <a:cubicBezTo>
                    <a:pt x="2354398" y="2435029"/>
                    <a:pt x="2354398" y="2435029"/>
                    <a:pt x="2354398" y="2434663"/>
                  </a:cubicBezTo>
                  <a:lnTo>
                    <a:pt x="2355276" y="2435029"/>
                  </a:lnTo>
                  <a:lnTo>
                    <a:pt x="2356080" y="2435029"/>
                  </a:lnTo>
                  <a:cubicBezTo>
                    <a:pt x="2356350" y="2434934"/>
                    <a:pt x="2356570" y="2434714"/>
                    <a:pt x="2356665" y="2434444"/>
                  </a:cubicBezTo>
                  <a:lnTo>
                    <a:pt x="2359662" y="2426548"/>
                  </a:lnTo>
                  <a:cubicBezTo>
                    <a:pt x="2359809" y="2426248"/>
                    <a:pt x="2359809" y="2425897"/>
                    <a:pt x="2359662" y="2425597"/>
                  </a:cubicBezTo>
                  <a:lnTo>
                    <a:pt x="2344162" y="2400081"/>
                  </a:lnTo>
                  <a:lnTo>
                    <a:pt x="2344162" y="2365060"/>
                  </a:lnTo>
                  <a:lnTo>
                    <a:pt x="2335901" y="2353215"/>
                  </a:lnTo>
                  <a:lnTo>
                    <a:pt x="2323325" y="2342395"/>
                  </a:lnTo>
                  <a:lnTo>
                    <a:pt x="2322521" y="2342395"/>
                  </a:lnTo>
                  <a:lnTo>
                    <a:pt x="2320108" y="2342395"/>
                  </a:lnTo>
                  <a:lnTo>
                    <a:pt x="2307606" y="2329088"/>
                  </a:lnTo>
                  <a:cubicBezTo>
                    <a:pt x="2307606" y="2329088"/>
                    <a:pt x="2307606" y="2328722"/>
                    <a:pt x="2306948" y="2328722"/>
                  </a:cubicBezTo>
                  <a:lnTo>
                    <a:pt x="2294592" y="2327845"/>
                  </a:lnTo>
                  <a:lnTo>
                    <a:pt x="2288158" y="2320534"/>
                  </a:lnTo>
                  <a:lnTo>
                    <a:pt x="2274413" y="2283977"/>
                  </a:lnTo>
                  <a:cubicBezTo>
                    <a:pt x="2274310" y="2283539"/>
                    <a:pt x="2273915" y="2283232"/>
                    <a:pt x="2273462" y="2283246"/>
                  </a:cubicBezTo>
                  <a:lnTo>
                    <a:pt x="2263665" y="2283246"/>
                  </a:lnTo>
                  <a:lnTo>
                    <a:pt x="2261764" y="2265114"/>
                  </a:lnTo>
                  <a:lnTo>
                    <a:pt x="2275509" y="2226584"/>
                  </a:lnTo>
                  <a:lnTo>
                    <a:pt x="2277410" y="2202676"/>
                  </a:lnTo>
                  <a:lnTo>
                    <a:pt x="2280627" y="2200263"/>
                  </a:lnTo>
                  <a:lnTo>
                    <a:pt x="2292033" y="2202091"/>
                  </a:lnTo>
                  <a:lnTo>
                    <a:pt x="2292910" y="2217883"/>
                  </a:lnTo>
                  <a:cubicBezTo>
                    <a:pt x="2292947" y="2218461"/>
                    <a:pt x="2293429" y="2218907"/>
                    <a:pt x="2294007" y="2218907"/>
                  </a:cubicBezTo>
                  <a:lnTo>
                    <a:pt x="2312066" y="2218907"/>
                  </a:lnTo>
                  <a:lnTo>
                    <a:pt x="2326688" y="2229362"/>
                  </a:lnTo>
                  <a:lnTo>
                    <a:pt x="2331514" y="2238062"/>
                  </a:lnTo>
                  <a:lnTo>
                    <a:pt x="2336412" y="2252685"/>
                  </a:lnTo>
                  <a:cubicBezTo>
                    <a:pt x="2336412" y="2252685"/>
                    <a:pt x="2336412" y="2253124"/>
                    <a:pt x="2336997" y="2253270"/>
                  </a:cubicBezTo>
                  <a:lnTo>
                    <a:pt x="2337436" y="2253270"/>
                  </a:lnTo>
                  <a:lnTo>
                    <a:pt x="2337875" y="2253270"/>
                  </a:lnTo>
                  <a:lnTo>
                    <a:pt x="2345186" y="2250053"/>
                  </a:lnTo>
                  <a:lnTo>
                    <a:pt x="2345186" y="2258168"/>
                  </a:lnTo>
                  <a:cubicBezTo>
                    <a:pt x="2345142" y="2258731"/>
                    <a:pt x="2345566" y="2259221"/>
                    <a:pt x="2346129" y="2259265"/>
                  </a:cubicBezTo>
                  <a:cubicBezTo>
                    <a:pt x="2346137" y="2259265"/>
                    <a:pt x="2346137" y="2259265"/>
                    <a:pt x="2346137" y="2259265"/>
                  </a:cubicBezTo>
                  <a:lnTo>
                    <a:pt x="2362514" y="2261166"/>
                  </a:lnTo>
                  <a:lnTo>
                    <a:pt x="2373408" y="2268477"/>
                  </a:lnTo>
                  <a:lnTo>
                    <a:pt x="2368801" y="2280907"/>
                  </a:lnTo>
                  <a:lnTo>
                    <a:pt x="2369679" y="2295529"/>
                  </a:lnTo>
                  <a:cubicBezTo>
                    <a:pt x="2369722" y="2296019"/>
                    <a:pt x="2370074" y="2296428"/>
                    <a:pt x="2370556" y="2296553"/>
                  </a:cubicBezTo>
                  <a:lnTo>
                    <a:pt x="2374504" y="2297576"/>
                  </a:lnTo>
                  <a:lnTo>
                    <a:pt x="2374504" y="2297576"/>
                  </a:lnTo>
                  <a:cubicBezTo>
                    <a:pt x="2374504" y="2297576"/>
                    <a:pt x="2375016" y="2297576"/>
                    <a:pt x="2375089" y="2297576"/>
                  </a:cubicBezTo>
                  <a:lnTo>
                    <a:pt x="2395780" y="2281857"/>
                  </a:lnTo>
                  <a:cubicBezTo>
                    <a:pt x="2396117" y="2281565"/>
                    <a:pt x="2396255" y="2281111"/>
                    <a:pt x="2396146" y="2280687"/>
                  </a:cubicBezTo>
                  <a:lnTo>
                    <a:pt x="2394171" y="2274034"/>
                  </a:lnTo>
                  <a:lnTo>
                    <a:pt x="2400313" y="2278933"/>
                  </a:lnTo>
                  <a:cubicBezTo>
                    <a:pt x="2400533" y="2278976"/>
                    <a:pt x="2400752" y="2278976"/>
                    <a:pt x="2400971" y="2278933"/>
                  </a:cubicBezTo>
                  <a:cubicBezTo>
                    <a:pt x="2400971" y="2278933"/>
                    <a:pt x="2401410" y="2278933"/>
                    <a:pt x="2401483" y="2278933"/>
                  </a:cubicBezTo>
                  <a:cubicBezTo>
                    <a:pt x="2401878" y="2278750"/>
                    <a:pt x="2402112" y="2278340"/>
                    <a:pt x="2402068" y="2277909"/>
                  </a:cubicBezTo>
                  <a:lnTo>
                    <a:pt x="2401117" y="2271402"/>
                  </a:lnTo>
                  <a:lnTo>
                    <a:pt x="2408429" y="2262482"/>
                  </a:lnTo>
                  <a:lnTo>
                    <a:pt x="2418226" y="2262482"/>
                  </a:lnTo>
                  <a:lnTo>
                    <a:pt x="2431094" y="2256560"/>
                  </a:lnTo>
                  <a:lnTo>
                    <a:pt x="2451127" y="2244277"/>
                  </a:lnTo>
                  <a:lnTo>
                    <a:pt x="2454197" y="2236966"/>
                  </a:lnTo>
                  <a:lnTo>
                    <a:pt x="2454197" y="2222343"/>
                  </a:lnTo>
                  <a:lnTo>
                    <a:pt x="2458365" y="2213862"/>
                  </a:lnTo>
                  <a:lnTo>
                    <a:pt x="2448422" y="2163707"/>
                  </a:lnTo>
                  <a:cubicBezTo>
                    <a:pt x="2448422" y="2163707"/>
                    <a:pt x="2448422" y="2163341"/>
                    <a:pt x="2448056" y="2163122"/>
                  </a:cubicBezTo>
                  <a:lnTo>
                    <a:pt x="2439648" y="2156834"/>
                  </a:lnTo>
                  <a:lnTo>
                    <a:pt x="2436650" y="2147987"/>
                  </a:lnTo>
                  <a:cubicBezTo>
                    <a:pt x="2436599" y="2147629"/>
                    <a:pt x="2436343" y="2147344"/>
                    <a:pt x="2435992" y="2147256"/>
                  </a:cubicBezTo>
                  <a:lnTo>
                    <a:pt x="2425756" y="2143600"/>
                  </a:lnTo>
                  <a:lnTo>
                    <a:pt x="2412961" y="2128978"/>
                  </a:lnTo>
                  <a:lnTo>
                    <a:pt x="2401410" y="2117718"/>
                  </a:lnTo>
                  <a:lnTo>
                    <a:pt x="2398997" y="2108287"/>
                  </a:lnTo>
                  <a:lnTo>
                    <a:pt x="2387080" y="2098344"/>
                  </a:lnTo>
                  <a:lnTo>
                    <a:pt x="2386056" y="2089497"/>
                  </a:lnTo>
                  <a:lnTo>
                    <a:pt x="2391832" y="2072169"/>
                  </a:lnTo>
                  <a:lnTo>
                    <a:pt x="2404407" y="2057546"/>
                  </a:lnTo>
                  <a:lnTo>
                    <a:pt x="2419030" y="2044020"/>
                  </a:lnTo>
                  <a:lnTo>
                    <a:pt x="2429778" y="2041023"/>
                  </a:lnTo>
                  <a:lnTo>
                    <a:pt x="2429778" y="2041023"/>
                  </a:lnTo>
                  <a:cubicBezTo>
                    <a:pt x="2429946" y="2041081"/>
                    <a:pt x="2430121" y="2041081"/>
                    <a:pt x="2430289" y="2041023"/>
                  </a:cubicBezTo>
                  <a:lnTo>
                    <a:pt x="2433872" y="2038171"/>
                  </a:lnTo>
                  <a:lnTo>
                    <a:pt x="2434311" y="2040511"/>
                  </a:lnTo>
                  <a:cubicBezTo>
                    <a:pt x="2434501" y="2040877"/>
                    <a:pt x="2434859" y="2041118"/>
                    <a:pt x="2435261" y="2041169"/>
                  </a:cubicBezTo>
                  <a:lnTo>
                    <a:pt x="2435261" y="2041169"/>
                  </a:lnTo>
                  <a:cubicBezTo>
                    <a:pt x="2435575" y="2041242"/>
                    <a:pt x="2435897" y="2041242"/>
                    <a:pt x="2436211" y="2041169"/>
                  </a:cubicBezTo>
                  <a:lnTo>
                    <a:pt x="2441403" y="2034954"/>
                  </a:lnTo>
                  <a:lnTo>
                    <a:pt x="2452370" y="2042266"/>
                  </a:lnTo>
                  <a:lnTo>
                    <a:pt x="2452955" y="2042266"/>
                  </a:lnTo>
                  <a:lnTo>
                    <a:pt x="2453393" y="2042266"/>
                  </a:lnTo>
                  <a:lnTo>
                    <a:pt x="2461728" y="2038976"/>
                  </a:lnTo>
                  <a:lnTo>
                    <a:pt x="2461728" y="2051624"/>
                  </a:lnTo>
                  <a:lnTo>
                    <a:pt x="2469551" y="2065369"/>
                  </a:lnTo>
                  <a:cubicBezTo>
                    <a:pt x="2469792" y="2065699"/>
                    <a:pt x="2470173" y="2065888"/>
                    <a:pt x="2470575" y="2065881"/>
                  </a:cubicBezTo>
                  <a:lnTo>
                    <a:pt x="2470940" y="2065881"/>
                  </a:lnTo>
                  <a:lnTo>
                    <a:pt x="2477886" y="2062957"/>
                  </a:lnTo>
                  <a:cubicBezTo>
                    <a:pt x="2478120" y="2062789"/>
                    <a:pt x="2478296" y="2062562"/>
                    <a:pt x="2478398" y="2062299"/>
                  </a:cubicBezTo>
                  <a:cubicBezTo>
                    <a:pt x="2478471" y="2062013"/>
                    <a:pt x="2478471" y="2061706"/>
                    <a:pt x="2478398" y="2061421"/>
                  </a:cubicBezTo>
                  <a:lnTo>
                    <a:pt x="2473646" y="2051112"/>
                  </a:lnTo>
                  <a:lnTo>
                    <a:pt x="2478251" y="2042266"/>
                  </a:lnTo>
                  <a:lnTo>
                    <a:pt x="2525775" y="2031591"/>
                  </a:lnTo>
                  <a:cubicBezTo>
                    <a:pt x="2526163" y="2031438"/>
                    <a:pt x="2526455" y="2031109"/>
                    <a:pt x="2526579" y="2030714"/>
                  </a:cubicBezTo>
                  <a:lnTo>
                    <a:pt x="2529138" y="2017700"/>
                  </a:lnTo>
                  <a:lnTo>
                    <a:pt x="2536449" y="2023549"/>
                  </a:lnTo>
                  <a:cubicBezTo>
                    <a:pt x="2536669" y="2023600"/>
                    <a:pt x="2536888" y="2023600"/>
                    <a:pt x="2537108" y="2023549"/>
                  </a:cubicBezTo>
                  <a:lnTo>
                    <a:pt x="2537620" y="2023549"/>
                  </a:lnTo>
                  <a:cubicBezTo>
                    <a:pt x="2537963" y="2023322"/>
                    <a:pt x="2538182" y="2022942"/>
                    <a:pt x="2538204" y="2022525"/>
                  </a:cubicBezTo>
                  <a:lnTo>
                    <a:pt x="2538204" y="2013825"/>
                  </a:lnTo>
                  <a:lnTo>
                    <a:pt x="2545150" y="2022233"/>
                  </a:lnTo>
                  <a:cubicBezTo>
                    <a:pt x="2545340" y="2022481"/>
                    <a:pt x="2545640" y="2022613"/>
                    <a:pt x="2545954" y="2022598"/>
                  </a:cubicBezTo>
                  <a:lnTo>
                    <a:pt x="2552023" y="2021648"/>
                  </a:lnTo>
                  <a:cubicBezTo>
                    <a:pt x="2552344" y="2021575"/>
                    <a:pt x="2552629" y="2021399"/>
                    <a:pt x="2552827" y="2021136"/>
                  </a:cubicBezTo>
                  <a:cubicBezTo>
                    <a:pt x="2552944" y="2020858"/>
                    <a:pt x="2552944" y="2020537"/>
                    <a:pt x="2552827" y="2020259"/>
                  </a:cubicBezTo>
                  <a:lnTo>
                    <a:pt x="2552315" y="2018431"/>
                  </a:lnTo>
                  <a:lnTo>
                    <a:pt x="2555020" y="2020478"/>
                  </a:lnTo>
                  <a:cubicBezTo>
                    <a:pt x="2555232" y="2020558"/>
                    <a:pt x="2555466" y="2020558"/>
                    <a:pt x="2555678" y="2020478"/>
                  </a:cubicBezTo>
                  <a:lnTo>
                    <a:pt x="2555678" y="2020478"/>
                  </a:lnTo>
                  <a:cubicBezTo>
                    <a:pt x="2555956" y="2020442"/>
                    <a:pt x="2556197" y="2020281"/>
                    <a:pt x="2556336" y="2020039"/>
                  </a:cubicBezTo>
                  <a:lnTo>
                    <a:pt x="2558237" y="2017115"/>
                  </a:lnTo>
                  <a:lnTo>
                    <a:pt x="2559992" y="2014921"/>
                  </a:lnTo>
                  <a:lnTo>
                    <a:pt x="2559992" y="2015872"/>
                  </a:lnTo>
                  <a:cubicBezTo>
                    <a:pt x="2559992" y="2016237"/>
                    <a:pt x="2560358" y="2016457"/>
                    <a:pt x="2560723" y="2016530"/>
                  </a:cubicBezTo>
                  <a:lnTo>
                    <a:pt x="2560723" y="2016530"/>
                  </a:lnTo>
                  <a:cubicBezTo>
                    <a:pt x="2560935" y="2016596"/>
                    <a:pt x="2561169" y="2016596"/>
                    <a:pt x="2561381" y="2016530"/>
                  </a:cubicBezTo>
                  <a:lnTo>
                    <a:pt x="2567669" y="2011997"/>
                  </a:lnTo>
                  <a:lnTo>
                    <a:pt x="2573006" y="2014629"/>
                  </a:lnTo>
                  <a:cubicBezTo>
                    <a:pt x="2573006" y="2014629"/>
                    <a:pt x="2573006" y="2014629"/>
                    <a:pt x="2573518" y="2014629"/>
                  </a:cubicBezTo>
                  <a:lnTo>
                    <a:pt x="2573518" y="2014629"/>
                  </a:lnTo>
                  <a:lnTo>
                    <a:pt x="2591577" y="2008414"/>
                  </a:lnTo>
                  <a:lnTo>
                    <a:pt x="2602909" y="1996936"/>
                  </a:lnTo>
                  <a:lnTo>
                    <a:pt x="2613291" y="1993572"/>
                  </a:lnTo>
                  <a:lnTo>
                    <a:pt x="2613803" y="1992841"/>
                  </a:lnTo>
                  <a:lnTo>
                    <a:pt x="2613803" y="1992841"/>
                  </a:lnTo>
                  <a:lnTo>
                    <a:pt x="2613803" y="1992841"/>
                  </a:lnTo>
                  <a:cubicBezTo>
                    <a:pt x="2614103" y="1992797"/>
                    <a:pt x="2614381" y="1992673"/>
                    <a:pt x="2614607" y="1992476"/>
                  </a:cubicBezTo>
                  <a:lnTo>
                    <a:pt x="2623454" y="1983702"/>
                  </a:lnTo>
                  <a:cubicBezTo>
                    <a:pt x="2623498" y="1983439"/>
                    <a:pt x="2623498" y="1983161"/>
                    <a:pt x="2623454" y="1982898"/>
                  </a:cubicBezTo>
                  <a:lnTo>
                    <a:pt x="2623454" y="1976903"/>
                  </a:lnTo>
                  <a:lnTo>
                    <a:pt x="2633397" y="1974197"/>
                  </a:lnTo>
                  <a:cubicBezTo>
                    <a:pt x="2633397" y="1974197"/>
                    <a:pt x="2633836" y="1974197"/>
                    <a:pt x="2634056" y="1973686"/>
                  </a:cubicBezTo>
                  <a:lnTo>
                    <a:pt x="2645242" y="1955846"/>
                  </a:lnTo>
                  <a:lnTo>
                    <a:pt x="2648239" y="1957382"/>
                  </a:lnTo>
                  <a:lnTo>
                    <a:pt x="2649263" y="1957382"/>
                  </a:lnTo>
                  <a:cubicBezTo>
                    <a:pt x="2649570" y="1957250"/>
                    <a:pt x="2649826" y="1957016"/>
                    <a:pt x="2649994" y="1956723"/>
                  </a:cubicBezTo>
                  <a:lnTo>
                    <a:pt x="2655843" y="1938080"/>
                  </a:lnTo>
                  <a:cubicBezTo>
                    <a:pt x="2655909" y="1937816"/>
                    <a:pt x="2655909" y="1937539"/>
                    <a:pt x="2655843" y="1937276"/>
                  </a:cubicBezTo>
                  <a:lnTo>
                    <a:pt x="2653284" y="1931280"/>
                  </a:lnTo>
                  <a:lnTo>
                    <a:pt x="2656940" y="1928794"/>
                  </a:lnTo>
                  <a:lnTo>
                    <a:pt x="2657744" y="1933035"/>
                  </a:lnTo>
                  <a:cubicBezTo>
                    <a:pt x="2657773" y="1933481"/>
                    <a:pt x="2658110" y="1933846"/>
                    <a:pt x="2658548" y="1933912"/>
                  </a:cubicBezTo>
                  <a:lnTo>
                    <a:pt x="2658548" y="1933912"/>
                  </a:lnTo>
                  <a:cubicBezTo>
                    <a:pt x="2658936" y="1933920"/>
                    <a:pt x="2659294" y="1933729"/>
                    <a:pt x="2659499" y="1933401"/>
                  </a:cubicBezTo>
                  <a:lnTo>
                    <a:pt x="2681433" y="1896844"/>
                  </a:lnTo>
                  <a:lnTo>
                    <a:pt x="2685527" y="1898453"/>
                  </a:lnTo>
                  <a:lnTo>
                    <a:pt x="2685892" y="1898453"/>
                  </a:lnTo>
                  <a:cubicBezTo>
                    <a:pt x="2686031" y="1898518"/>
                    <a:pt x="2686192" y="1898518"/>
                    <a:pt x="2686331" y="1898453"/>
                  </a:cubicBezTo>
                  <a:cubicBezTo>
                    <a:pt x="2686331" y="1898453"/>
                    <a:pt x="2686770" y="1898087"/>
                    <a:pt x="2686916" y="1897794"/>
                  </a:cubicBezTo>
                  <a:lnTo>
                    <a:pt x="2691741" y="1879443"/>
                  </a:lnTo>
                  <a:lnTo>
                    <a:pt x="2690279" y="1875860"/>
                  </a:lnTo>
                  <a:lnTo>
                    <a:pt x="2695836" y="1875056"/>
                  </a:lnTo>
                  <a:cubicBezTo>
                    <a:pt x="2696369" y="1874983"/>
                    <a:pt x="2696757" y="1874501"/>
                    <a:pt x="2696713" y="1873960"/>
                  </a:cubicBezTo>
                  <a:lnTo>
                    <a:pt x="2696713" y="1865113"/>
                  </a:lnTo>
                  <a:cubicBezTo>
                    <a:pt x="2696743" y="1864740"/>
                    <a:pt x="2696538" y="1864389"/>
                    <a:pt x="2696202" y="1864235"/>
                  </a:cubicBezTo>
                  <a:lnTo>
                    <a:pt x="2695617" y="1864235"/>
                  </a:lnTo>
                  <a:lnTo>
                    <a:pt x="2695617" y="1864235"/>
                  </a:lnTo>
                  <a:lnTo>
                    <a:pt x="2694666" y="1864235"/>
                  </a:lnTo>
                  <a:lnTo>
                    <a:pt x="2699638" y="1859849"/>
                  </a:lnTo>
                  <a:cubicBezTo>
                    <a:pt x="2699945" y="1859637"/>
                    <a:pt x="2700113" y="1859271"/>
                    <a:pt x="2700076" y="1858898"/>
                  </a:cubicBezTo>
                  <a:cubicBezTo>
                    <a:pt x="2700018" y="1858555"/>
                    <a:pt x="2699806" y="1858255"/>
                    <a:pt x="2699491" y="1858094"/>
                  </a:cubicBezTo>
                  <a:lnTo>
                    <a:pt x="2683772" y="1849247"/>
                  </a:lnTo>
                  <a:cubicBezTo>
                    <a:pt x="2683772" y="1849247"/>
                    <a:pt x="2683772" y="1849247"/>
                    <a:pt x="2683261" y="1849247"/>
                  </a:cubicBezTo>
                  <a:lnTo>
                    <a:pt x="2683261" y="1849247"/>
                  </a:lnTo>
                  <a:lnTo>
                    <a:pt x="2671709" y="1851733"/>
                  </a:lnTo>
                  <a:lnTo>
                    <a:pt x="2698760" y="1836599"/>
                  </a:lnTo>
                  <a:cubicBezTo>
                    <a:pt x="2699038" y="1836402"/>
                    <a:pt x="2699243" y="1836124"/>
                    <a:pt x="2699345" y="1835795"/>
                  </a:cubicBezTo>
                  <a:cubicBezTo>
                    <a:pt x="2699521" y="1835531"/>
                    <a:pt x="2699521" y="1835180"/>
                    <a:pt x="2699345" y="1834917"/>
                  </a:cubicBezTo>
                  <a:lnTo>
                    <a:pt x="2684357" y="1820295"/>
                  </a:lnTo>
                  <a:lnTo>
                    <a:pt x="2673171" y="1812983"/>
                  </a:lnTo>
                  <a:lnTo>
                    <a:pt x="2670612" y="1812618"/>
                  </a:lnTo>
                  <a:lnTo>
                    <a:pt x="2672732" y="1812179"/>
                  </a:lnTo>
                  <a:lnTo>
                    <a:pt x="2698249" y="1820002"/>
                  </a:lnTo>
                  <a:lnTo>
                    <a:pt x="2698249" y="1820002"/>
                  </a:lnTo>
                  <a:cubicBezTo>
                    <a:pt x="2698614" y="1819951"/>
                    <a:pt x="2698958" y="1819768"/>
                    <a:pt x="2699199" y="1819490"/>
                  </a:cubicBezTo>
                  <a:cubicBezTo>
                    <a:pt x="2699550" y="1819125"/>
                    <a:pt x="2699550" y="1818540"/>
                    <a:pt x="2699199" y="1818174"/>
                  </a:cubicBezTo>
                  <a:lnTo>
                    <a:pt x="2679824" y="1796240"/>
                  </a:lnTo>
                  <a:lnTo>
                    <a:pt x="2665567" y="1757490"/>
                  </a:lnTo>
                  <a:lnTo>
                    <a:pt x="2646923" y="1746304"/>
                  </a:lnTo>
                  <a:lnTo>
                    <a:pt x="2655916" y="1731682"/>
                  </a:lnTo>
                  <a:lnTo>
                    <a:pt x="2664836" y="1723785"/>
                  </a:lnTo>
                  <a:cubicBezTo>
                    <a:pt x="2664902" y="1723573"/>
                    <a:pt x="2664902" y="1723339"/>
                    <a:pt x="2664836" y="1723127"/>
                  </a:cubicBezTo>
                  <a:lnTo>
                    <a:pt x="2665640" y="1716620"/>
                  </a:lnTo>
                  <a:lnTo>
                    <a:pt x="2673317" y="1719106"/>
                  </a:lnTo>
                  <a:lnTo>
                    <a:pt x="2673317" y="1719106"/>
                  </a:lnTo>
                  <a:cubicBezTo>
                    <a:pt x="2673712" y="1719070"/>
                    <a:pt x="2674063" y="1718858"/>
                    <a:pt x="2674268" y="1718521"/>
                  </a:cubicBezTo>
                  <a:lnTo>
                    <a:pt x="2679166" y="1709748"/>
                  </a:lnTo>
                  <a:cubicBezTo>
                    <a:pt x="2679283" y="1709470"/>
                    <a:pt x="2679283" y="1709148"/>
                    <a:pt x="2679166" y="1708870"/>
                  </a:cubicBezTo>
                  <a:lnTo>
                    <a:pt x="2678508" y="1706092"/>
                  </a:lnTo>
                  <a:lnTo>
                    <a:pt x="2693716" y="1703021"/>
                  </a:lnTo>
                  <a:lnTo>
                    <a:pt x="2698249" y="1697538"/>
                  </a:lnTo>
                  <a:lnTo>
                    <a:pt x="2702124" y="1697538"/>
                  </a:lnTo>
                  <a:lnTo>
                    <a:pt x="2704683" y="1701852"/>
                  </a:lnTo>
                  <a:cubicBezTo>
                    <a:pt x="2704858" y="1702217"/>
                    <a:pt x="2705231" y="1702444"/>
                    <a:pt x="2705633" y="1702436"/>
                  </a:cubicBezTo>
                  <a:lnTo>
                    <a:pt x="2705633" y="1702436"/>
                  </a:lnTo>
                  <a:cubicBezTo>
                    <a:pt x="2706035" y="1702422"/>
                    <a:pt x="2706386" y="1702159"/>
                    <a:pt x="2706510" y="1701778"/>
                  </a:cubicBezTo>
                  <a:lnTo>
                    <a:pt x="2712359" y="1688033"/>
                  </a:lnTo>
                  <a:cubicBezTo>
                    <a:pt x="2712579" y="1687726"/>
                    <a:pt x="2712579" y="1687317"/>
                    <a:pt x="2712359" y="1687010"/>
                  </a:cubicBezTo>
                  <a:cubicBezTo>
                    <a:pt x="2712177" y="1686695"/>
                    <a:pt x="2711847" y="1686498"/>
                    <a:pt x="2711482" y="1686498"/>
                  </a:cubicBezTo>
                  <a:lnTo>
                    <a:pt x="2691449" y="1684743"/>
                  </a:lnTo>
                  <a:lnTo>
                    <a:pt x="2680336" y="1676262"/>
                  </a:lnTo>
                  <a:lnTo>
                    <a:pt x="2679605" y="1676262"/>
                  </a:lnTo>
                  <a:lnTo>
                    <a:pt x="2678947" y="1676262"/>
                  </a:lnTo>
                  <a:lnTo>
                    <a:pt x="2654015" y="1692639"/>
                  </a:lnTo>
                  <a:lnTo>
                    <a:pt x="2645168" y="1689203"/>
                  </a:lnTo>
                  <a:lnTo>
                    <a:pt x="2639978" y="1676262"/>
                  </a:lnTo>
                  <a:lnTo>
                    <a:pt x="2626525" y="1668951"/>
                  </a:lnTo>
                  <a:lnTo>
                    <a:pt x="2617971" y="1659519"/>
                  </a:lnTo>
                  <a:lnTo>
                    <a:pt x="2618775" y="1654547"/>
                  </a:lnTo>
                  <a:lnTo>
                    <a:pt x="2625209" y="1644385"/>
                  </a:lnTo>
                  <a:lnTo>
                    <a:pt x="2634933" y="1646139"/>
                  </a:lnTo>
                  <a:lnTo>
                    <a:pt x="2647143" y="1640875"/>
                  </a:lnTo>
                  <a:lnTo>
                    <a:pt x="2654454" y="1629397"/>
                  </a:lnTo>
                  <a:lnTo>
                    <a:pt x="2672440" y="1619234"/>
                  </a:lnTo>
                  <a:lnTo>
                    <a:pt x="2685600" y="1601029"/>
                  </a:lnTo>
                  <a:lnTo>
                    <a:pt x="2698468" y="1597373"/>
                  </a:lnTo>
                  <a:lnTo>
                    <a:pt x="2704683" y="1610680"/>
                  </a:lnTo>
                  <a:lnTo>
                    <a:pt x="2687428" y="1633710"/>
                  </a:lnTo>
                  <a:cubicBezTo>
                    <a:pt x="2687325" y="1633966"/>
                    <a:pt x="2687325" y="1634259"/>
                    <a:pt x="2687428" y="1634515"/>
                  </a:cubicBezTo>
                  <a:cubicBezTo>
                    <a:pt x="2687494" y="1634836"/>
                    <a:pt x="2687713" y="1635114"/>
                    <a:pt x="2688013" y="1635246"/>
                  </a:cubicBezTo>
                  <a:lnTo>
                    <a:pt x="2695324" y="1639779"/>
                  </a:lnTo>
                  <a:lnTo>
                    <a:pt x="2693716" y="1646432"/>
                  </a:lnTo>
                  <a:lnTo>
                    <a:pt x="2685235" y="1652135"/>
                  </a:lnTo>
                  <a:cubicBezTo>
                    <a:pt x="2684898" y="1652332"/>
                    <a:pt x="2684701" y="1652698"/>
                    <a:pt x="2684723" y="1653085"/>
                  </a:cubicBezTo>
                  <a:cubicBezTo>
                    <a:pt x="2684715" y="1653517"/>
                    <a:pt x="2685030" y="1653889"/>
                    <a:pt x="2685454" y="1653963"/>
                  </a:cubicBezTo>
                  <a:lnTo>
                    <a:pt x="2688451" y="1654986"/>
                  </a:lnTo>
                  <a:lnTo>
                    <a:pt x="2688817" y="1654986"/>
                  </a:lnTo>
                  <a:lnTo>
                    <a:pt x="2689329" y="1654986"/>
                  </a:lnTo>
                  <a:lnTo>
                    <a:pt x="2729248" y="1629616"/>
                  </a:lnTo>
                  <a:lnTo>
                    <a:pt x="2748112" y="1625814"/>
                  </a:lnTo>
                  <a:lnTo>
                    <a:pt x="2752571" y="1633929"/>
                  </a:lnTo>
                  <a:cubicBezTo>
                    <a:pt x="2752754" y="1634251"/>
                    <a:pt x="2753083" y="1634471"/>
                    <a:pt x="2753449" y="1634515"/>
                  </a:cubicBezTo>
                  <a:lnTo>
                    <a:pt x="2768071" y="1635392"/>
                  </a:lnTo>
                  <a:lnTo>
                    <a:pt x="2763538" y="1652793"/>
                  </a:lnTo>
                  <a:cubicBezTo>
                    <a:pt x="2763538" y="1653304"/>
                    <a:pt x="2763538" y="1653743"/>
                    <a:pt x="2764050" y="1654036"/>
                  </a:cubicBezTo>
                  <a:lnTo>
                    <a:pt x="2766244" y="1655132"/>
                  </a:lnTo>
                  <a:lnTo>
                    <a:pt x="2759591" y="1659519"/>
                  </a:lnTo>
                  <a:lnTo>
                    <a:pt x="2754765" y="1670267"/>
                  </a:lnTo>
                  <a:cubicBezTo>
                    <a:pt x="2754538" y="1670625"/>
                    <a:pt x="2754538" y="1671078"/>
                    <a:pt x="2754765" y="1671437"/>
                  </a:cubicBezTo>
                  <a:cubicBezTo>
                    <a:pt x="2755050" y="1671671"/>
                    <a:pt x="2755416" y="1671802"/>
                    <a:pt x="2755788" y="1671802"/>
                  </a:cubicBezTo>
                  <a:lnTo>
                    <a:pt x="2762734" y="1671071"/>
                  </a:lnTo>
                  <a:lnTo>
                    <a:pt x="2761637" y="1673118"/>
                  </a:lnTo>
                  <a:cubicBezTo>
                    <a:pt x="2761492" y="1673447"/>
                    <a:pt x="2761492" y="1673813"/>
                    <a:pt x="2761637" y="1674142"/>
                  </a:cubicBezTo>
                  <a:lnTo>
                    <a:pt x="2764635" y="1680064"/>
                  </a:lnTo>
                  <a:cubicBezTo>
                    <a:pt x="2764738" y="1680422"/>
                    <a:pt x="2765066" y="1680663"/>
                    <a:pt x="2765439" y="1680649"/>
                  </a:cubicBezTo>
                  <a:lnTo>
                    <a:pt x="2765878" y="1680649"/>
                  </a:lnTo>
                  <a:lnTo>
                    <a:pt x="2772751" y="1678675"/>
                  </a:lnTo>
                  <a:cubicBezTo>
                    <a:pt x="2772751" y="1678675"/>
                    <a:pt x="2773409" y="1678163"/>
                    <a:pt x="2773409" y="1677870"/>
                  </a:cubicBezTo>
                  <a:lnTo>
                    <a:pt x="2774213" y="1674142"/>
                  </a:lnTo>
                  <a:lnTo>
                    <a:pt x="2789274" y="1679406"/>
                  </a:lnTo>
                  <a:lnTo>
                    <a:pt x="2794904" y="1697245"/>
                  </a:lnTo>
                  <a:lnTo>
                    <a:pt x="2793661" y="1696368"/>
                  </a:lnTo>
                  <a:cubicBezTo>
                    <a:pt x="2793442" y="1696317"/>
                    <a:pt x="2793222" y="1696317"/>
                    <a:pt x="2793003" y="1696368"/>
                  </a:cubicBezTo>
                  <a:cubicBezTo>
                    <a:pt x="2792864" y="1696302"/>
                    <a:pt x="2792703" y="1696302"/>
                    <a:pt x="2792565" y="1696368"/>
                  </a:cubicBezTo>
                  <a:lnTo>
                    <a:pt x="2781744" y="1701194"/>
                  </a:lnTo>
                  <a:cubicBezTo>
                    <a:pt x="2781203" y="1701457"/>
                    <a:pt x="2780947" y="1702093"/>
                    <a:pt x="2781159" y="1702656"/>
                  </a:cubicBezTo>
                  <a:lnTo>
                    <a:pt x="2784156" y="1709528"/>
                  </a:lnTo>
                  <a:cubicBezTo>
                    <a:pt x="2784303" y="1709850"/>
                    <a:pt x="2784610" y="1710069"/>
                    <a:pt x="2784961" y="1710113"/>
                  </a:cubicBezTo>
                  <a:lnTo>
                    <a:pt x="2784961" y="1710113"/>
                  </a:lnTo>
                  <a:cubicBezTo>
                    <a:pt x="2785334" y="1710135"/>
                    <a:pt x="2785692" y="1709974"/>
                    <a:pt x="2785911" y="1709675"/>
                  </a:cubicBezTo>
                  <a:lnTo>
                    <a:pt x="2788470" y="1706458"/>
                  </a:lnTo>
                  <a:lnTo>
                    <a:pt x="2792857" y="1723347"/>
                  </a:lnTo>
                  <a:lnTo>
                    <a:pt x="2784010" y="1745865"/>
                  </a:lnTo>
                  <a:cubicBezTo>
                    <a:pt x="2783776" y="1746377"/>
                    <a:pt x="2784003" y="1746984"/>
                    <a:pt x="2784515" y="1747225"/>
                  </a:cubicBezTo>
                  <a:cubicBezTo>
                    <a:pt x="2784544" y="1747233"/>
                    <a:pt x="2784566" y="1747248"/>
                    <a:pt x="2784595" y="1747255"/>
                  </a:cubicBezTo>
                  <a:lnTo>
                    <a:pt x="2788689" y="1748936"/>
                  </a:lnTo>
                  <a:lnTo>
                    <a:pt x="2788177" y="1751568"/>
                  </a:lnTo>
                  <a:lnTo>
                    <a:pt x="2785472" y="1750252"/>
                  </a:lnTo>
                  <a:lnTo>
                    <a:pt x="2784961" y="1750252"/>
                  </a:lnTo>
                  <a:lnTo>
                    <a:pt x="2784522" y="1750252"/>
                  </a:lnTo>
                  <a:cubicBezTo>
                    <a:pt x="2784522" y="1750252"/>
                    <a:pt x="2784010" y="1750691"/>
                    <a:pt x="2783864" y="1751057"/>
                  </a:cubicBezTo>
                  <a:lnTo>
                    <a:pt x="2782987" y="1757929"/>
                  </a:lnTo>
                  <a:cubicBezTo>
                    <a:pt x="2782833" y="1758200"/>
                    <a:pt x="2782833" y="1758536"/>
                    <a:pt x="2782987" y="1758807"/>
                  </a:cubicBezTo>
                  <a:cubicBezTo>
                    <a:pt x="2783213" y="1759004"/>
                    <a:pt x="2783491" y="1759128"/>
                    <a:pt x="2783791" y="1759172"/>
                  </a:cubicBezTo>
                  <a:lnTo>
                    <a:pt x="2797243" y="1756979"/>
                  </a:lnTo>
                  <a:lnTo>
                    <a:pt x="2801338" y="1753323"/>
                  </a:lnTo>
                  <a:lnTo>
                    <a:pt x="2801338" y="1753908"/>
                  </a:lnTo>
                  <a:lnTo>
                    <a:pt x="2803312" y="1755882"/>
                  </a:lnTo>
                  <a:cubicBezTo>
                    <a:pt x="2803524" y="1756101"/>
                    <a:pt x="2803809" y="1756233"/>
                    <a:pt x="2804116" y="1756248"/>
                  </a:cubicBezTo>
                  <a:cubicBezTo>
                    <a:pt x="2804116" y="1756248"/>
                    <a:pt x="2804116" y="1756248"/>
                    <a:pt x="2804116" y="1756248"/>
                  </a:cubicBezTo>
                  <a:cubicBezTo>
                    <a:pt x="2804467" y="1756153"/>
                    <a:pt x="2804760" y="1755919"/>
                    <a:pt x="2804921" y="1755590"/>
                  </a:cubicBezTo>
                  <a:lnTo>
                    <a:pt x="2806968" y="1750033"/>
                  </a:lnTo>
                  <a:lnTo>
                    <a:pt x="2807918" y="1751715"/>
                  </a:lnTo>
                  <a:cubicBezTo>
                    <a:pt x="2808013" y="1752088"/>
                    <a:pt x="2808342" y="1752351"/>
                    <a:pt x="2808722" y="1752373"/>
                  </a:cubicBezTo>
                  <a:lnTo>
                    <a:pt x="2808722" y="1752373"/>
                  </a:lnTo>
                  <a:cubicBezTo>
                    <a:pt x="2809052" y="1752365"/>
                    <a:pt x="2809366" y="1752234"/>
                    <a:pt x="2809600" y="1752007"/>
                  </a:cubicBezTo>
                  <a:lnTo>
                    <a:pt x="2815888" y="1744696"/>
                  </a:lnTo>
                  <a:lnTo>
                    <a:pt x="2823199" y="1748205"/>
                  </a:lnTo>
                  <a:cubicBezTo>
                    <a:pt x="2823389" y="1748271"/>
                    <a:pt x="2823593" y="1748271"/>
                    <a:pt x="2823783" y="1748205"/>
                  </a:cubicBezTo>
                  <a:cubicBezTo>
                    <a:pt x="2824164" y="1748264"/>
                    <a:pt x="2824529" y="1748052"/>
                    <a:pt x="2824661" y="1747693"/>
                  </a:cubicBezTo>
                  <a:lnTo>
                    <a:pt x="2829121" y="1740382"/>
                  </a:lnTo>
                  <a:lnTo>
                    <a:pt x="2835189" y="1742210"/>
                  </a:lnTo>
                  <a:lnTo>
                    <a:pt x="2835189" y="1742210"/>
                  </a:lnTo>
                  <a:cubicBezTo>
                    <a:pt x="2835445" y="1742312"/>
                    <a:pt x="2835738" y="1742312"/>
                    <a:pt x="2835994" y="1742210"/>
                  </a:cubicBezTo>
                  <a:lnTo>
                    <a:pt x="2843305" y="1735849"/>
                  </a:lnTo>
                  <a:lnTo>
                    <a:pt x="2849227" y="1718594"/>
                  </a:lnTo>
                  <a:lnTo>
                    <a:pt x="2843232" y="1683866"/>
                  </a:lnTo>
                  <a:lnTo>
                    <a:pt x="2826562" y="1658349"/>
                  </a:lnTo>
                  <a:lnTo>
                    <a:pt x="2826562" y="1658349"/>
                  </a:lnTo>
                  <a:lnTo>
                    <a:pt x="2826562" y="1658349"/>
                  </a:lnTo>
                  <a:lnTo>
                    <a:pt x="2809161" y="1642996"/>
                  </a:lnTo>
                  <a:lnTo>
                    <a:pt x="2809161" y="1628373"/>
                  </a:lnTo>
                  <a:lnTo>
                    <a:pt x="2826416" y="1621062"/>
                  </a:lnTo>
                  <a:lnTo>
                    <a:pt x="2852078" y="1600444"/>
                  </a:lnTo>
                  <a:cubicBezTo>
                    <a:pt x="2852159" y="1600159"/>
                    <a:pt x="2852159" y="1599852"/>
                    <a:pt x="2852078" y="1599567"/>
                  </a:cubicBezTo>
                  <a:lnTo>
                    <a:pt x="2852078" y="1581215"/>
                  </a:lnTo>
                  <a:lnTo>
                    <a:pt x="2870284" y="1561036"/>
                  </a:lnTo>
                  <a:lnTo>
                    <a:pt x="2872038" y="1560159"/>
                  </a:lnTo>
                  <a:cubicBezTo>
                    <a:pt x="2872440" y="1559910"/>
                    <a:pt x="2872667" y="1559457"/>
                    <a:pt x="2872623" y="1558989"/>
                  </a:cubicBezTo>
                  <a:lnTo>
                    <a:pt x="2871965" y="1555406"/>
                  </a:lnTo>
                  <a:lnTo>
                    <a:pt x="2880373" y="1555406"/>
                  </a:lnTo>
                  <a:cubicBezTo>
                    <a:pt x="2880783" y="1555362"/>
                    <a:pt x="2881156" y="1555150"/>
                    <a:pt x="2881397" y="1554821"/>
                  </a:cubicBezTo>
                  <a:lnTo>
                    <a:pt x="2892071" y="1535154"/>
                  </a:lnTo>
                  <a:lnTo>
                    <a:pt x="2895069" y="1541953"/>
                  </a:lnTo>
                  <a:cubicBezTo>
                    <a:pt x="2895069" y="1541953"/>
                    <a:pt x="2895435" y="1542465"/>
                    <a:pt x="2895873" y="1542611"/>
                  </a:cubicBezTo>
                  <a:lnTo>
                    <a:pt x="2895873" y="1542611"/>
                  </a:lnTo>
                  <a:cubicBezTo>
                    <a:pt x="2896092" y="1542655"/>
                    <a:pt x="2896312" y="1542655"/>
                    <a:pt x="2896531" y="1542611"/>
                  </a:cubicBezTo>
                  <a:lnTo>
                    <a:pt x="2900699" y="1539175"/>
                  </a:lnTo>
                  <a:lnTo>
                    <a:pt x="2900699" y="1548607"/>
                  </a:lnTo>
                  <a:cubicBezTo>
                    <a:pt x="2900655" y="1549104"/>
                    <a:pt x="2901006" y="1549557"/>
                    <a:pt x="2901503" y="1549630"/>
                  </a:cubicBezTo>
                  <a:lnTo>
                    <a:pt x="2919781" y="1553578"/>
                  </a:lnTo>
                  <a:lnTo>
                    <a:pt x="2934842" y="1549484"/>
                  </a:lnTo>
                  <a:lnTo>
                    <a:pt x="2954583" y="1533618"/>
                  </a:lnTo>
                  <a:lnTo>
                    <a:pt x="3013585" y="1458751"/>
                  </a:lnTo>
                  <a:lnTo>
                    <a:pt x="3023382" y="1437329"/>
                  </a:lnTo>
                  <a:lnTo>
                    <a:pt x="3038882" y="1412909"/>
                  </a:lnTo>
                  <a:lnTo>
                    <a:pt x="3056868" y="1392730"/>
                  </a:lnTo>
                  <a:lnTo>
                    <a:pt x="3063814" y="1346230"/>
                  </a:lnTo>
                  <a:lnTo>
                    <a:pt x="3059719" y="1326124"/>
                  </a:lnTo>
                  <a:lnTo>
                    <a:pt x="3066592" y="1304775"/>
                  </a:lnTo>
                  <a:lnTo>
                    <a:pt x="3078436" y="1281159"/>
                  </a:lnTo>
                  <a:cubicBezTo>
                    <a:pt x="3078656" y="1280794"/>
                    <a:pt x="3078656" y="1280348"/>
                    <a:pt x="3078436" y="1279989"/>
                  </a:cubicBezTo>
                  <a:lnTo>
                    <a:pt x="3072953" y="1273556"/>
                  </a:lnTo>
                  <a:lnTo>
                    <a:pt x="3074707" y="1266756"/>
                  </a:lnTo>
                  <a:lnTo>
                    <a:pt x="3072806" y="1257544"/>
                  </a:lnTo>
                  <a:lnTo>
                    <a:pt x="3077632" y="1245773"/>
                  </a:lnTo>
                  <a:cubicBezTo>
                    <a:pt x="3077924" y="1245400"/>
                    <a:pt x="3077924" y="1244903"/>
                    <a:pt x="3077632" y="1244530"/>
                  </a:cubicBezTo>
                  <a:lnTo>
                    <a:pt x="3058257" y="1229907"/>
                  </a:lnTo>
                  <a:lnTo>
                    <a:pt x="3047436" y="1212287"/>
                  </a:lnTo>
                  <a:cubicBezTo>
                    <a:pt x="3047290" y="1211958"/>
                    <a:pt x="3046925" y="1211731"/>
                    <a:pt x="3046559" y="1211702"/>
                  </a:cubicBezTo>
                  <a:lnTo>
                    <a:pt x="3024625" y="1210825"/>
                  </a:lnTo>
                  <a:cubicBezTo>
                    <a:pt x="3024625" y="1210825"/>
                    <a:pt x="3023967" y="1210825"/>
                    <a:pt x="3023894" y="1210825"/>
                  </a:cubicBezTo>
                  <a:cubicBezTo>
                    <a:pt x="3023748" y="1211051"/>
                    <a:pt x="3023748" y="1211329"/>
                    <a:pt x="3023894" y="1211556"/>
                  </a:cubicBezTo>
                  <a:lnTo>
                    <a:pt x="3023894" y="1227641"/>
                  </a:lnTo>
                  <a:lnTo>
                    <a:pt x="3019361" y="1233416"/>
                  </a:lnTo>
                  <a:lnTo>
                    <a:pt x="3019946" y="1228372"/>
                  </a:lnTo>
                  <a:cubicBezTo>
                    <a:pt x="3019968" y="1227948"/>
                    <a:pt x="3019741" y="1227546"/>
                    <a:pt x="3019361" y="1227348"/>
                  </a:cubicBezTo>
                  <a:cubicBezTo>
                    <a:pt x="3019193" y="1227304"/>
                    <a:pt x="3019017" y="1227304"/>
                    <a:pt x="3018849" y="1227348"/>
                  </a:cubicBezTo>
                  <a:cubicBezTo>
                    <a:pt x="3018615" y="1227238"/>
                    <a:pt x="3018352" y="1227238"/>
                    <a:pt x="3018118" y="1227348"/>
                  </a:cubicBezTo>
                  <a:lnTo>
                    <a:pt x="3013658" y="1231004"/>
                  </a:lnTo>
                  <a:lnTo>
                    <a:pt x="2999767" y="1234294"/>
                  </a:lnTo>
                  <a:lnTo>
                    <a:pt x="3005031" y="1226982"/>
                  </a:lnTo>
                  <a:cubicBezTo>
                    <a:pt x="3005250" y="1226595"/>
                    <a:pt x="3005250" y="1226127"/>
                    <a:pt x="3005031" y="1225740"/>
                  </a:cubicBezTo>
                  <a:lnTo>
                    <a:pt x="2999547" y="1218428"/>
                  </a:lnTo>
                  <a:lnTo>
                    <a:pt x="3004958" y="1212214"/>
                  </a:lnTo>
                  <a:cubicBezTo>
                    <a:pt x="3005221" y="1211790"/>
                    <a:pt x="3005221" y="1211249"/>
                    <a:pt x="3004958" y="1210825"/>
                  </a:cubicBezTo>
                  <a:cubicBezTo>
                    <a:pt x="3004731" y="1210583"/>
                    <a:pt x="3004409" y="1210452"/>
                    <a:pt x="3004080" y="1210459"/>
                  </a:cubicBezTo>
                  <a:lnTo>
                    <a:pt x="3003569" y="1210459"/>
                  </a:lnTo>
                  <a:lnTo>
                    <a:pt x="2994722" y="1214334"/>
                  </a:lnTo>
                  <a:cubicBezTo>
                    <a:pt x="2994327" y="1214524"/>
                    <a:pt x="2994071" y="1214919"/>
                    <a:pt x="2994064" y="1215358"/>
                  </a:cubicBezTo>
                  <a:lnTo>
                    <a:pt x="2994064" y="1223619"/>
                  </a:lnTo>
                  <a:lnTo>
                    <a:pt x="2988361" y="1227860"/>
                  </a:lnTo>
                  <a:lnTo>
                    <a:pt x="2988361" y="1201612"/>
                  </a:lnTo>
                  <a:cubicBezTo>
                    <a:pt x="2988471" y="1201357"/>
                    <a:pt x="2988471" y="1201064"/>
                    <a:pt x="2988361" y="1200808"/>
                  </a:cubicBezTo>
                  <a:cubicBezTo>
                    <a:pt x="2988098" y="1200728"/>
                    <a:pt x="2987820" y="1200728"/>
                    <a:pt x="2987557" y="1200808"/>
                  </a:cubicBezTo>
                  <a:lnTo>
                    <a:pt x="2968548" y="1202051"/>
                  </a:lnTo>
                  <a:lnTo>
                    <a:pt x="2959408" y="1196494"/>
                  </a:lnTo>
                  <a:lnTo>
                    <a:pt x="2959993" y="1192034"/>
                  </a:lnTo>
                  <a:lnTo>
                    <a:pt x="3006127" y="1149629"/>
                  </a:lnTo>
                  <a:lnTo>
                    <a:pt x="3035373" y="1110587"/>
                  </a:lnTo>
                  <a:lnTo>
                    <a:pt x="3058184" y="1091577"/>
                  </a:lnTo>
                  <a:lnTo>
                    <a:pt x="3066811" y="1074176"/>
                  </a:lnTo>
                  <a:lnTo>
                    <a:pt x="3094156" y="1044931"/>
                  </a:lnTo>
                  <a:lnTo>
                    <a:pt x="3111264" y="1035280"/>
                  </a:lnTo>
                  <a:lnTo>
                    <a:pt x="3156009" y="1032356"/>
                  </a:lnTo>
                  <a:lnTo>
                    <a:pt x="3166391" y="1041860"/>
                  </a:lnTo>
                  <a:cubicBezTo>
                    <a:pt x="3166684" y="1041970"/>
                    <a:pt x="3166903" y="1041970"/>
                    <a:pt x="3167196" y="1041860"/>
                  </a:cubicBezTo>
                  <a:lnTo>
                    <a:pt x="3167196" y="1041860"/>
                  </a:lnTo>
                  <a:cubicBezTo>
                    <a:pt x="3167488" y="1041868"/>
                    <a:pt x="3167781" y="1041692"/>
                    <a:pt x="3167926" y="1041422"/>
                  </a:cubicBezTo>
                  <a:lnTo>
                    <a:pt x="3175238" y="1031332"/>
                  </a:lnTo>
                  <a:lnTo>
                    <a:pt x="3195125" y="1038643"/>
                  </a:lnTo>
                  <a:lnTo>
                    <a:pt x="3195929" y="1038643"/>
                  </a:lnTo>
                  <a:lnTo>
                    <a:pt x="3210551" y="1033087"/>
                  </a:lnTo>
                  <a:lnTo>
                    <a:pt x="3215011" y="1039301"/>
                  </a:lnTo>
                  <a:cubicBezTo>
                    <a:pt x="3215231" y="1039565"/>
                    <a:pt x="3215524" y="1039725"/>
                    <a:pt x="3215815" y="1039740"/>
                  </a:cubicBezTo>
                  <a:lnTo>
                    <a:pt x="3221007" y="1038716"/>
                  </a:lnTo>
                  <a:cubicBezTo>
                    <a:pt x="3221299" y="1038643"/>
                    <a:pt x="3221518" y="1038490"/>
                    <a:pt x="3221738" y="1038278"/>
                  </a:cubicBezTo>
                  <a:cubicBezTo>
                    <a:pt x="3221738" y="1038278"/>
                    <a:pt x="3221738" y="1037620"/>
                    <a:pt x="3221738" y="1037400"/>
                  </a:cubicBezTo>
                  <a:lnTo>
                    <a:pt x="3220057" y="1031552"/>
                  </a:lnTo>
                  <a:lnTo>
                    <a:pt x="3225905" y="1029870"/>
                  </a:lnTo>
                  <a:cubicBezTo>
                    <a:pt x="3226417" y="1029709"/>
                    <a:pt x="3226709" y="1029227"/>
                    <a:pt x="3226709" y="1028700"/>
                  </a:cubicBezTo>
                  <a:lnTo>
                    <a:pt x="3225685" y="1021389"/>
                  </a:lnTo>
                  <a:lnTo>
                    <a:pt x="3228610" y="1020000"/>
                  </a:lnTo>
                  <a:lnTo>
                    <a:pt x="3259537" y="1030601"/>
                  </a:lnTo>
                  <a:lnTo>
                    <a:pt x="3259976" y="1030601"/>
                  </a:lnTo>
                  <a:cubicBezTo>
                    <a:pt x="3260122" y="1030645"/>
                    <a:pt x="3260269" y="1030645"/>
                    <a:pt x="3260414" y="1030601"/>
                  </a:cubicBezTo>
                  <a:lnTo>
                    <a:pt x="3269626" y="1026068"/>
                  </a:lnTo>
                  <a:lnTo>
                    <a:pt x="3282203" y="1035280"/>
                  </a:lnTo>
                  <a:lnTo>
                    <a:pt x="3264436" y="1042591"/>
                  </a:lnTo>
                  <a:cubicBezTo>
                    <a:pt x="3264143" y="1042723"/>
                    <a:pt x="3263924" y="1043001"/>
                    <a:pt x="3263851" y="1043323"/>
                  </a:cubicBezTo>
                  <a:cubicBezTo>
                    <a:pt x="3263705" y="1043586"/>
                    <a:pt x="3263705" y="1043937"/>
                    <a:pt x="3263851" y="1044200"/>
                  </a:cubicBezTo>
                  <a:lnTo>
                    <a:pt x="3268676" y="1052096"/>
                  </a:lnTo>
                  <a:cubicBezTo>
                    <a:pt x="3268969" y="1052374"/>
                    <a:pt x="3269335" y="1052528"/>
                    <a:pt x="3269700" y="1052535"/>
                  </a:cubicBezTo>
                  <a:lnTo>
                    <a:pt x="3269700" y="1052535"/>
                  </a:lnTo>
                  <a:lnTo>
                    <a:pt x="3291634" y="1046686"/>
                  </a:lnTo>
                  <a:lnTo>
                    <a:pt x="3297117" y="1050415"/>
                  </a:lnTo>
                  <a:cubicBezTo>
                    <a:pt x="3297337" y="1050488"/>
                    <a:pt x="3297483" y="1050488"/>
                    <a:pt x="3297703" y="1050415"/>
                  </a:cubicBezTo>
                  <a:cubicBezTo>
                    <a:pt x="3297921" y="1050480"/>
                    <a:pt x="3298141" y="1050480"/>
                    <a:pt x="3298360" y="1050415"/>
                  </a:cubicBezTo>
                  <a:lnTo>
                    <a:pt x="3312983" y="1039886"/>
                  </a:lnTo>
                  <a:lnTo>
                    <a:pt x="3337622" y="1042665"/>
                  </a:lnTo>
                  <a:lnTo>
                    <a:pt x="3342448" y="1040691"/>
                  </a:lnTo>
                  <a:cubicBezTo>
                    <a:pt x="3342959" y="1040552"/>
                    <a:pt x="3343252" y="1040025"/>
                    <a:pt x="3343105" y="1039521"/>
                  </a:cubicBezTo>
                  <a:lnTo>
                    <a:pt x="3342155" y="1033672"/>
                  </a:lnTo>
                  <a:cubicBezTo>
                    <a:pt x="3342155" y="1033233"/>
                    <a:pt x="3342155" y="1032941"/>
                    <a:pt x="3341351" y="1032794"/>
                  </a:cubicBezTo>
                  <a:lnTo>
                    <a:pt x="3325120" y="1028261"/>
                  </a:lnTo>
                  <a:lnTo>
                    <a:pt x="3327313" y="1024606"/>
                  </a:lnTo>
                  <a:cubicBezTo>
                    <a:pt x="3327532" y="1024313"/>
                    <a:pt x="3327532" y="1023948"/>
                    <a:pt x="3327313" y="1023655"/>
                  </a:cubicBezTo>
                  <a:lnTo>
                    <a:pt x="3324900" y="1016344"/>
                  </a:lnTo>
                  <a:lnTo>
                    <a:pt x="3327313" y="1016344"/>
                  </a:lnTo>
                  <a:cubicBezTo>
                    <a:pt x="3327752" y="1016344"/>
                    <a:pt x="3328117" y="1016081"/>
                    <a:pt x="3328263" y="1015686"/>
                  </a:cubicBezTo>
                  <a:lnTo>
                    <a:pt x="3336818" y="997481"/>
                  </a:lnTo>
                  <a:lnTo>
                    <a:pt x="3358752" y="979495"/>
                  </a:lnTo>
                  <a:lnTo>
                    <a:pt x="3383025" y="942573"/>
                  </a:lnTo>
                  <a:lnTo>
                    <a:pt x="3416584" y="932995"/>
                  </a:lnTo>
                  <a:lnTo>
                    <a:pt x="3432888" y="942573"/>
                  </a:lnTo>
                  <a:lnTo>
                    <a:pt x="3433473" y="942573"/>
                  </a:lnTo>
                  <a:cubicBezTo>
                    <a:pt x="3433473" y="942573"/>
                    <a:pt x="3433912" y="942573"/>
                    <a:pt x="3434204" y="942573"/>
                  </a:cubicBezTo>
                  <a:lnTo>
                    <a:pt x="3442319" y="934530"/>
                  </a:lnTo>
                  <a:lnTo>
                    <a:pt x="3439322" y="946156"/>
                  </a:lnTo>
                  <a:lnTo>
                    <a:pt x="3433473" y="955953"/>
                  </a:lnTo>
                  <a:cubicBezTo>
                    <a:pt x="3433327" y="956230"/>
                    <a:pt x="3433327" y="956552"/>
                    <a:pt x="3433473" y="956830"/>
                  </a:cubicBezTo>
                  <a:lnTo>
                    <a:pt x="3435447" y="962971"/>
                  </a:lnTo>
                  <a:lnTo>
                    <a:pt x="3432449" y="969771"/>
                  </a:lnTo>
                  <a:cubicBezTo>
                    <a:pt x="3432303" y="970122"/>
                    <a:pt x="3432303" y="970517"/>
                    <a:pt x="3432449" y="970868"/>
                  </a:cubicBezTo>
                  <a:cubicBezTo>
                    <a:pt x="3432669" y="971167"/>
                    <a:pt x="3432962" y="971336"/>
                    <a:pt x="3433327" y="971306"/>
                  </a:cubicBezTo>
                  <a:lnTo>
                    <a:pt x="3442539" y="970502"/>
                  </a:lnTo>
                  <a:lnTo>
                    <a:pt x="3438079" y="985637"/>
                  </a:lnTo>
                  <a:cubicBezTo>
                    <a:pt x="3438006" y="986119"/>
                    <a:pt x="3438152" y="986616"/>
                    <a:pt x="3438591" y="986879"/>
                  </a:cubicBezTo>
                  <a:cubicBezTo>
                    <a:pt x="3438591" y="986879"/>
                    <a:pt x="3438591" y="986879"/>
                    <a:pt x="3439176" y="986879"/>
                  </a:cubicBezTo>
                  <a:cubicBezTo>
                    <a:pt x="3439468" y="986865"/>
                    <a:pt x="3439761" y="986733"/>
                    <a:pt x="3439907" y="986514"/>
                  </a:cubicBezTo>
                  <a:lnTo>
                    <a:pt x="3483775" y="945132"/>
                  </a:lnTo>
                  <a:lnTo>
                    <a:pt x="3491086" y="942500"/>
                  </a:lnTo>
                  <a:lnTo>
                    <a:pt x="3495473" y="948641"/>
                  </a:lnTo>
                  <a:cubicBezTo>
                    <a:pt x="3495692" y="948970"/>
                    <a:pt x="3496058" y="949160"/>
                    <a:pt x="3496496" y="949153"/>
                  </a:cubicBezTo>
                  <a:cubicBezTo>
                    <a:pt x="3496789" y="949146"/>
                    <a:pt x="3497081" y="948941"/>
                    <a:pt x="3497227" y="948641"/>
                  </a:cubicBezTo>
                  <a:lnTo>
                    <a:pt x="3501249" y="942792"/>
                  </a:lnTo>
                  <a:cubicBezTo>
                    <a:pt x="3501614" y="942390"/>
                    <a:pt x="3501614" y="941805"/>
                    <a:pt x="3501249" y="941403"/>
                  </a:cubicBezTo>
                  <a:lnTo>
                    <a:pt x="3496716" y="936797"/>
                  </a:lnTo>
                  <a:lnTo>
                    <a:pt x="3497593" y="924075"/>
                  </a:lnTo>
                  <a:lnTo>
                    <a:pt x="3506879" y="907844"/>
                  </a:lnTo>
                  <a:lnTo>
                    <a:pt x="3522890" y="902141"/>
                  </a:lnTo>
                  <a:lnTo>
                    <a:pt x="3532760" y="908283"/>
                  </a:lnTo>
                  <a:lnTo>
                    <a:pt x="3532029" y="911061"/>
                  </a:lnTo>
                  <a:lnTo>
                    <a:pt x="3517407" y="919616"/>
                  </a:lnTo>
                  <a:cubicBezTo>
                    <a:pt x="3517115" y="919769"/>
                    <a:pt x="3516968" y="920083"/>
                    <a:pt x="3516968" y="920420"/>
                  </a:cubicBezTo>
                  <a:lnTo>
                    <a:pt x="3514117" y="941549"/>
                  </a:lnTo>
                  <a:lnTo>
                    <a:pt x="3509949" y="948056"/>
                  </a:lnTo>
                  <a:lnTo>
                    <a:pt x="3510388" y="959097"/>
                  </a:lnTo>
                  <a:lnTo>
                    <a:pt x="3505416" y="965019"/>
                  </a:lnTo>
                  <a:cubicBezTo>
                    <a:pt x="3505197" y="965355"/>
                    <a:pt x="3505197" y="965779"/>
                    <a:pt x="3505416" y="966115"/>
                  </a:cubicBezTo>
                  <a:lnTo>
                    <a:pt x="3508048" y="973427"/>
                  </a:lnTo>
                  <a:lnTo>
                    <a:pt x="3474562" y="990608"/>
                  </a:lnTo>
                  <a:cubicBezTo>
                    <a:pt x="3474270" y="990725"/>
                    <a:pt x="3474051" y="990967"/>
                    <a:pt x="3473978" y="991266"/>
                  </a:cubicBezTo>
                  <a:lnTo>
                    <a:pt x="3471273" y="1000625"/>
                  </a:lnTo>
                  <a:lnTo>
                    <a:pt x="3445683" y="1026287"/>
                  </a:lnTo>
                  <a:lnTo>
                    <a:pt x="3405763" y="1079952"/>
                  </a:lnTo>
                  <a:lnTo>
                    <a:pt x="3387851" y="1090627"/>
                  </a:lnTo>
                  <a:lnTo>
                    <a:pt x="3377030" y="1089603"/>
                  </a:lnTo>
                  <a:cubicBezTo>
                    <a:pt x="3376664" y="1089567"/>
                    <a:pt x="3376226" y="1089735"/>
                    <a:pt x="3376006" y="1090042"/>
                  </a:cubicBezTo>
                  <a:cubicBezTo>
                    <a:pt x="3375860" y="1090371"/>
                    <a:pt x="3375860" y="1090737"/>
                    <a:pt x="3376006" y="1091065"/>
                  </a:cubicBezTo>
                  <a:lnTo>
                    <a:pt x="3379881" y="1101155"/>
                  </a:lnTo>
                  <a:lnTo>
                    <a:pt x="3375348" y="1116363"/>
                  </a:lnTo>
                  <a:lnTo>
                    <a:pt x="3357801" y="1130035"/>
                  </a:lnTo>
                  <a:cubicBezTo>
                    <a:pt x="3357801" y="1130035"/>
                    <a:pt x="3357362" y="1130473"/>
                    <a:pt x="3357289" y="1130839"/>
                  </a:cubicBezTo>
                  <a:lnTo>
                    <a:pt x="3351440" y="1174122"/>
                  </a:lnTo>
                  <a:lnTo>
                    <a:pt x="3352391" y="1201759"/>
                  </a:lnTo>
                  <a:lnTo>
                    <a:pt x="3374983" y="1320567"/>
                  </a:lnTo>
                  <a:cubicBezTo>
                    <a:pt x="3375129" y="1320925"/>
                    <a:pt x="3375348" y="1321218"/>
                    <a:pt x="3375714" y="1321371"/>
                  </a:cubicBezTo>
                  <a:lnTo>
                    <a:pt x="3375714" y="1321371"/>
                  </a:lnTo>
                  <a:cubicBezTo>
                    <a:pt x="3376006" y="1321437"/>
                    <a:pt x="3376299" y="1321437"/>
                    <a:pt x="3376591" y="1321371"/>
                  </a:cubicBezTo>
                  <a:lnTo>
                    <a:pt x="3404374" y="1291395"/>
                  </a:lnTo>
                  <a:lnTo>
                    <a:pt x="3411101" y="1257617"/>
                  </a:lnTo>
                  <a:lnTo>
                    <a:pt x="3431645" y="1249136"/>
                  </a:lnTo>
                  <a:lnTo>
                    <a:pt x="3435959" y="1251914"/>
                  </a:lnTo>
                  <a:lnTo>
                    <a:pt x="3436617" y="1251914"/>
                  </a:lnTo>
                  <a:lnTo>
                    <a:pt x="3437202" y="1251914"/>
                  </a:lnTo>
                  <a:cubicBezTo>
                    <a:pt x="3437495" y="1251665"/>
                    <a:pt x="3437713" y="1251293"/>
                    <a:pt x="3437713" y="1250891"/>
                  </a:cubicBezTo>
                  <a:lnTo>
                    <a:pt x="3436836" y="1222961"/>
                  </a:lnTo>
                  <a:lnTo>
                    <a:pt x="3455553" y="1204976"/>
                  </a:lnTo>
                  <a:lnTo>
                    <a:pt x="3466740" y="1207827"/>
                  </a:lnTo>
                  <a:lnTo>
                    <a:pt x="3466740" y="1207827"/>
                  </a:lnTo>
                  <a:cubicBezTo>
                    <a:pt x="3466958" y="1207907"/>
                    <a:pt x="3467251" y="1207907"/>
                    <a:pt x="3467471" y="1207827"/>
                  </a:cubicBezTo>
                  <a:lnTo>
                    <a:pt x="3477341" y="1200004"/>
                  </a:lnTo>
                  <a:cubicBezTo>
                    <a:pt x="3477707" y="1199726"/>
                    <a:pt x="3477852" y="1199265"/>
                    <a:pt x="3477707" y="1198834"/>
                  </a:cubicBezTo>
                  <a:lnTo>
                    <a:pt x="3469810" y="1173025"/>
                  </a:lnTo>
                  <a:lnTo>
                    <a:pt x="3474489" y="1158768"/>
                  </a:lnTo>
                  <a:lnTo>
                    <a:pt x="3484214" y="1149848"/>
                  </a:lnTo>
                  <a:cubicBezTo>
                    <a:pt x="3484506" y="1149490"/>
                    <a:pt x="3484506" y="1148964"/>
                    <a:pt x="3484214" y="1148605"/>
                  </a:cubicBezTo>
                  <a:lnTo>
                    <a:pt x="3481727" y="1143707"/>
                  </a:lnTo>
                  <a:lnTo>
                    <a:pt x="3490867" y="1139539"/>
                  </a:lnTo>
                  <a:lnTo>
                    <a:pt x="3487138" y="1147655"/>
                  </a:lnTo>
                  <a:cubicBezTo>
                    <a:pt x="3486991" y="1147999"/>
                    <a:pt x="3486991" y="1148408"/>
                    <a:pt x="3487138" y="1148752"/>
                  </a:cubicBezTo>
                  <a:lnTo>
                    <a:pt x="3492987" y="1157525"/>
                  </a:lnTo>
                  <a:cubicBezTo>
                    <a:pt x="3493133" y="1157854"/>
                    <a:pt x="3493498" y="1158052"/>
                    <a:pt x="3493864" y="1158037"/>
                  </a:cubicBezTo>
                  <a:lnTo>
                    <a:pt x="3493864" y="1158037"/>
                  </a:lnTo>
                  <a:cubicBezTo>
                    <a:pt x="3494230" y="1158052"/>
                    <a:pt x="3494595" y="1157854"/>
                    <a:pt x="3494742" y="1157525"/>
                  </a:cubicBezTo>
                  <a:lnTo>
                    <a:pt x="3500810" y="1147070"/>
                  </a:lnTo>
                  <a:lnTo>
                    <a:pt x="3499786" y="1134275"/>
                  </a:lnTo>
                  <a:cubicBezTo>
                    <a:pt x="3499714" y="1133895"/>
                    <a:pt x="3499494" y="1133566"/>
                    <a:pt x="3499128" y="1133398"/>
                  </a:cubicBezTo>
                  <a:lnTo>
                    <a:pt x="3490867" y="1129742"/>
                  </a:lnTo>
                  <a:lnTo>
                    <a:pt x="3489916" y="1115120"/>
                  </a:lnTo>
                  <a:lnTo>
                    <a:pt x="3499714" y="1092528"/>
                  </a:lnTo>
                  <a:cubicBezTo>
                    <a:pt x="3499932" y="1092060"/>
                    <a:pt x="3499786" y="1091490"/>
                    <a:pt x="3499275" y="1091248"/>
                  </a:cubicBezTo>
                  <a:cubicBezTo>
                    <a:pt x="3499275" y="1091234"/>
                    <a:pt x="3499201" y="1091226"/>
                    <a:pt x="3499201" y="1091212"/>
                  </a:cubicBezTo>
                  <a:lnTo>
                    <a:pt x="3488381" y="1085290"/>
                  </a:lnTo>
                  <a:cubicBezTo>
                    <a:pt x="3488381" y="1085290"/>
                    <a:pt x="3488381" y="1085290"/>
                    <a:pt x="3487870" y="1085290"/>
                  </a:cubicBezTo>
                  <a:cubicBezTo>
                    <a:pt x="3487650" y="1085187"/>
                    <a:pt x="3487430" y="1085187"/>
                    <a:pt x="3487211" y="1085290"/>
                  </a:cubicBezTo>
                  <a:lnTo>
                    <a:pt x="3479242" y="1092601"/>
                  </a:lnTo>
                  <a:lnTo>
                    <a:pt x="3476244" y="1088433"/>
                  </a:lnTo>
                  <a:lnTo>
                    <a:pt x="3477048" y="1077028"/>
                  </a:lnTo>
                  <a:lnTo>
                    <a:pt x="3493425" y="1046247"/>
                  </a:lnTo>
                  <a:lnTo>
                    <a:pt x="3497666" y="1046247"/>
                  </a:lnTo>
                  <a:cubicBezTo>
                    <a:pt x="3498178" y="1046262"/>
                    <a:pt x="3498617" y="1045933"/>
                    <a:pt x="3498763" y="1045443"/>
                  </a:cubicBezTo>
                  <a:lnTo>
                    <a:pt x="3505562" y="1016198"/>
                  </a:lnTo>
                  <a:lnTo>
                    <a:pt x="3512874" y="1012030"/>
                  </a:lnTo>
                  <a:lnTo>
                    <a:pt x="3516237" y="1016125"/>
                  </a:lnTo>
                  <a:cubicBezTo>
                    <a:pt x="3516456" y="1016380"/>
                    <a:pt x="3516749" y="1016541"/>
                    <a:pt x="3517042" y="1016563"/>
                  </a:cubicBezTo>
                  <a:cubicBezTo>
                    <a:pt x="3517407" y="1016578"/>
                    <a:pt x="3517699" y="1016446"/>
                    <a:pt x="3517919" y="1016198"/>
                  </a:cubicBezTo>
                  <a:lnTo>
                    <a:pt x="3523987" y="1009252"/>
                  </a:lnTo>
                  <a:lnTo>
                    <a:pt x="3532029" y="1017221"/>
                  </a:lnTo>
                  <a:cubicBezTo>
                    <a:pt x="3532322" y="1017316"/>
                    <a:pt x="3532541" y="1017316"/>
                    <a:pt x="3532833" y="1017221"/>
                  </a:cubicBezTo>
                  <a:lnTo>
                    <a:pt x="3532833" y="1017221"/>
                  </a:lnTo>
                  <a:cubicBezTo>
                    <a:pt x="3533199" y="1017031"/>
                    <a:pt x="3533419" y="1016753"/>
                    <a:pt x="3533637" y="1016417"/>
                  </a:cubicBezTo>
                  <a:lnTo>
                    <a:pt x="3538098" y="1002306"/>
                  </a:lnTo>
                  <a:lnTo>
                    <a:pt x="3554109" y="991047"/>
                  </a:lnTo>
                  <a:lnTo>
                    <a:pt x="3556010" y="993021"/>
                  </a:lnTo>
                  <a:lnTo>
                    <a:pt x="3554987" y="1016052"/>
                  </a:lnTo>
                  <a:cubicBezTo>
                    <a:pt x="3554987" y="1016556"/>
                    <a:pt x="3555279" y="1017017"/>
                    <a:pt x="3555791" y="1017148"/>
                  </a:cubicBezTo>
                  <a:lnTo>
                    <a:pt x="3555791" y="1017148"/>
                  </a:lnTo>
                  <a:cubicBezTo>
                    <a:pt x="3556157" y="1017112"/>
                    <a:pt x="3556522" y="1016929"/>
                    <a:pt x="3556741" y="1016636"/>
                  </a:cubicBezTo>
                  <a:lnTo>
                    <a:pt x="3570853" y="993459"/>
                  </a:lnTo>
                  <a:lnTo>
                    <a:pt x="3592787" y="984686"/>
                  </a:lnTo>
                  <a:lnTo>
                    <a:pt x="3615598" y="990243"/>
                  </a:lnTo>
                  <a:lnTo>
                    <a:pt x="3634241" y="1012177"/>
                  </a:lnTo>
                  <a:cubicBezTo>
                    <a:pt x="3634534" y="1012242"/>
                    <a:pt x="3634826" y="1012242"/>
                    <a:pt x="3635118" y="1012177"/>
                  </a:cubicBezTo>
                  <a:lnTo>
                    <a:pt x="3635118" y="1012177"/>
                  </a:lnTo>
                  <a:cubicBezTo>
                    <a:pt x="3635118" y="1012177"/>
                    <a:pt x="3635850" y="1011738"/>
                    <a:pt x="3635850" y="1011372"/>
                  </a:cubicBezTo>
                  <a:lnTo>
                    <a:pt x="3639724" y="992217"/>
                  </a:lnTo>
                  <a:lnTo>
                    <a:pt x="3669774" y="973792"/>
                  </a:lnTo>
                  <a:cubicBezTo>
                    <a:pt x="3670140" y="973529"/>
                    <a:pt x="3670286" y="973120"/>
                    <a:pt x="3670286" y="972695"/>
                  </a:cubicBezTo>
                  <a:lnTo>
                    <a:pt x="3669628" y="967504"/>
                  </a:lnTo>
                  <a:lnTo>
                    <a:pt x="3674746" y="968967"/>
                  </a:lnTo>
                  <a:lnTo>
                    <a:pt x="3674746" y="968967"/>
                  </a:lnTo>
                  <a:cubicBezTo>
                    <a:pt x="3675039" y="969054"/>
                    <a:pt x="3675257" y="969054"/>
                    <a:pt x="3675550" y="968967"/>
                  </a:cubicBezTo>
                  <a:cubicBezTo>
                    <a:pt x="3675550" y="968967"/>
                    <a:pt x="3675989" y="968382"/>
                    <a:pt x="3675550" y="968016"/>
                  </a:cubicBezTo>
                  <a:lnTo>
                    <a:pt x="3674673" y="962825"/>
                  </a:lnTo>
                  <a:lnTo>
                    <a:pt x="3690173" y="953906"/>
                  </a:lnTo>
                  <a:lnTo>
                    <a:pt x="3695583" y="942061"/>
                  </a:lnTo>
                  <a:lnTo>
                    <a:pt x="3702894" y="944693"/>
                  </a:lnTo>
                  <a:lnTo>
                    <a:pt x="3702894" y="944693"/>
                  </a:lnTo>
                  <a:cubicBezTo>
                    <a:pt x="3703041" y="944759"/>
                    <a:pt x="3703187" y="944759"/>
                    <a:pt x="3703333" y="944693"/>
                  </a:cubicBezTo>
                  <a:lnTo>
                    <a:pt x="3725267" y="931972"/>
                  </a:lnTo>
                  <a:cubicBezTo>
                    <a:pt x="3725487" y="931767"/>
                    <a:pt x="3725632" y="931518"/>
                    <a:pt x="3725705" y="931240"/>
                  </a:cubicBezTo>
                  <a:lnTo>
                    <a:pt x="3727606" y="923929"/>
                  </a:lnTo>
                  <a:lnTo>
                    <a:pt x="3767234" y="908429"/>
                  </a:lnTo>
                  <a:cubicBezTo>
                    <a:pt x="3767745" y="908312"/>
                    <a:pt x="3768038" y="907808"/>
                    <a:pt x="3767965" y="907296"/>
                  </a:cubicBezTo>
                  <a:cubicBezTo>
                    <a:pt x="3767965" y="907230"/>
                    <a:pt x="3767892" y="907172"/>
                    <a:pt x="3767892" y="907113"/>
                  </a:cubicBezTo>
                  <a:lnTo>
                    <a:pt x="3765626" y="898486"/>
                  </a:lnTo>
                  <a:lnTo>
                    <a:pt x="3770816" y="905797"/>
                  </a:lnTo>
                  <a:cubicBezTo>
                    <a:pt x="3771036" y="906075"/>
                    <a:pt x="3771328" y="906258"/>
                    <a:pt x="3771694" y="906309"/>
                  </a:cubicBezTo>
                  <a:lnTo>
                    <a:pt x="3771694" y="906309"/>
                  </a:lnTo>
                  <a:cubicBezTo>
                    <a:pt x="3771694" y="906309"/>
                    <a:pt x="3772352" y="906309"/>
                    <a:pt x="3772425" y="906309"/>
                  </a:cubicBezTo>
                  <a:lnTo>
                    <a:pt x="3775861" y="902946"/>
                  </a:lnTo>
                  <a:lnTo>
                    <a:pt x="3801597" y="916252"/>
                  </a:lnTo>
                  <a:cubicBezTo>
                    <a:pt x="3801816" y="916311"/>
                    <a:pt x="3801963" y="916311"/>
                    <a:pt x="3802182" y="916252"/>
                  </a:cubicBezTo>
                  <a:cubicBezTo>
                    <a:pt x="3802547" y="916267"/>
                    <a:pt x="3802913" y="916069"/>
                    <a:pt x="3803060" y="915741"/>
                  </a:cubicBezTo>
                  <a:lnTo>
                    <a:pt x="3812783" y="899071"/>
                  </a:lnTo>
                  <a:cubicBezTo>
                    <a:pt x="3813149" y="898786"/>
                    <a:pt x="3813149" y="898281"/>
                    <a:pt x="3812930" y="897938"/>
                  </a:cubicBezTo>
                  <a:cubicBezTo>
                    <a:pt x="3812856" y="897901"/>
                    <a:pt x="3812856" y="897864"/>
                    <a:pt x="3812783" y="897828"/>
                  </a:cubicBezTo>
                  <a:lnTo>
                    <a:pt x="3804156" y="886568"/>
                  </a:lnTo>
                  <a:lnTo>
                    <a:pt x="3810151" y="885837"/>
                  </a:lnTo>
                  <a:cubicBezTo>
                    <a:pt x="3810736" y="885749"/>
                    <a:pt x="3811175" y="885194"/>
                    <a:pt x="3811102" y="884594"/>
                  </a:cubicBezTo>
                  <a:cubicBezTo>
                    <a:pt x="3811029" y="884463"/>
                    <a:pt x="3811029" y="884338"/>
                    <a:pt x="3810955" y="884229"/>
                  </a:cubicBezTo>
                  <a:lnTo>
                    <a:pt x="3800281" y="865951"/>
                  </a:lnTo>
                  <a:lnTo>
                    <a:pt x="3797357" y="845333"/>
                  </a:lnTo>
                  <a:cubicBezTo>
                    <a:pt x="3797210" y="844872"/>
                    <a:pt x="3796844" y="844514"/>
                    <a:pt x="3796406" y="844382"/>
                  </a:cubicBezTo>
                  <a:lnTo>
                    <a:pt x="3791288" y="843139"/>
                  </a:lnTo>
                  <a:lnTo>
                    <a:pt x="3793847" y="841531"/>
                  </a:lnTo>
                  <a:cubicBezTo>
                    <a:pt x="3794285" y="841253"/>
                    <a:pt x="3794505" y="840705"/>
                    <a:pt x="3794285" y="840215"/>
                  </a:cubicBezTo>
                  <a:lnTo>
                    <a:pt x="3789387" y="828370"/>
                  </a:lnTo>
                  <a:cubicBezTo>
                    <a:pt x="3789241" y="828012"/>
                    <a:pt x="3788875" y="827756"/>
                    <a:pt x="3788510" y="827712"/>
                  </a:cubicBezTo>
                  <a:lnTo>
                    <a:pt x="3788510" y="827712"/>
                  </a:lnTo>
                  <a:cubicBezTo>
                    <a:pt x="3788144" y="827734"/>
                    <a:pt x="3787778" y="827954"/>
                    <a:pt x="3787560" y="828297"/>
                  </a:cubicBezTo>
                  <a:lnTo>
                    <a:pt x="3785220" y="832245"/>
                  </a:lnTo>
                  <a:lnTo>
                    <a:pt x="3774765" y="826177"/>
                  </a:lnTo>
                  <a:lnTo>
                    <a:pt x="3773083" y="812285"/>
                  </a:lnTo>
                  <a:lnTo>
                    <a:pt x="3786974" y="812285"/>
                  </a:lnTo>
                  <a:lnTo>
                    <a:pt x="3792604" y="819597"/>
                  </a:lnTo>
                  <a:cubicBezTo>
                    <a:pt x="3792824" y="819823"/>
                    <a:pt x="3793043" y="819977"/>
                    <a:pt x="3793335" y="820036"/>
                  </a:cubicBezTo>
                  <a:lnTo>
                    <a:pt x="3793335" y="820036"/>
                  </a:lnTo>
                  <a:cubicBezTo>
                    <a:pt x="3793555" y="820101"/>
                    <a:pt x="3793847" y="820101"/>
                    <a:pt x="3794066" y="820036"/>
                  </a:cubicBezTo>
                  <a:lnTo>
                    <a:pt x="3818633" y="800368"/>
                  </a:lnTo>
                  <a:lnTo>
                    <a:pt x="3822727" y="796274"/>
                  </a:lnTo>
                  <a:lnTo>
                    <a:pt x="3836545" y="775656"/>
                  </a:lnTo>
                  <a:cubicBezTo>
                    <a:pt x="3836691" y="775254"/>
                    <a:pt x="3836691" y="774815"/>
                    <a:pt x="3836545" y="774413"/>
                  </a:cubicBezTo>
                  <a:lnTo>
                    <a:pt x="3825798" y="758182"/>
                  </a:lnTo>
                  <a:lnTo>
                    <a:pt x="3824116" y="747581"/>
                  </a:lnTo>
                  <a:lnTo>
                    <a:pt x="3834644" y="746703"/>
                  </a:lnTo>
                  <a:cubicBezTo>
                    <a:pt x="3835229" y="746674"/>
                    <a:pt x="3835668" y="746243"/>
                    <a:pt x="3835741" y="745680"/>
                  </a:cubicBezTo>
                  <a:lnTo>
                    <a:pt x="3835741" y="737856"/>
                  </a:lnTo>
                  <a:lnTo>
                    <a:pt x="3836838" y="737856"/>
                  </a:lnTo>
                  <a:lnTo>
                    <a:pt x="3841444" y="746191"/>
                  </a:lnTo>
                  <a:cubicBezTo>
                    <a:pt x="3841663" y="746498"/>
                    <a:pt x="3842028" y="746689"/>
                    <a:pt x="3842394" y="746703"/>
                  </a:cubicBezTo>
                  <a:lnTo>
                    <a:pt x="3842394" y="746703"/>
                  </a:lnTo>
                  <a:cubicBezTo>
                    <a:pt x="3842686" y="746689"/>
                    <a:pt x="3842979" y="746557"/>
                    <a:pt x="3843199" y="746338"/>
                  </a:cubicBezTo>
                  <a:lnTo>
                    <a:pt x="3849193" y="739026"/>
                  </a:lnTo>
                  <a:lnTo>
                    <a:pt x="3849193" y="746703"/>
                  </a:lnTo>
                  <a:lnTo>
                    <a:pt x="3841298" y="747581"/>
                  </a:lnTo>
                  <a:cubicBezTo>
                    <a:pt x="3841298" y="747581"/>
                    <a:pt x="3840567" y="747581"/>
                    <a:pt x="3840420" y="748092"/>
                  </a:cubicBezTo>
                  <a:cubicBezTo>
                    <a:pt x="3840347" y="748377"/>
                    <a:pt x="3840347" y="748685"/>
                    <a:pt x="3840420" y="748970"/>
                  </a:cubicBezTo>
                  <a:lnTo>
                    <a:pt x="3850290" y="774486"/>
                  </a:lnTo>
                  <a:cubicBezTo>
                    <a:pt x="3850510" y="774910"/>
                    <a:pt x="3850875" y="775210"/>
                    <a:pt x="3851314" y="775290"/>
                  </a:cubicBezTo>
                  <a:lnTo>
                    <a:pt x="3888967" y="772146"/>
                  </a:lnTo>
                  <a:lnTo>
                    <a:pt x="3899349" y="778654"/>
                  </a:lnTo>
                  <a:lnTo>
                    <a:pt x="3899349" y="797663"/>
                  </a:lnTo>
                  <a:cubicBezTo>
                    <a:pt x="3899276" y="797919"/>
                    <a:pt x="3899276" y="798211"/>
                    <a:pt x="3899349" y="798467"/>
                  </a:cubicBezTo>
                  <a:lnTo>
                    <a:pt x="3910682" y="810531"/>
                  </a:lnTo>
                  <a:lnTo>
                    <a:pt x="3919455" y="812578"/>
                  </a:lnTo>
                  <a:lnTo>
                    <a:pt x="3919455" y="812578"/>
                  </a:lnTo>
                  <a:cubicBezTo>
                    <a:pt x="3919821" y="812629"/>
                    <a:pt x="3920259" y="812381"/>
                    <a:pt x="3920332" y="811993"/>
                  </a:cubicBezTo>
                  <a:cubicBezTo>
                    <a:pt x="3920625" y="811613"/>
                    <a:pt x="3920625" y="811057"/>
                    <a:pt x="3920332" y="810677"/>
                  </a:cubicBezTo>
                  <a:lnTo>
                    <a:pt x="3919528" y="810019"/>
                  </a:lnTo>
                  <a:lnTo>
                    <a:pt x="3921868" y="809361"/>
                  </a:lnTo>
                  <a:lnTo>
                    <a:pt x="3921868" y="809873"/>
                  </a:lnTo>
                  <a:cubicBezTo>
                    <a:pt x="3921722" y="810151"/>
                    <a:pt x="3921722" y="810472"/>
                    <a:pt x="3921868" y="810750"/>
                  </a:cubicBezTo>
                  <a:cubicBezTo>
                    <a:pt x="3921941" y="811057"/>
                    <a:pt x="3922087" y="811328"/>
                    <a:pt x="3922380" y="811481"/>
                  </a:cubicBezTo>
                  <a:lnTo>
                    <a:pt x="3933712" y="817111"/>
                  </a:lnTo>
                  <a:lnTo>
                    <a:pt x="3936564" y="826469"/>
                  </a:lnTo>
                  <a:cubicBezTo>
                    <a:pt x="3936709" y="826813"/>
                    <a:pt x="3936929" y="827084"/>
                    <a:pt x="3937295" y="827201"/>
                  </a:cubicBezTo>
                  <a:lnTo>
                    <a:pt x="3938026" y="827201"/>
                  </a:lnTo>
                  <a:lnTo>
                    <a:pt x="3942925" y="824715"/>
                  </a:lnTo>
                  <a:lnTo>
                    <a:pt x="3944460" y="829467"/>
                  </a:lnTo>
                  <a:cubicBezTo>
                    <a:pt x="3944606" y="829876"/>
                    <a:pt x="3944971" y="830162"/>
                    <a:pt x="3945410" y="830198"/>
                  </a:cubicBezTo>
                  <a:cubicBezTo>
                    <a:pt x="3945849" y="830213"/>
                    <a:pt x="3946288" y="829957"/>
                    <a:pt x="3946507" y="829540"/>
                  </a:cubicBezTo>
                  <a:lnTo>
                    <a:pt x="3948846" y="823984"/>
                  </a:lnTo>
                  <a:lnTo>
                    <a:pt x="3948335" y="829979"/>
                  </a:lnTo>
                  <a:cubicBezTo>
                    <a:pt x="3948335" y="830462"/>
                    <a:pt x="3948554" y="830922"/>
                    <a:pt x="3948993" y="831149"/>
                  </a:cubicBezTo>
                  <a:lnTo>
                    <a:pt x="3956962" y="834073"/>
                  </a:lnTo>
                  <a:lnTo>
                    <a:pt x="3956962" y="834073"/>
                  </a:lnTo>
                  <a:lnTo>
                    <a:pt x="3957401" y="834073"/>
                  </a:lnTo>
                  <a:cubicBezTo>
                    <a:pt x="3957693" y="833883"/>
                    <a:pt x="3957912" y="833635"/>
                    <a:pt x="3958059" y="833342"/>
                  </a:cubicBezTo>
                  <a:lnTo>
                    <a:pt x="3960033" y="825519"/>
                  </a:lnTo>
                  <a:lnTo>
                    <a:pt x="3960033" y="825007"/>
                  </a:lnTo>
                  <a:lnTo>
                    <a:pt x="3969757" y="826396"/>
                  </a:lnTo>
                  <a:cubicBezTo>
                    <a:pt x="3970196" y="826374"/>
                    <a:pt x="3970561" y="826118"/>
                    <a:pt x="3970707" y="825738"/>
                  </a:cubicBezTo>
                  <a:cubicBezTo>
                    <a:pt x="3971365" y="826301"/>
                    <a:pt x="3972315" y="826236"/>
                    <a:pt x="3972901" y="825592"/>
                  </a:cubicBezTo>
                  <a:cubicBezTo>
                    <a:pt x="3973486" y="824949"/>
                    <a:pt x="3973412" y="823962"/>
                    <a:pt x="3972755" y="823399"/>
                  </a:cubicBezTo>
                  <a:close/>
                  <a:moveTo>
                    <a:pt x="780860" y="993825"/>
                  </a:moveTo>
                  <a:lnTo>
                    <a:pt x="780860" y="993825"/>
                  </a:lnTo>
                  <a:lnTo>
                    <a:pt x="780860" y="993825"/>
                  </a:lnTo>
                  <a:close/>
                  <a:moveTo>
                    <a:pt x="1011239" y="2703573"/>
                  </a:moveTo>
                  <a:lnTo>
                    <a:pt x="1015333" y="2726165"/>
                  </a:lnTo>
                  <a:cubicBezTo>
                    <a:pt x="1015333" y="2726165"/>
                    <a:pt x="1015333" y="2726165"/>
                    <a:pt x="1015333" y="2726165"/>
                  </a:cubicBezTo>
                  <a:lnTo>
                    <a:pt x="1021329" y="2738887"/>
                  </a:lnTo>
                  <a:lnTo>
                    <a:pt x="1017015" y="2735670"/>
                  </a:lnTo>
                  <a:lnTo>
                    <a:pt x="1016430" y="2735670"/>
                  </a:lnTo>
                  <a:cubicBezTo>
                    <a:pt x="1016262" y="2735611"/>
                    <a:pt x="1016086" y="2735611"/>
                    <a:pt x="1015918" y="2735670"/>
                  </a:cubicBezTo>
                  <a:lnTo>
                    <a:pt x="1012335" y="2737059"/>
                  </a:lnTo>
                  <a:lnTo>
                    <a:pt x="1011458" y="2730332"/>
                  </a:lnTo>
                  <a:lnTo>
                    <a:pt x="999907" y="2702330"/>
                  </a:lnTo>
                  <a:lnTo>
                    <a:pt x="1005682" y="2689462"/>
                  </a:lnTo>
                  <a:lnTo>
                    <a:pt x="1005682" y="2663361"/>
                  </a:lnTo>
                  <a:lnTo>
                    <a:pt x="999175" y="2654879"/>
                  </a:lnTo>
                  <a:lnTo>
                    <a:pt x="999833" y="2650201"/>
                  </a:lnTo>
                  <a:lnTo>
                    <a:pt x="1007730" y="2655830"/>
                  </a:lnTo>
                  <a:lnTo>
                    <a:pt x="1011824" y="2679446"/>
                  </a:lnTo>
                  <a:lnTo>
                    <a:pt x="1017453" y="2686757"/>
                  </a:lnTo>
                  <a:close/>
                  <a:moveTo>
                    <a:pt x="946753" y="2422015"/>
                  </a:moveTo>
                  <a:lnTo>
                    <a:pt x="946753" y="2430788"/>
                  </a:lnTo>
                  <a:lnTo>
                    <a:pt x="936079" y="2440585"/>
                  </a:lnTo>
                  <a:lnTo>
                    <a:pt x="934178" y="2438684"/>
                  </a:lnTo>
                  <a:lnTo>
                    <a:pt x="934178" y="2433713"/>
                  </a:lnTo>
                  <a:close/>
                  <a:moveTo>
                    <a:pt x="602172" y="2185129"/>
                  </a:moveTo>
                  <a:lnTo>
                    <a:pt x="609483" y="2188638"/>
                  </a:lnTo>
                  <a:lnTo>
                    <a:pt x="613285" y="2199093"/>
                  </a:lnTo>
                  <a:cubicBezTo>
                    <a:pt x="613380" y="2199503"/>
                    <a:pt x="613738" y="2199802"/>
                    <a:pt x="614162" y="2199824"/>
                  </a:cubicBezTo>
                  <a:lnTo>
                    <a:pt x="631051" y="2201652"/>
                  </a:lnTo>
                  <a:lnTo>
                    <a:pt x="631856" y="2209694"/>
                  </a:lnTo>
                  <a:lnTo>
                    <a:pt x="623813" y="2212400"/>
                  </a:lnTo>
                  <a:lnTo>
                    <a:pt x="623813" y="2212400"/>
                  </a:lnTo>
                  <a:lnTo>
                    <a:pt x="614820" y="2218687"/>
                  </a:lnTo>
                  <a:lnTo>
                    <a:pt x="596980" y="2193317"/>
                  </a:lnTo>
                  <a:lnTo>
                    <a:pt x="596980" y="2193317"/>
                  </a:lnTo>
                  <a:lnTo>
                    <a:pt x="595226" y="2187980"/>
                  </a:lnTo>
                  <a:lnTo>
                    <a:pt x="597492" y="2184982"/>
                  </a:lnTo>
                  <a:close/>
                  <a:moveTo>
                    <a:pt x="930815" y="2607064"/>
                  </a:moveTo>
                  <a:lnTo>
                    <a:pt x="918312" y="2597559"/>
                  </a:lnTo>
                  <a:lnTo>
                    <a:pt x="911513" y="2586227"/>
                  </a:lnTo>
                  <a:lnTo>
                    <a:pt x="910562" y="2571604"/>
                  </a:lnTo>
                  <a:lnTo>
                    <a:pt x="907638" y="2561222"/>
                  </a:lnTo>
                  <a:lnTo>
                    <a:pt x="910124" y="2531977"/>
                  </a:lnTo>
                  <a:lnTo>
                    <a:pt x="915315" y="2547769"/>
                  </a:lnTo>
                  <a:lnTo>
                    <a:pt x="915315" y="2547769"/>
                  </a:lnTo>
                  <a:lnTo>
                    <a:pt x="921237" y="2577014"/>
                  </a:lnTo>
                  <a:lnTo>
                    <a:pt x="918312" y="2585861"/>
                  </a:lnTo>
                  <a:cubicBezTo>
                    <a:pt x="918064" y="2586212"/>
                    <a:pt x="918064" y="2586680"/>
                    <a:pt x="918312" y="2587031"/>
                  </a:cubicBezTo>
                  <a:lnTo>
                    <a:pt x="931692" y="2597559"/>
                  </a:lnTo>
                  <a:lnTo>
                    <a:pt x="932716" y="2606260"/>
                  </a:lnTo>
                  <a:lnTo>
                    <a:pt x="942367" y="2629290"/>
                  </a:lnTo>
                  <a:lnTo>
                    <a:pt x="941050" y="2631776"/>
                  </a:lnTo>
                  <a:lnTo>
                    <a:pt x="934689" y="2628632"/>
                  </a:lnTo>
                  <a:lnTo>
                    <a:pt x="933812" y="2620444"/>
                  </a:lnTo>
                  <a:lnTo>
                    <a:pt x="933812" y="2620444"/>
                  </a:lnTo>
                  <a:lnTo>
                    <a:pt x="933812" y="2620444"/>
                  </a:lnTo>
                  <a:close/>
                  <a:moveTo>
                    <a:pt x="986307" y="2501269"/>
                  </a:moveTo>
                  <a:cubicBezTo>
                    <a:pt x="986103" y="2501555"/>
                    <a:pt x="986103" y="2501935"/>
                    <a:pt x="986307" y="2502219"/>
                  </a:cubicBezTo>
                  <a:cubicBezTo>
                    <a:pt x="986373" y="2502541"/>
                    <a:pt x="986592" y="2502819"/>
                    <a:pt x="986892" y="2502951"/>
                  </a:cubicBezTo>
                  <a:lnTo>
                    <a:pt x="993253" y="2505729"/>
                  </a:lnTo>
                  <a:lnTo>
                    <a:pt x="982140" y="2509750"/>
                  </a:lnTo>
                  <a:cubicBezTo>
                    <a:pt x="982140" y="2509750"/>
                    <a:pt x="981555" y="2509750"/>
                    <a:pt x="981482" y="2510262"/>
                  </a:cubicBezTo>
                  <a:lnTo>
                    <a:pt x="979142" y="2514430"/>
                  </a:lnTo>
                  <a:lnTo>
                    <a:pt x="978630" y="2511578"/>
                  </a:lnTo>
                  <a:cubicBezTo>
                    <a:pt x="978528" y="2511293"/>
                    <a:pt x="978353" y="2511037"/>
                    <a:pt x="978119" y="2510847"/>
                  </a:cubicBezTo>
                  <a:lnTo>
                    <a:pt x="977534" y="2510847"/>
                  </a:lnTo>
                  <a:lnTo>
                    <a:pt x="977534" y="2510847"/>
                  </a:lnTo>
                  <a:lnTo>
                    <a:pt x="974244" y="2511651"/>
                  </a:lnTo>
                  <a:lnTo>
                    <a:pt x="967810" y="2505144"/>
                  </a:lnTo>
                  <a:cubicBezTo>
                    <a:pt x="967547" y="2505071"/>
                    <a:pt x="967269" y="2505071"/>
                    <a:pt x="967006" y="2505144"/>
                  </a:cubicBezTo>
                  <a:lnTo>
                    <a:pt x="967006" y="2505144"/>
                  </a:lnTo>
                  <a:cubicBezTo>
                    <a:pt x="966604" y="2505283"/>
                    <a:pt x="966304" y="2505612"/>
                    <a:pt x="966201" y="2506021"/>
                  </a:cubicBezTo>
                  <a:lnTo>
                    <a:pt x="965324" y="2511432"/>
                  </a:lnTo>
                  <a:lnTo>
                    <a:pt x="960352" y="2514210"/>
                  </a:lnTo>
                  <a:lnTo>
                    <a:pt x="958598" y="2502293"/>
                  </a:lnTo>
                  <a:lnTo>
                    <a:pt x="959548" y="2481821"/>
                  </a:lnTo>
                  <a:lnTo>
                    <a:pt x="959548" y="2481821"/>
                  </a:lnTo>
                  <a:lnTo>
                    <a:pt x="961522" y="2466613"/>
                  </a:lnTo>
                  <a:lnTo>
                    <a:pt x="974244" y="2460253"/>
                  </a:lnTo>
                  <a:lnTo>
                    <a:pt x="982725" y="2463031"/>
                  </a:lnTo>
                  <a:lnTo>
                    <a:pt x="982725" y="2463031"/>
                  </a:lnTo>
                  <a:cubicBezTo>
                    <a:pt x="983134" y="2463068"/>
                    <a:pt x="983529" y="2462870"/>
                    <a:pt x="983748" y="2462519"/>
                  </a:cubicBezTo>
                  <a:lnTo>
                    <a:pt x="987258" y="2457255"/>
                  </a:lnTo>
                  <a:lnTo>
                    <a:pt x="1000564" y="2459010"/>
                  </a:lnTo>
                  <a:lnTo>
                    <a:pt x="1002319" y="2469026"/>
                  </a:lnTo>
                  <a:cubicBezTo>
                    <a:pt x="1002392" y="2469560"/>
                    <a:pt x="1002875" y="2469948"/>
                    <a:pt x="1003416" y="2469904"/>
                  </a:cubicBezTo>
                  <a:lnTo>
                    <a:pt x="1010727" y="2469319"/>
                  </a:lnTo>
                  <a:lnTo>
                    <a:pt x="1004805" y="2472243"/>
                  </a:lnTo>
                  <a:lnTo>
                    <a:pt x="1001954" y="2477069"/>
                  </a:lnTo>
                  <a:cubicBezTo>
                    <a:pt x="1001610" y="2477354"/>
                    <a:pt x="1001559" y="2477858"/>
                    <a:pt x="1001844" y="2478202"/>
                  </a:cubicBezTo>
                  <a:cubicBezTo>
                    <a:pt x="1001873" y="2478239"/>
                    <a:pt x="1001910" y="2478275"/>
                    <a:pt x="1001954" y="2478312"/>
                  </a:cubicBezTo>
                  <a:lnTo>
                    <a:pt x="1004366" y="2481529"/>
                  </a:lnTo>
                  <a:close/>
                  <a:moveTo>
                    <a:pt x="664610" y="997627"/>
                  </a:moveTo>
                  <a:lnTo>
                    <a:pt x="658322" y="998577"/>
                  </a:lnTo>
                  <a:lnTo>
                    <a:pt x="669801" y="990901"/>
                  </a:lnTo>
                  <a:close/>
                  <a:moveTo>
                    <a:pt x="1003270" y="1462626"/>
                  </a:moveTo>
                  <a:lnTo>
                    <a:pt x="998152" y="1457508"/>
                  </a:lnTo>
                  <a:lnTo>
                    <a:pt x="1000857" y="1457873"/>
                  </a:lnTo>
                  <a:cubicBezTo>
                    <a:pt x="1001361" y="1457895"/>
                    <a:pt x="1001822" y="1457559"/>
                    <a:pt x="1001954" y="1457069"/>
                  </a:cubicBezTo>
                  <a:lnTo>
                    <a:pt x="1002465" y="1454656"/>
                  </a:lnTo>
                  <a:lnTo>
                    <a:pt x="1007583" y="1461968"/>
                  </a:lnTo>
                  <a:close/>
                  <a:moveTo>
                    <a:pt x="1371540" y="1696222"/>
                  </a:moveTo>
                  <a:lnTo>
                    <a:pt x="1340833" y="1702144"/>
                  </a:lnTo>
                  <a:lnTo>
                    <a:pt x="1322554" y="1694833"/>
                  </a:lnTo>
                  <a:lnTo>
                    <a:pt x="1311149" y="1682696"/>
                  </a:lnTo>
                  <a:lnTo>
                    <a:pt x="1292285" y="1677944"/>
                  </a:lnTo>
                  <a:lnTo>
                    <a:pt x="1287533" y="1657033"/>
                  </a:lnTo>
                  <a:lnTo>
                    <a:pt x="1287533" y="1641460"/>
                  </a:lnTo>
                  <a:lnTo>
                    <a:pt x="1292797" y="1644458"/>
                  </a:lnTo>
                  <a:lnTo>
                    <a:pt x="1293309" y="1644458"/>
                  </a:lnTo>
                  <a:lnTo>
                    <a:pt x="1293309" y="1644458"/>
                  </a:lnTo>
                  <a:cubicBezTo>
                    <a:pt x="1293623" y="1644290"/>
                    <a:pt x="1293872" y="1644041"/>
                    <a:pt x="1294040" y="1643727"/>
                  </a:cubicBezTo>
                  <a:lnTo>
                    <a:pt x="1300620" y="1615724"/>
                  </a:lnTo>
                  <a:lnTo>
                    <a:pt x="1306031" y="1610314"/>
                  </a:lnTo>
                  <a:lnTo>
                    <a:pt x="1314366" y="1612142"/>
                  </a:lnTo>
                  <a:lnTo>
                    <a:pt x="1314366" y="1612142"/>
                  </a:lnTo>
                  <a:cubicBezTo>
                    <a:pt x="1314687" y="1612127"/>
                    <a:pt x="1314987" y="1611966"/>
                    <a:pt x="1315170" y="1611703"/>
                  </a:cubicBezTo>
                  <a:cubicBezTo>
                    <a:pt x="1315426" y="1611382"/>
                    <a:pt x="1315426" y="1610928"/>
                    <a:pt x="1315170" y="1610606"/>
                  </a:cubicBezTo>
                  <a:lnTo>
                    <a:pt x="1312318" y="1604684"/>
                  </a:lnTo>
                  <a:cubicBezTo>
                    <a:pt x="1312143" y="1604370"/>
                    <a:pt x="1311858" y="1604136"/>
                    <a:pt x="1311514" y="1604026"/>
                  </a:cubicBezTo>
                  <a:lnTo>
                    <a:pt x="1300182" y="1602198"/>
                  </a:lnTo>
                  <a:lnTo>
                    <a:pt x="1287826" y="1581215"/>
                  </a:lnTo>
                  <a:lnTo>
                    <a:pt x="1279052" y="1572368"/>
                  </a:lnTo>
                  <a:lnTo>
                    <a:pt x="1276274" y="1569663"/>
                  </a:lnTo>
                  <a:lnTo>
                    <a:pt x="1261651" y="1540784"/>
                  </a:lnTo>
                  <a:lnTo>
                    <a:pt x="1262602" y="1519215"/>
                  </a:lnTo>
                  <a:cubicBezTo>
                    <a:pt x="1262631" y="1518689"/>
                    <a:pt x="1262302" y="1518206"/>
                    <a:pt x="1261797" y="1518045"/>
                  </a:cubicBezTo>
                  <a:lnTo>
                    <a:pt x="1261797" y="1518045"/>
                  </a:lnTo>
                  <a:cubicBezTo>
                    <a:pt x="1261293" y="1518023"/>
                    <a:pt x="1260832" y="1518360"/>
                    <a:pt x="1260701" y="1518850"/>
                  </a:cubicBezTo>
                  <a:lnTo>
                    <a:pt x="1259531" y="1522944"/>
                  </a:lnTo>
                  <a:lnTo>
                    <a:pt x="1253755" y="1510661"/>
                  </a:lnTo>
                  <a:lnTo>
                    <a:pt x="1244542" y="1500498"/>
                  </a:lnTo>
                  <a:lnTo>
                    <a:pt x="1256899" y="1481050"/>
                  </a:lnTo>
                  <a:lnTo>
                    <a:pt x="1258580" y="1470010"/>
                  </a:lnTo>
                  <a:lnTo>
                    <a:pt x="1260189" y="1471034"/>
                  </a:lnTo>
                  <a:lnTo>
                    <a:pt x="1260774" y="1471034"/>
                  </a:lnTo>
                  <a:lnTo>
                    <a:pt x="1261139" y="1471034"/>
                  </a:lnTo>
                  <a:cubicBezTo>
                    <a:pt x="1261505" y="1470917"/>
                    <a:pt x="1261783" y="1470610"/>
                    <a:pt x="1261870" y="1470230"/>
                  </a:cubicBezTo>
                  <a:lnTo>
                    <a:pt x="1263625" y="1456704"/>
                  </a:lnTo>
                  <a:lnTo>
                    <a:pt x="1262017" y="1453779"/>
                  </a:lnTo>
                  <a:lnTo>
                    <a:pt x="1265965" y="1454364"/>
                  </a:lnTo>
                  <a:lnTo>
                    <a:pt x="1271594" y="1466574"/>
                  </a:lnTo>
                  <a:cubicBezTo>
                    <a:pt x="1271594" y="1466939"/>
                    <a:pt x="1272033" y="1467159"/>
                    <a:pt x="1272545" y="1467159"/>
                  </a:cubicBezTo>
                  <a:lnTo>
                    <a:pt x="1272545" y="1467159"/>
                  </a:lnTo>
                  <a:cubicBezTo>
                    <a:pt x="1272918" y="1467122"/>
                    <a:pt x="1273262" y="1466939"/>
                    <a:pt x="1273495" y="1466647"/>
                  </a:cubicBezTo>
                  <a:lnTo>
                    <a:pt x="1281611" y="1455314"/>
                  </a:lnTo>
                  <a:lnTo>
                    <a:pt x="1290531" y="1452317"/>
                  </a:lnTo>
                  <a:cubicBezTo>
                    <a:pt x="1290933" y="1452251"/>
                    <a:pt x="1291233" y="1451915"/>
                    <a:pt x="1291262" y="1451513"/>
                  </a:cubicBezTo>
                  <a:cubicBezTo>
                    <a:pt x="1291328" y="1451110"/>
                    <a:pt x="1291189" y="1450701"/>
                    <a:pt x="1290896" y="1450416"/>
                  </a:cubicBezTo>
                  <a:lnTo>
                    <a:pt x="1284097" y="1445956"/>
                  </a:lnTo>
                  <a:lnTo>
                    <a:pt x="1315609" y="1439303"/>
                  </a:lnTo>
                  <a:lnTo>
                    <a:pt x="1326941" y="1427678"/>
                  </a:lnTo>
                  <a:lnTo>
                    <a:pt x="1344634" y="1433454"/>
                  </a:lnTo>
                  <a:lnTo>
                    <a:pt x="1359842" y="1429579"/>
                  </a:lnTo>
                  <a:lnTo>
                    <a:pt x="1369931" y="1437767"/>
                  </a:lnTo>
                  <a:lnTo>
                    <a:pt x="1384554" y="1463649"/>
                  </a:lnTo>
                  <a:lnTo>
                    <a:pt x="1397934" y="1473885"/>
                  </a:lnTo>
                  <a:lnTo>
                    <a:pt x="1399323" y="1478345"/>
                  </a:lnTo>
                  <a:lnTo>
                    <a:pt x="1397934" y="1478345"/>
                  </a:lnTo>
                  <a:cubicBezTo>
                    <a:pt x="1397649" y="1478360"/>
                    <a:pt x="1397385" y="1478491"/>
                    <a:pt x="1397202" y="1478711"/>
                  </a:cubicBezTo>
                  <a:cubicBezTo>
                    <a:pt x="1397027" y="1478974"/>
                    <a:pt x="1397027" y="1479325"/>
                    <a:pt x="1397202" y="1479588"/>
                  </a:cubicBezTo>
                  <a:lnTo>
                    <a:pt x="1397934" y="1484998"/>
                  </a:lnTo>
                  <a:lnTo>
                    <a:pt x="1351288" y="1476371"/>
                  </a:lnTo>
                  <a:cubicBezTo>
                    <a:pt x="1350937" y="1476356"/>
                    <a:pt x="1350608" y="1476525"/>
                    <a:pt x="1350410" y="1476810"/>
                  </a:cubicBezTo>
                  <a:lnTo>
                    <a:pt x="1345804" y="1482293"/>
                  </a:lnTo>
                  <a:lnTo>
                    <a:pt x="1335495" y="1482293"/>
                  </a:lnTo>
                  <a:cubicBezTo>
                    <a:pt x="1335049" y="1482286"/>
                    <a:pt x="1334647" y="1482542"/>
                    <a:pt x="1334472" y="1482951"/>
                  </a:cubicBezTo>
                  <a:lnTo>
                    <a:pt x="1331620" y="1488800"/>
                  </a:lnTo>
                  <a:cubicBezTo>
                    <a:pt x="1331401" y="1489107"/>
                    <a:pt x="1331401" y="1489517"/>
                    <a:pt x="1331620" y="1489824"/>
                  </a:cubicBezTo>
                  <a:lnTo>
                    <a:pt x="1336665" y="1500060"/>
                  </a:lnTo>
                  <a:lnTo>
                    <a:pt x="1310929" y="1500060"/>
                  </a:lnTo>
                  <a:cubicBezTo>
                    <a:pt x="1310491" y="1500060"/>
                    <a:pt x="1310052" y="1500060"/>
                    <a:pt x="1309979" y="1500645"/>
                  </a:cubicBezTo>
                  <a:cubicBezTo>
                    <a:pt x="1309672" y="1501003"/>
                    <a:pt x="1309672" y="1501529"/>
                    <a:pt x="1309979" y="1501887"/>
                  </a:cubicBezTo>
                  <a:lnTo>
                    <a:pt x="1327233" y="1517022"/>
                  </a:lnTo>
                  <a:lnTo>
                    <a:pt x="1333083" y="1538956"/>
                  </a:lnTo>
                  <a:cubicBezTo>
                    <a:pt x="1333250" y="1539248"/>
                    <a:pt x="1333507" y="1539482"/>
                    <a:pt x="1333814" y="1539614"/>
                  </a:cubicBezTo>
                  <a:lnTo>
                    <a:pt x="1358526" y="1550069"/>
                  </a:lnTo>
                  <a:lnTo>
                    <a:pt x="1354797" y="1572003"/>
                  </a:lnTo>
                  <a:cubicBezTo>
                    <a:pt x="1354797" y="1572003"/>
                    <a:pt x="1354797" y="1572003"/>
                    <a:pt x="1354797" y="1572003"/>
                  </a:cubicBezTo>
                  <a:cubicBezTo>
                    <a:pt x="1354797" y="1572003"/>
                    <a:pt x="1354797" y="1572003"/>
                    <a:pt x="1354797" y="1572003"/>
                  </a:cubicBezTo>
                  <a:lnTo>
                    <a:pt x="1360719" y="1589696"/>
                  </a:lnTo>
                  <a:cubicBezTo>
                    <a:pt x="1360829" y="1590120"/>
                    <a:pt x="1361231" y="1590405"/>
                    <a:pt x="1361670" y="1590354"/>
                  </a:cubicBezTo>
                  <a:lnTo>
                    <a:pt x="1361670" y="1590354"/>
                  </a:lnTo>
                  <a:cubicBezTo>
                    <a:pt x="1362255" y="1590354"/>
                    <a:pt x="1362693" y="1589769"/>
                    <a:pt x="1362547" y="1589258"/>
                  </a:cubicBezTo>
                  <a:lnTo>
                    <a:pt x="1361670" y="1576170"/>
                  </a:lnTo>
                  <a:lnTo>
                    <a:pt x="1374976" y="1568859"/>
                  </a:lnTo>
                  <a:lnTo>
                    <a:pt x="1379436" y="1569883"/>
                  </a:lnTo>
                  <a:lnTo>
                    <a:pt x="1386309" y="1580411"/>
                  </a:lnTo>
                  <a:lnTo>
                    <a:pt x="1398153" y="1591305"/>
                  </a:lnTo>
                  <a:lnTo>
                    <a:pt x="1389307" y="1598616"/>
                  </a:lnTo>
                  <a:cubicBezTo>
                    <a:pt x="1389021" y="1598843"/>
                    <a:pt x="1388853" y="1599201"/>
                    <a:pt x="1388867" y="1599567"/>
                  </a:cubicBezTo>
                  <a:cubicBezTo>
                    <a:pt x="1388897" y="1599939"/>
                    <a:pt x="1389124" y="1600268"/>
                    <a:pt x="1389452" y="1600444"/>
                  </a:cubicBezTo>
                  <a:lnTo>
                    <a:pt x="1391865" y="1601614"/>
                  </a:lnTo>
                  <a:lnTo>
                    <a:pt x="1389672" y="1603295"/>
                  </a:lnTo>
                  <a:lnTo>
                    <a:pt x="1367738" y="1599493"/>
                  </a:lnTo>
                  <a:lnTo>
                    <a:pt x="1364082" y="1591232"/>
                  </a:lnTo>
                  <a:cubicBezTo>
                    <a:pt x="1363951" y="1590822"/>
                    <a:pt x="1363563" y="1590552"/>
                    <a:pt x="1363132" y="1590574"/>
                  </a:cubicBezTo>
                  <a:lnTo>
                    <a:pt x="1363132" y="1590574"/>
                  </a:lnTo>
                  <a:cubicBezTo>
                    <a:pt x="1362649" y="1590574"/>
                    <a:pt x="1362255" y="1590968"/>
                    <a:pt x="1362255" y="1591451"/>
                  </a:cubicBezTo>
                  <a:lnTo>
                    <a:pt x="1359330" y="1611557"/>
                  </a:lnTo>
                  <a:lnTo>
                    <a:pt x="1362328" y="1621427"/>
                  </a:lnTo>
                  <a:cubicBezTo>
                    <a:pt x="1362350" y="1621712"/>
                    <a:pt x="1362562" y="1621946"/>
                    <a:pt x="1362839" y="1622012"/>
                  </a:cubicBezTo>
                  <a:cubicBezTo>
                    <a:pt x="1362839" y="1622012"/>
                    <a:pt x="1362839" y="1622012"/>
                    <a:pt x="1363351" y="1622012"/>
                  </a:cubicBezTo>
                  <a:lnTo>
                    <a:pt x="1363351" y="1622012"/>
                  </a:lnTo>
                  <a:lnTo>
                    <a:pt x="1372637" y="1619161"/>
                  </a:lnTo>
                  <a:lnTo>
                    <a:pt x="1375123" y="1621062"/>
                  </a:lnTo>
                  <a:lnTo>
                    <a:pt x="1372052" y="1624059"/>
                  </a:lnTo>
                  <a:cubicBezTo>
                    <a:pt x="1371898" y="1624359"/>
                    <a:pt x="1371898" y="1624710"/>
                    <a:pt x="1372052" y="1625010"/>
                  </a:cubicBezTo>
                  <a:cubicBezTo>
                    <a:pt x="1372044" y="1625405"/>
                    <a:pt x="1372322" y="1625741"/>
                    <a:pt x="1372710" y="1625814"/>
                  </a:cubicBezTo>
                  <a:lnTo>
                    <a:pt x="1380825" y="1629908"/>
                  </a:lnTo>
                  <a:lnTo>
                    <a:pt x="1372417" y="1635757"/>
                  </a:lnTo>
                  <a:cubicBezTo>
                    <a:pt x="1372293" y="1636035"/>
                    <a:pt x="1372293" y="1636357"/>
                    <a:pt x="1372417" y="1636635"/>
                  </a:cubicBezTo>
                  <a:cubicBezTo>
                    <a:pt x="1372417" y="1637059"/>
                    <a:pt x="1372680" y="1637432"/>
                    <a:pt x="1373075" y="1637585"/>
                  </a:cubicBezTo>
                  <a:lnTo>
                    <a:pt x="1385797" y="1644896"/>
                  </a:lnTo>
                  <a:lnTo>
                    <a:pt x="1380240" y="1657253"/>
                  </a:lnTo>
                  <a:lnTo>
                    <a:pt x="1383238" y="1682769"/>
                  </a:lnTo>
                  <a:lnTo>
                    <a:pt x="1383238" y="1682769"/>
                  </a:lnTo>
                  <a:lnTo>
                    <a:pt x="1385943" y="1695344"/>
                  </a:lnTo>
                  <a:close/>
                  <a:moveTo>
                    <a:pt x="3941682" y="729595"/>
                  </a:moveTo>
                  <a:lnTo>
                    <a:pt x="3942047" y="726817"/>
                  </a:lnTo>
                  <a:cubicBezTo>
                    <a:pt x="3942047" y="726451"/>
                    <a:pt x="3941901" y="726093"/>
                    <a:pt x="3941608" y="725866"/>
                  </a:cubicBezTo>
                  <a:lnTo>
                    <a:pt x="3936636" y="721918"/>
                  </a:lnTo>
                  <a:lnTo>
                    <a:pt x="3943509" y="726158"/>
                  </a:ln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0631B24-6B9B-474E-B2DA-3EA0AE6C25FC}"/>
                </a:ext>
              </a:extLst>
            </p:cNvPr>
            <p:cNvSpPr/>
            <p:nvPr/>
          </p:nvSpPr>
          <p:spPr>
            <a:xfrm>
              <a:off x="3787127" y="2259098"/>
              <a:ext cx="10975" cy="10986"/>
            </a:xfrm>
            <a:custGeom>
              <a:avLst/>
              <a:gdLst>
                <a:gd name="connsiteX0" fmla="*/ 4862 w 10975"/>
                <a:gd name="connsiteY0" fmla="*/ 93 h 10986"/>
                <a:gd name="connsiteX1" fmla="*/ 4862 w 10975"/>
                <a:gd name="connsiteY1" fmla="*/ 93 h 10986"/>
                <a:gd name="connsiteX2" fmla="*/ 3985 w 10975"/>
                <a:gd name="connsiteY2" fmla="*/ 532 h 10986"/>
                <a:gd name="connsiteX3" fmla="*/ 110 w 10975"/>
                <a:gd name="connsiteY3" fmla="*/ 5431 h 10986"/>
                <a:gd name="connsiteX4" fmla="*/ 110 w 10975"/>
                <a:gd name="connsiteY4" fmla="*/ 6381 h 10986"/>
                <a:gd name="connsiteX5" fmla="*/ 694 w 10975"/>
                <a:gd name="connsiteY5" fmla="*/ 7112 h 10986"/>
                <a:gd name="connsiteX6" fmla="*/ 9468 w 10975"/>
                <a:gd name="connsiteY6" fmla="*/ 10987 h 10986"/>
                <a:gd name="connsiteX7" fmla="*/ 9980 w 10975"/>
                <a:gd name="connsiteY7" fmla="*/ 10987 h 10986"/>
                <a:gd name="connsiteX8" fmla="*/ 10784 w 10975"/>
                <a:gd name="connsiteY8" fmla="*/ 10622 h 10986"/>
                <a:gd name="connsiteX9" fmla="*/ 10784 w 10975"/>
                <a:gd name="connsiteY9" fmla="*/ 9378 h 10986"/>
                <a:gd name="connsiteX10" fmla="*/ 5812 w 10975"/>
                <a:gd name="connsiteY10" fmla="*/ 93 h 10986"/>
                <a:gd name="connsiteX11" fmla="*/ 4862 w 10975"/>
                <a:gd name="connsiteY11" fmla="*/ 93 h 10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75" h="10986">
                  <a:moveTo>
                    <a:pt x="4862" y="93"/>
                  </a:moveTo>
                  <a:lnTo>
                    <a:pt x="4862" y="93"/>
                  </a:lnTo>
                  <a:cubicBezTo>
                    <a:pt x="4511" y="78"/>
                    <a:pt x="4182" y="247"/>
                    <a:pt x="3985" y="532"/>
                  </a:cubicBezTo>
                  <a:lnTo>
                    <a:pt x="110" y="5431"/>
                  </a:lnTo>
                  <a:cubicBezTo>
                    <a:pt x="-37" y="5730"/>
                    <a:pt x="-37" y="6081"/>
                    <a:pt x="110" y="6381"/>
                  </a:cubicBezTo>
                  <a:cubicBezTo>
                    <a:pt x="197" y="6695"/>
                    <a:pt x="409" y="6958"/>
                    <a:pt x="694" y="7112"/>
                  </a:cubicBezTo>
                  <a:lnTo>
                    <a:pt x="9468" y="10987"/>
                  </a:lnTo>
                  <a:lnTo>
                    <a:pt x="9980" y="10987"/>
                  </a:lnTo>
                  <a:cubicBezTo>
                    <a:pt x="10280" y="10943"/>
                    <a:pt x="10557" y="10819"/>
                    <a:pt x="10784" y="10622"/>
                  </a:cubicBezTo>
                  <a:cubicBezTo>
                    <a:pt x="11040" y="10249"/>
                    <a:pt x="11040" y="9752"/>
                    <a:pt x="10784" y="9378"/>
                  </a:cubicBezTo>
                  <a:lnTo>
                    <a:pt x="5812" y="93"/>
                  </a:lnTo>
                  <a:cubicBezTo>
                    <a:pt x="5505" y="-31"/>
                    <a:pt x="5169" y="-31"/>
                    <a:pt x="4862" y="9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CA256832-BDD3-4C5C-91E2-7F6A982E7EB6}"/>
                </a:ext>
              </a:extLst>
            </p:cNvPr>
            <p:cNvSpPr/>
            <p:nvPr/>
          </p:nvSpPr>
          <p:spPr>
            <a:xfrm>
              <a:off x="3856911" y="2228694"/>
              <a:ext cx="19570" cy="12657"/>
            </a:xfrm>
            <a:custGeom>
              <a:avLst/>
              <a:gdLst>
                <a:gd name="connsiteX0" fmla="*/ 9142 w 19570"/>
                <a:gd name="connsiteY0" fmla="*/ 12658 h 12657"/>
                <a:gd name="connsiteX1" fmla="*/ 10092 w 19570"/>
                <a:gd name="connsiteY1" fmla="*/ 12658 h 12657"/>
                <a:gd name="connsiteX2" fmla="*/ 16965 w 19570"/>
                <a:gd name="connsiteY2" fmla="*/ 9733 h 12657"/>
                <a:gd name="connsiteX3" fmla="*/ 17550 w 19570"/>
                <a:gd name="connsiteY3" fmla="*/ 9002 h 12657"/>
                <a:gd name="connsiteX4" fmla="*/ 19524 w 19570"/>
                <a:gd name="connsiteY4" fmla="*/ 1106 h 12657"/>
                <a:gd name="connsiteX5" fmla="*/ 19158 w 19570"/>
                <a:gd name="connsiteY5" fmla="*/ 82 h 12657"/>
                <a:gd name="connsiteX6" fmla="*/ 18427 w 19570"/>
                <a:gd name="connsiteY6" fmla="*/ 82 h 12657"/>
                <a:gd name="connsiteX7" fmla="*/ 18427 w 19570"/>
                <a:gd name="connsiteY7" fmla="*/ 82 h 12657"/>
                <a:gd name="connsiteX8" fmla="*/ 734 w 19570"/>
                <a:gd name="connsiteY8" fmla="*/ 6004 h 12657"/>
                <a:gd name="connsiteX9" fmla="*/ 3 w 19570"/>
                <a:gd name="connsiteY9" fmla="*/ 6882 h 12657"/>
                <a:gd name="connsiteX10" fmla="*/ 587 w 19570"/>
                <a:gd name="connsiteY10" fmla="*/ 7978 h 1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70" h="12657">
                  <a:moveTo>
                    <a:pt x="9142" y="12658"/>
                  </a:moveTo>
                  <a:lnTo>
                    <a:pt x="10092" y="12658"/>
                  </a:lnTo>
                  <a:lnTo>
                    <a:pt x="16965" y="9733"/>
                  </a:lnTo>
                  <a:cubicBezTo>
                    <a:pt x="17264" y="9601"/>
                    <a:pt x="17484" y="9324"/>
                    <a:pt x="17550" y="9002"/>
                  </a:cubicBezTo>
                  <a:lnTo>
                    <a:pt x="19524" y="1106"/>
                  </a:lnTo>
                  <a:cubicBezTo>
                    <a:pt x="19655" y="718"/>
                    <a:pt x="19502" y="301"/>
                    <a:pt x="19158" y="82"/>
                  </a:cubicBezTo>
                  <a:cubicBezTo>
                    <a:pt x="18924" y="-27"/>
                    <a:pt x="18661" y="-27"/>
                    <a:pt x="18427" y="82"/>
                  </a:cubicBezTo>
                  <a:lnTo>
                    <a:pt x="18427" y="82"/>
                  </a:lnTo>
                  <a:lnTo>
                    <a:pt x="734" y="6004"/>
                  </a:lnTo>
                  <a:cubicBezTo>
                    <a:pt x="332" y="6121"/>
                    <a:pt x="46" y="6465"/>
                    <a:pt x="3" y="6882"/>
                  </a:cubicBezTo>
                  <a:cubicBezTo>
                    <a:pt x="-27" y="7328"/>
                    <a:pt x="200" y="7752"/>
                    <a:pt x="587" y="7978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654F95C-DECB-46CC-8D18-5DA7F2659950}"/>
                </a:ext>
              </a:extLst>
            </p:cNvPr>
            <p:cNvSpPr/>
            <p:nvPr/>
          </p:nvSpPr>
          <p:spPr>
            <a:xfrm>
              <a:off x="4144584" y="1210654"/>
              <a:ext cx="85917" cy="80576"/>
            </a:xfrm>
            <a:custGeom>
              <a:avLst/>
              <a:gdLst>
                <a:gd name="connsiteX0" fmla="*/ 21231 w 85917"/>
                <a:gd name="connsiteY0" fmla="*/ 45939 h 80576"/>
                <a:gd name="connsiteX1" fmla="*/ 9168 w 85917"/>
                <a:gd name="connsiteY1" fmla="*/ 53250 h 80576"/>
                <a:gd name="connsiteX2" fmla="*/ 8656 w 85917"/>
                <a:gd name="connsiteY2" fmla="*/ 54054 h 80576"/>
                <a:gd name="connsiteX3" fmla="*/ 8656 w 85917"/>
                <a:gd name="connsiteY3" fmla="*/ 54932 h 80576"/>
                <a:gd name="connsiteX4" fmla="*/ 22036 w 85917"/>
                <a:gd name="connsiteY4" fmla="*/ 70212 h 80576"/>
                <a:gd name="connsiteX5" fmla="*/ 19184 w 85917"/>
                <a:gd name="connsiteY5" fmla="*/ 79425 h 80576"/>
                <a:gd name="connsiteX6" fmla="*/ 19184 w 85917"/>
                <a:gd name="connsiteY6" fmla="*/ 80521 h 80576"/>
                <a:gd name="connsiteX7" fmla="*/ 19988 w 85917"/>
                <a:gd name="connsiteY7" fmla="*/ 80521 h 80576"/>
                <a:gd name="connsiteX8" fmla="*/ 19988 w 85917"/>
                <a:gd name="connsiteY8" fmla="*/ 80521 h 80576"/>
                <a:gd name="connsiteX9" fmla="*/ 60786 w 85917"/>
                <a:gd name="connsiteY9" fmla="*/ 67361 h 80576"/>
                <a:gd name="connsiteX10" fmla="*/ 66708 w 85917"/>
                <a:gd name="connsiteY10" fmla="*/ 59538 h 80576"/>
                <a:gd name="connsiteX11" fmla="*/ 66708 w 85917"/>
                <a:gd name="connsiteY11" fmla="*/ 58514 h 80576"/>
                <a:gd name="connsiteX12" fmla="*/ 62833 w 85917"/>
                <a:gd name="connsiteY12" fmla="*/ 48352 h 80576"/>
                <a:gd name="connsiteX13" fmla="*/ 65099 w 85917"/>
                <a:gd name="connsiteY13" fmla="*/ 39578 h 80576"/>
                <a:gd name="connsiteX14" fmla="*/ 76578 w 85917"/>
                <a:gd name="connsiteY14" fmla="*/ 37970 h 80576"/>
                <a:gd name="connsiteX15" fmla="*/ 77821 w 85917"/>
                <a:gd name="connsiteY15" fmla="*/ 11795 h 80576"/>
                <a:gd name="connsiteX16" fmla="*/ 45139 w 85917"/>
                <a:gd name="connsiteY16" fmla="*/ 901 h 80576"/>
                <a:gd name="connsiteX17" fmla="*/ 248 w 85917"/>
                <a:gd name="connsiteY17" fmla="*/ 36434 h 80576"/>
                <a:gd name="connsiteX18" fmla="*/ 21231 w 85917"/>
                <a:gd name="connsiteY18" fmla="*/ 45939 h 80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5917" h="80576">
                  <a:moveTo>
                    <a:pt x="21231" y="45939"/>
                  </a:moveTo>
                  <a:lnTo>
                    <a:pt x="9168" y="53250"/>
                  </a:lnTo>
                  <a:cubicBezTo>
                    <a:pt x="8890" y="53433"/>
                    <a:pt x="8707" y="53725"/>
                    <a:pt x="8656" y="54054"/>
                  </a:cubicBezTo>
                  <a:cubicBezTo>
                    <a:pt x="8546" y="54340"/>
                    <a:pt x="8546" y="54647"/>
                    <a:pt x="8656" y="54932"/>
                  </a:cubicBezTo>
                  <a:lnTo>
                    <a:pt x="22036" y="70212"/>
                  </a:lnTo>
                  <a:lnTo>
                    <a:pt x="19184" y="79425"/>
                  </a:lnTo>
                  <a:cubicBezTo>
                    <a:pt x="19045" y="79776"/>
                    <a:pt x="19045" y="80170"/>
                    <a:pt x="19184" y="80521"/>
                  </a:cubicBezTo>
                  <a:cubicBezTo>
                    <a:pt x="19448" y="80595"/>
                    <a:pt x="19725" y="80595"/>
                    <a:pt x="19988" y="80521"/>
                  </a:cubicBezTo>
                  <a:lnTo>
                    <a:pt x="19988" y="80521"/>
                  </a:lnTo>
                  <a:lnTo>
                    <a:pt x="60786" y="67361"/>
                  </a:lnTo>
                  <a:lnTo>
                    <a:pt x="66708" y="59538"/>
                  </a:lnTo>
                  <a:cubicBezTo>
                    <a:pt x="66847" y="59209"/>
                    <a:pt x="66847" y="58843"/>
                    <a:pt x="66708" y="58514"/>
                  </a:cubicBezTo>
                  <a:lnTo>
                    <a:pt x="62833" y="48352"/>
                  </a:lnTo>
                  <a:lnTo>
                    <a:pt x="65099" y="39578"/>
                  </a:lnTo>
                  <a:lnTo>
                    <a:pt x="76578" y="37970"/>
                  </a:lnTo>
                  <a:cubicBezTo>
                    <a:pt x="87545" y="36434"/>
                    <a:pt x="89958" y="13257"/>
                    <a:pt x="77821" y="11795"/>
                  </a:cubicBezTo>
                  <a:cubicBezTo>
                    <a:pt x="65684" y="10333"/>
                    <a:pt x="55887" y="-3632"/>
                    <a:pt x="45139" y="901"/>
                  </a:cubicBezTo>
                  <a:cubicBezTo>
                    <a:pt x="34392" y="5434"/>
                    <a:pt x="-3408" y="25613"/>
                    <a:pt x="248" y="36434"/>
                  </a:cubicBezTo>
                  <a:cubicBezTo>
                    <a:pt x="4883" y="43314"/>
                    <a:pt x="12999" y="46992"/>
                    <a:pt x="21231" y="45939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A191F565-286A-475D-B0B2-BA834F438949}"/>
                </a:ext>
              </a:extLst>
            </p:cNvPr>
            <p:cNvSpPr/>
            <p:nvPr/>
          </p:nvSpPr>
          <p:spPr>
            <a:xfrm>
              <a:off x="4080340" y="1230092"/>
              <a:ext cx="50097" cy="60339"/>
            </a:xfrm>
            <a:custGeom>
              <a:avLst/>
              <a:gdLst>
                <a:gd name="connsiteX0" fmla="*/ 9072 w 50097"/>
                <a:gd name="connsiteY0" fmla="*/ 23503 h 60339"/>
                <a:gd name="connsiteX1" fmla="*/ 16384 w 50097"/>
                <a:gd name="connsiteY1" fmla="*/ 50409 h 60339"/>
                <a:gd name="connsiteX2" fmla="*/ 29105 w 50097"/>
                <a:gd name="connsiteY2" fmla="*/ 60279 h 60339"/>
                <a:gd name="connsiteX3" fmla="*/ 29837 w 50097"/>
                <a:gd name="connsiteY3" fmla="*/ 60279 h 60339"/>
                <a:gd name="connsiteX4" fmla="*/ 29837 w 50097"/>
                <a:gd name="connsiteY4" fmla="*/ 60279 h 60339"/>
                <a:gd name="connsiteX5" fmla="*/ 44459 w 50097"/>
                <a:gd name="connsiteY5" fmla="*/ 54357 h 60339"/>
                <a:gd name="connsiteX6" fmla="*/ 45117 w 50097"/>
                <a:gd name="connsiteY6" fmla="*/ 53626 h 60339"/>
                <a:gd name="connsiteX7" fmla="*/ 50016 w 50097"/>
                <a:gd name="connsiteY7" fmla="*/ 34982 h 60339"/>
                <a:gd name="connsiteX8" fmla="*/ 50016 w 50097"/>
                <a:gd name="connsiteY8" fmla="*/ 34178 h 60339"/>
                <a:gd name="connsiteX9" fmla="*/ 42704 w 50097"/>
                <a:gd name="connsiteY9" fmla="*/ 22333 h 60339"/>
                <a:gd name="connsiteX10" fmla="*/ 42704 w 50097"/>
                <a:gd name="connsiteY10" fmla="*/ 17288 h 60339"/>
                <a:gd name="connsiteX11" fmla="*/ 226 w 50097"/>
                <a:gd name="connsiteY11" fmla="*/ 11147 h 60339"/>
                <a:gd name="connsiteX12" fmla="*/ 9072 w 50097"/>
                <a:gd name="connsiteY12" fmla="*/ 23503 h 6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097" h="60339">
                  <a:moveTo>
                    <a:pt x="9072" y="23503"/>
                  </a:moveTo>
                  <a:lnTo>
                    <a:pt x="16384" y="50409"/>
                  </a:lnTo>
                  <a:lnTo>
                    <a:pt x="29105" y="60279"/>
                  </a:lnTo>
                  <a:cubicBezTo>
                    <a:pt x="29339" y="60359"/>
                    <a:pt x="29603" y="60359"/>
                    <a:pt x="29837" y="60279"/>
                  </a:cubicBezTo>
                  <a:lnTo>
                    <a:pt x="29837" y="60279"/>
                  </a:lnTo>
                  <a:lnTo>
                    <a:pt x="44459" y="54357"/>
                  </a:lnTo>
                  <a:cubicBezTo>
                    <a:pt x="44751" y="54189"/>
                    <a:pt x="44978" y="53933"/>
                    <a:pt x="45117" y="53626"/>
                  </a:cubicBezTo>
                  <a:lnTo>
                    <a:pt x="50016" y="34982"/>
                  </a:lnTo>
                  <a:cubicBezTo>
                    <a:pt x="50125" y="34726"/>
                    <a:pt x="50125" y="34434"/>
                    <a:pt x="50016" y="34178"/>
                  </a:cubicBezTo>
                  <a:lnTo>
                    <a:pt x="42704" y="22333"/>
                  </a:lnTo>
                  <a:cubicBezTo>
                    <a:pt x="43304" y="20703"/>
                    <a:pt x="43304" y="18919"/>
                    <a:pt x="42704" y="17288"/>
                  </a:cubicBezTo>
                  <a:cubicBezTo>
                    <a:pt x="36636" y="-1209"/>
                    <a:pt x="6148" y="-7277"/>
                    <a:pt x="226" y="11147"/>
                  </a:cubicBezTo>
                  <a:cubicBezTo>
                    <a:pt x="-1017" y="16265"/>
                    <a:pt x="3004" y="20505"/>
                    <a:pt x="9072" y="23503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31EA81A9-A7C8-4AD0-ADC2-73ECA073E342}"/>
                </a:ext>
              </a:extLst>
            </p:cNvPr>
            <p:cNvSpPr/>
            <p:nvPr/>
          </p:nvSpPr>
          <p:spPr>
            <a:xfrm>
              <a:off x="4206008" y="1135933"/>
              <a:ext cx="382099" cy="298982"/>
            </a:xfrm>
            <a:custGeom>
              <a:avLst/>
              <a:gdLst>
                <a:gd name="connsiteX0" fmla="*/ 8062 w 382099"/>
                <a:gd name="connsiteY0" fmla="*/ 30877 h 298982"/>
                <a:gd name="connsiteX1" fmla="*/ 59241 w 382099"/>
                <a:gd name="connsiteY1" fmla="*/ 60122 h 298982"/>
                <a:gd name="connsiteX2" fmla="*/ 115027 w 382099"/>
                <a:gd name="connsiteY2" fmla="*/ 84688 h 298982"/>
                <a:gd name="connsiteX3" fmla="*/ 155312 w 382099"/>
                <a:gd name="connsiteY3" fmla="*/ 111594 h 298982"/>
                <a:gd name="connsiteX4" fmla="*/ 144564 w 382099"/>
                <a:gd name="connsiteY4" fmla="*/ 111594 h 298982"/>
                <a:gd name="connsiteX5" fmla="*/ 143687 w 382099"/>
                <a:gd name="connsiteY5" fmla="*/ 111594 h 298982"/>
                <a:gd name="connsiteX6" fmla="*/ 143687 w 382099"/>
                <a:gd name="connsiteY6" fmla="*/ 112544 h 298982"/>
                <a:gd name="connsiteX7" fmla="*/ 144710 w 382099"/>
                <a:gd name="connsiteY7" fmla="*/ 119051 h 298982"/>
                <a:gd name="connsiteX8" fmla="*/ 145734 w 382099"/>
                <a:gd name="connsiteY8" fmla="*/ 120002 h 298982"/>
                <a:gd name="connsiteX9" fmla="*/ 151364 w 382099"/>
                <a:gd name="connsiteY9" fmla="*/ 120002 h 298982"/>
                <a:gd name="connsiteX10" fmla="*/ 145076 w 382099"/>
                <a:gd name="connsiteY10" fmla="*/ 124900 h 298982"/>
                <a:gd name="connsiteX11" fmla="*/ 145076 w 382099"/>
                <a:gd name="connsiteY11" fmla="*/ 126143 h 298982"/>
                <a:gd name="connsiteX12" fmla="*/ 146026 w 382099"/>
                <a:gd name="connsiteY12" fmla="*/ 126874 h 298982"/>
                <a:gd name="connsiteX13" fmla="*/ 164816 w 382099"/>
                <a:gd name="connsiteY13" fmla="*/ 124900 h 298982"/>
                <a:gd name="connsiteX14" fmla="*/ 165621 w 382099"/>
                <a:gd name="connsiteY14" fmla="*/ 124388 h 298982"/>
                <a:gd name="connsiteX15" fmla="*/ 171908 w 382099"/>
                <a:gd name="connsiteY15" fmla="*/ 113860 h 298982"/>
                <a:gd name="connsiteX16" fmla="*/ 173956 w 382099"/>
                <a:gd name="connsiteY16" fmla="*/ 113860 h 298982"/>
                <a:gd name="connsiteX17" fmla="*/ 170519 w 382099"/>
                <a:gd name="connsiteY17" fmla="*/ 129214 h 298982"/>
                <a:gd name="connsiteX18" fmla="*/ 171207 w 382099"/>
                <a:gd name="connsiteY18" fmla="*/ 130486 h 298982"/>
                <a:gd name="connsiteX19" fmla="*/ 171543 w 382099"/>
                <a:gd name="connsiteY19" fmla="*/ 130530 h 298982"/>
                <a:gd name="connsiteX20" fmla="*/ 185434 w 382099"/>
                <a:gd name="connsiteY20" fmla="*/ 129579 h 298982"/>
                <a:gd name="connsiteX21" fmla="*/ 186312 w 382099"/>
                <a:gd name="connsiteY21" fmla="*/ 128848 h 298982"/>
                <a:gd name="connsiteX22" fmla="*/ 190260 w 382099"/>
                <a:gd name="connsiteY22" fmla="*/ 115834 h 298982"/>
                <a:gd name="connsiteX23" fmla="*/ 195890 w 382099"/>
                <a:gd name="connsiteY23" fmla="*/ 116492 h 298982"/>
                <a:gd name="connsiteX24" fmla="*/ 195158 w 382099"/>
                <a:gd name="connsiteY24" fmla="*/ 118247 h 298982"/>
                <a:gd name="connsiteX25" fmla="*/ 195158 w 382099"/>
                <a:gd name="connsiteY25" fmla="*/ 119124 h 298982"/>
                <a:gd name="connsiteX26" fmla="*/ 195743 w 382099"/>
                <a:gd name="connsiteY26" fmla="*/ 119709 h 298982"/>
                <a:gd name="connsiteX27" fmla="*/ 209196 w 382099"/>
                <a:gd name="connsiteY27" fmla="*/ 123950 h 298982"/>
                <a:gd name="connsiteX28" fmla="*/ 177026 w 382099"/>
                <a:gd name="connsiteY28" fmla="*/ 143544 h 298982"/>
                <a:gd name="connsiteX29" fmla="*/ 176515 w 382099"/>
                <a:gd name="connsiteY29" fmla="*/ 144787 h 298982"/>
                <a:gd name="connsiteX30" fmla="*/ 177611 w 382099"/>
                <a:gd name="connsiteY30" fmla="*/ 145591 h 298982"/>
                <a:gd name="connsiteX31" fmla="*/ 193696 w 382099"/>
                <a:gd name="connsiteY31" fmla="*/ 146395 h 298982"/>
                <a:gd name="connsiteX32" fmla="*/ 183972 w 382099"/>
                <a:gd name="connsiteY32" fmla="*/ 152318 h 298982"/>
                <a:gd name="connsiteX33" fmla="*/ 183533 w 382099"/>
                <a:gd name="connsiteY33" fmla="*/ 153560 h 298982"/>
                <a:gd name="connsiteX34" fmla="*/ 184484 w 382099"/>
                <a:gd name="connsiteY34" fmla="*/ 154438 h 298982"/>
                <a:gd name="connsiteX35" fmla="*/ 188871 w 382099"/>
                <a:gd name="connsiteY35" fmla="*/ 154438 h 298982"/>
                <a:gd name="connsiteX36" fmla="*/ 186385 w 382099"/>
                <a:gd name="connsiteY36" fmla="*/ 162846 h 298982"/>
                <a:gd name="connsiteX37" fmla="*/ 186385 w 382099"/>
                <a:gd name="connsiteY37" fmla="*/ 163796 h 298982"/>
                <a:gd name="connsiteX38" fmla="*/ 193769 w 382099"/>
                <a:gd name="connsiteY38" fmla="*/ 172789 h 298982"/>
                <a:gd name="connsiteX39" fmla="*/ 194720 w 382099"/>
                <a:gd name="connsiteY39" fmla="*/ 173228 h 298982"/>
                <a:gd name="connsiteX40" fmla="*/ 194720 w 382099"/>
                <a:gd name="connsiteY40" fmla="*/ 173228 h 298982"/>
                <a:gd name="connsiteX41" fmla="*/ 195597 w 382099"/>
                <a:gd name="connsiteY41" fmla="*/ 172570 h 298982"/>
                <a:gd name="connsiteX42" fmla="*/ 197644 w 382099"/>
                <a:gd name="connsiteY42" fmla="*/ 167379 h 298982"/>
                <a:gd name="connsiteX43" fmla="*/ 196474 w 382099"/>
                <a:gd name="connsiteY43" fmla="*/ 178931 h 298982"/>
                <a:gd name="connsiteX44" fmla="*/ 196474 w 382099"/>
                <a:gd name="connsiteY44" fmla="*/ 179735 h 298982"/>
                <a:gd name="connsiteX45" fmla="*/ 197205 w 382099"/>
                <a:gd name="connsiteY45" fmla="*/ 180174 h 298982"/>
                <a:gd name="connsiteX46" fmla="*/ 219139 w 382099"/>
                <a:gd name="connsiteY46" fmla="*/ 179223 h 298982"/>
                <a:gd name="connsiteX47" fmla="*/ 217677 w 382099"/>
                <a:gd name="connsiteY47" fmla="*/ 184633 h 298982"/>
                <a:gd name="connsiteX48" fmla="*/ 217677 w 382099"/>
                <a:gd name="connsiteY48" fmla="*/ 185438 h 298982"/>
                <a:gd name="connsiteX49" fmla="*/ 220967 w 382099"/>
                <a:gd name="connsiteY49" fmla="*/ 192164 h 298982"/>
                <a:gd name="connsiteX50" fmla="*/ 203932 w 382099"/>
                <a:gd name="connsiteY50" fmla="*/ 197501 h 298982"/>
                <a:gd name="connsiteX51" fmla="*/ 179147 w 382099"/>
                <a:gd name="connsiteY51" fmla="*/ 187412 h 298982"/>
                <a:gd name="connsiteX52" fmla="*/ 164524 w 382099"/>
                <a:gd name="connsiteY52" fmla="*/ 151513 h 298982"/>
                <a:gd name="connsiteX53" fmla="*/ 163427 w 382099"/>
                <a:gd name="connsiteY53" fmla="*/ 150855 h 298982"/>
                <a:gd name="connsiteX54" fmla="*/ 128041 w 382099"/>
                <a:gd name="connsiteY54" fmla="*/ 154803 h 298982"/>
                <a:gd name="connsiteX55" fmla="*/ 127017 w 382099"/>
                <a:gd name="connsiteY55" fmla="*/ 155900 h 298982"/>
                <a:gd name="connsiteX56" fmla="*/ 128114 w 382099"/>
                <a:gd name="connsiteY56" fmla="*/ 173009 h 298982"/>
                <a:gd name="connsiteX57" fmla="*/ 138861 w 382099"/>
                <a:gd name="connsiteY57" fmla="*/ 197501 h 298982"/>
                <a:gd name="connsiteX58" fmla="*/ 139885 w 382099"/>
                <a:gd name="connsiteY58" fmla="*/ 198159 h 298982"/>
                <a:gd name="connsiteX59" fmla="*/ 153045 w 382099"/>
                <a:gd name="connsiteY59" fmla="*/ 196405 h 298982"/>
                <a:gd name="connsiteX60" fmla="*/ 147708 w 382099"/>
                <a:gd name="connsiteY60" fmla="*/ 211027 h 298982"/>
                <a:gd name="connsiteX61" fmla="*/ 147708 w 382099"/>
                <a:gd name="connsiteY61" fmla="*/ 211978 h 298982"/>
                <a:gd name="connsiteX62" fmla="*/ 148439 w 382099"/>
                <a:gd name="connsiteY62" fmla="*/ 212490 h 298982"/>
                <a:gd name="connsiteX63" fmla="*/ 152607 w 382099"/>
                <a:gd name="connsiteY63" fmla="*/ 213001 h 298982"/>
                <a:gd name="connsiteX64" fmla="*/ 123361 w 382099"/>
                <a:gd name="connsiteY64" fmla="*/ 223530 h 298982"/>
                <a:gd name="connsiteX65" fmla="*/ 104425 w 382099"/>
                <a:gd name="connsiteY65" fmla="*/ 246560 h 298982"/>
                <a:gd name="connsiteX66" fmla="*/ 101574 w 382099"/>
                <a:gd name="connsiteY66" fmla="*/ 263230 h 298982"/>
                <a:gd name="connsiteX67" fmla="*/ 101574 w 382099"/>
                <a:gd name="connsiteY67" fmla="*/ 264034 h 298982"/>
                <a:gd name="connsiteX68" fmla="*/ 109324 w 382099"/>
                <a:gd name="connsiteY68" fmla="*/ 276756 h 298982"/>
                <a:gd name="connsiteX69" fmla="*/ 110274 w 382099"/>
                <a:gd name="connsiteY69" fmla="*/ 277268 h 298982"/>
                <a:gd name="connsiteX70" fmla="*/ 111225 w 382099"/>
                <a:gd name="connsiteY70" fmla="*/ 276756 h 298982"/>
                <a:gd name="connsiteX71" fmla="*/ 117512 w 382099"/>
                <a:gd name="connsiteY71" fmla="*/ 266447 h 298982"/>
                <a:gd name="connsiteX72" fmla="*/ 119048 w 382099"/>
                <a:gd name="connsiteY72" fmla="*/ 275367 h 298982"/>
                <a:gd name="connsiteX73" fmla="*/ 120144 w 382099"/>
                <a:gd name="connsiteY73" fmla="*/ 276244 h 298982"/>
                <a:gd name="connsiteX74" fmla="*/ 120144 w 382099"/>
                <a:gd name="connsiteY74" fmla="*/ 276244 h 298982"/>
                <a:gd name="connsiteX75" fmla="*/ 121241 w 382099"/>
                <a:gd name="connsiteY75" fmla="*/ 275301 h 298982"/>
                <a:gd name="connsiteX76" fmla="*/ 121241 w 382099"/>
                <a:gd name="connsiteY76" fmla="*/ 275294 h 298982"/>
                <a:gd name="connsiteX77" fmla="*/ 122265 w 382099"/>
                <a:gd name="connsiteY77" fmla="*/ 263522 h 298982"/>
                <a:gd name="connsiteX78" fmla="*/ 123946 w 382099"/>
                <a:gd name="connsiteY78" fmla="*/ 276317 h 298982"/>
                <a:gd name="connsiteX79" fmla="*/ 124531 w 382099"/>
                <a:gd name="connsiteY79" fmla="*/ 277122 h 298982"/>
                <a:gd name="connsiteX80" fmla="*/ 133305 w 382099"/>
                <a:gd name="connsiteY80" fmla="*/ 282093 h 298982"/>
                <a:gd name="connsiteX81" fmla="*/ 133890 w 382099"/>
                <a:gd name="connsiteY81" fmla="*/ 282093 h 298982"/>
                <a:gd name="connsiteX82" fmla="*/ 139008 w 382099"/>
                <a:gd name="connsiteY82" fmla="*/ 281070 h 298982"/>
                <a:gd name="connsiteX83" fmla="*/ 139812 w 382099"/>
                <a:gd name="connsiteY83" fmla="*/ 280046 h 298982"/>
                <a:gd name="connsiteX84" fmla="*/ 140689 w 382099"/>
                <a:gd name="connsiteY84" fmla="*/ 267909 h 298982"/>
                <a:gd name="connsiteX85" fmla="*/ 152607 w 382099"/>
                <a:gd name="connsiteY85" fmla="*/ 281654 h 298982"/>
                <a:gd name="connsiteX86" fmla="*/ 153557 w 382099"/>
                <a:gd name="connsiteY86" fmla="*/ 282093 h 298982"/>
                <a:gd name="connsiteX87" fmla="*/ 153557 w 382099"/>
                <a:gd name="connsiteY87" fmla="*/ 282093 h 298982"/>
                <a:gd name="connsiteX88" fmla="*/ 154361 w 382099"/>
                <a:gd name="connsiteY88" fmla="*/ 281362 h 298982"/>
                <a:gd name="connsiteX89" fmla="*/ 158163 w 382099"/>
                <a:gd name="connsiteY89" fmla="*/ 268860 h 298982"/>
                <a:gd name="connsiteX90" fmla="*/ 158163 w 382099"/>
                <a:gd name="connsiteY90" fmla="*/ 280046 h 298982"/>
                <a:gd name="connsiteX91" fmla="*/ 159040 w 382099"/>
                <a:gd name="connsiteY91" fmla="*/ 281143 h 298982"/>
                <a:gd name="connsiteX92" fmla="*/ 199472 w 382099"/>
                <a:gd name="connsiteY92" fmla="*/ 288015 h 298982"/>
                <a:gd name="connsiteX93" fmla="*/ 200349 w 382099"/>
                <a:gd name="connsiteY93" fmla="*/ 287577 h 298982"/>
                <a:gd name="connsiteX94" fmla="*/ 200349 w 382099"/>
                <a:gd name="connsiteY94" fmla="*/ 286407 h 298982"/>
                <a:gd name="connsiteX95" fmla="*/ 193038 w 382099"/>
                <a:gd name="connsiteY95" fmla="*/ 271784 h 298982"/>
                <a:gd name="connsiteX96" fmla="*/ 197498 w 382099"/>
                <a:gd name="connsiteY96" fmla="*/ 276829 h 298982"/>
                <a:gd name="connsiteX97" fmla="*/ 198375 w 382099"/>
                <a:gd name="connsiteY97" fmla="*/ 276829 h 298982"/>
                <a:gd name="connsiteX98" fmla="*/ 198375 w 382099"/>
                <a:gd name="connsiteY98" fmla="*/ 276829 h 298982"/>
                <a:gd name="connsiteX99" fmla="*/ 199179 w 382099"/>
                <a:gd name="connsiteY99" fmla="*/ 276098 h 298982"/>
                <a:gd name="connsiteX100" fmla="*/ 204371 w 382099"/>
                <a:gd name="connsiteY100" fmla="*/ 259428 h 298982"/>
                <a:gd name="connsiteX101" fmla="*/ 217823 w 382099"/>
                <a:gd name="connsiteY101" fmla="*/ 276463 h 298982"/>
                <a:gd name="connsiteX102" fmla="*/ 218701 w 382099"/>
                <a:gd name="connsiteY102" fmla="*/ 276463 h 298982"/>
                <a:gd name="connsiteX103" fmla="*/ 218701 w 382099"/>
                <a:gd name="connsiteY103" fmla="*/ 276463 h 298982"/>
                <a:gd name="connsiteX104" fmla="*/ 219505 w 382099"/>
                <a:gd name="connsiteY104" fmla="*/ 275952 h 298982"/>
                <a:gd name="connsiteX105" fmla="*/ 226378 w 382099"/>
                <a:gd name="connsiteY105" fmla="*/ 265204 h 298982"/>
                <a:gd name="connsiteX106" fmla="*/ 226378 w 382099"/>
                <a:gd name="connsiteY106" fmla="*/ 264254 h 298982"/>
                <a:gd name="connsiteX107" fmla="*/ 225793 w 382099"/>
                <a:gd name="connsiteY107" fmla="*/ 262572 h 298982"/>
                <a:gd name="connsiteX108" fmla="*/ 234127 w 382099"/>
                <a:gd name="connsiteY108" fmla="*/ 279827 h 298982"/>
                <a:gd name="connsiteX109" fmla="*/ 234932 w 382099"/>
                <a:gd name="connsiteY109" fmla="*/ 280412 h 298982"/>
                <a:gd name="connsiteX110" fmla="*/ 234932 w 382099"/>
                <a:gd name="connsiteY110" fmla="*/ 280412 h 298982"/>
                <a:gd name="connsiteX111" fmla="*/ 235736 w 382099"/>
                <a:gd name="connsiteY111" fmla="*/ 280046 h 298982"/>
                <a:gd name="connsiteX112" fmla="*/ 246557 w 382099"/>
                <a:gd name="connsiteY112" fmla="*/ 269298 h 298982"/>
                <a:gd name="connsiteX113" fmla="*/ 246557 w 382099"/>
                <a:gd name="connsiteY113" fmla="*/ 268055 h 298982"/>
                <a:gd name="connsiteX114" fmla="*/ 244729 w 382099"/>
                <a:gd name="connsiteY114" fmla="*/ 264473 h 298982"/>
                <a:gd name="connsiteX115" fmla="*/ 249554 w 382099"/>
                <a:gd name="connsiteY115" fmla="*/ 271126 h 298982"/>
                <a:gd name="connsiteX116" fmla="*/ 250432 w 382099"/>
                <a:gd name="connsiteY116" fmla="*/ 271565 h 298982"/>
                <a:gd name="connsiteX117" fmla="*/ 266882 w 382099"/>
                <a:gd name="connsiteY117" fmla="*/ 271565 h 298982"/>
                <a:gd name="connsiteX118" fmla="*/ 270392 w 382099"/>
                <a:gd name="connsiteY118" fmla="*/ 280339 h 298982"/>
                <a:gd name="connsiteX119" fmla="*/ 266517 w 382099"/>
                <a:gd name="connsiteY119" fmla="*/ 292183 h 298982"/>
                <a:gd name="connsiteX120" fmla="*/ 267540 w 382099"/>
                <a:gd name="connsiteY120" fmla="*/ 298105 h 298982"/>
                <a:gd name="connsiteX121" fmla="*/ 268198 w 382099"/>
                <a:gd name="connsiteY121" fmla="*/ 298982 h 298982"/>
                <a:gd name="connsiteX122" fmla="*/ 268637 w 382099"/>
                <a:gd name="connsiteY122" fmla="*/ 298982 h 298982"/>
                <a:gd name="connsiteX123" fmla="*/ 269149 w 382099"/>
                <a:gd name="connsiteY123" fmla="*/ 298982 h 298982"/>
                <a:gd name="connsiteX124" fmla="*/ 327054 w 382099"/>
                <a:gd name="connsiteY124" fmla="*/ 261695 h 298982"/>
                <a:gd name="connsiteX125" fmla="*/ 327566 w 382099"/>
                <a:gd name="connsiteY125" fmla="*/ 260890 h 298982"/>
                <a:gd name="connsiteX126" fmla="*/ 329540 w 382099"/>
                <a:gd name="connsiteY126" fmla="*/ 245756 h 298982"/>
                <a:gd name="connsiteX127" fmla="*/ 325592 w 382099"/>
                <a:gd name="connsiteY127" fmla="*/ 229086 h 298982"/>
                <a:gd name="connsiteX128" fmla="*/ 324861 w 382099"/>
                <a:gd name="connsiteY128" fmla="*/ 228282 h 298982"/>
                <a:gd name="connsiteX129" fmla="*/ 324861 w 382099"/>
                <a:gd name="connsiteY129" fmla="*/ 228282 h 298982"/>
                <a:gd name="connsiteX130" fmla="*/ 324130 w 382099"/>
                <a:gd name="connsiteY130" fmla="*/ 228282 h 298982"/>
                <a:gd name="connsiteX131" fmla="*/ 311481 w 382099"/>
                <a:gd name="connsiteY131" fmla="*/ 239176 h 298982"/>
                <a:gd name="connsiteX132" fmla="*/ 304170 w 382099"/>
                <a:gd name="connsiteY132" fmla="*/ 226308 h 298982"/>
                <a:gd name="connsiteX133" fmla="*/ 309580 w 382099"/>
                <a:gd name="connsiteY133" fmla="*/ 220020 h 298982"/>
                <a:gd name="connsiteX134" fmla="*/ 309580 w 382099"/>
                <a:gd name="connsiteY134" fmla="*/ 218631 h 298982"/>
                <a:gd name="connsiteX135" fmla="*/ 301757 w 382099"/>
                <a:gd name="connsiteY135" fmla="*/ 208761 h 298982"/>
                <a:gd name="connsiteX136" fmla="*/ 300880 w 382099"/>
                <a:gd name="connsiteY136" fmla="*/ 208395 h 298982"/>
                <a:gd name="connsiteX137" fmla="*/ 300880 w 382099"/>
                <a:gd name="connsiteY137" fmla="*/ 208395 h 298982"/>
                <a:gd name="connsiteX138" fmla="*/ 254745 w 382099"/>
                <a:gd name="connsiteY138" fmla="*/ 218997 h 298982"/>
                <a:gd name="connsiteX139" fmla="*/ 251382 w 382099"/>
                <a:gd name="connsiteY139" fmla="*/ 206348 h 298982"/>
                <a:gd name="connsiteX140" fmla="*/ 266005 w 382099"/>
                <a:gd name="connsiteY140" fmla="*/ 202766 h 298982"/>
                <a:gd name="connsiteX141" fmla="*/ 266736 w 382099"/>
                <a:gd name="connsiteY141" fmla="*/ 202107 h 298982"/>
                <a:gd name="connsiteX142" fmla="*/ 266736 w 382099"/>
                <a:gd name="connsiteY142" fmla="*/ 201157 h 298982"/>
                <a:gd name="connsiteX143" fmla="*/ 261253 w 382099"/>
                <a:gd name="connsiteY143" fmla="*/ 190044 h 298982"/>
                <a:gd name="connsiteX144" fmla="*/ 278873 w 382099"/>
                <a:gd name="connsiteY144" fmla="*/ 204666 h 298982"/>
                <a:gd name="connsiteX145" fmla="*/ 279531 w 382099"/>
                <a:gd name="connsiteY145" fmla="*/ 204666 h 298982"/>
                <a:gd name="connsiteX146" fmla="*/ 322960 w 382099"/>
                <a:gd name="connsiteY146" fmla="*/ 197721 h 298982"/>
                <a:gd name="connsiteX147" fmla="*/ 323691 w 382099"/>
                <a:gd name="connsiteY147" fmla="*/ 197209 h 298982"/>
                <a:gd name="connsiteX148" fmla="*/ 336413 w 382099"/>
                <a:gd name="connsiteY148" fmla="*/ 173593 h 298982"/>
                <a:gd name="connsiteX149" fmla="*/ 336413 w 382099"/>
                <a:gd name="connsiteY149" fmla="*/ 172204 h 298982"/>
                <a:gd name="connsiteX150" fmla="*/ 329101 w 382099"/>
                <a:gd name="connsiteY150" fmla="*/ 166648 h 298982"/>
                <a:gd name="connsiteX151" fmla="*/ 324495 w 382099"/>
                <a:gd name="connsiteY151" fmla="*/ 142813 h 298982"/>
                <a:gd name="connsiteX152" fmla="*/ 367339 w 382099"/>
                <a:gd name="connsiteY152" fmla="*/ 143763 h 298982"/>
                <a:gd name="connsiteX153" fmla="*/ 368290 w 382099"/>
                <a:gd name="connsiteY153" fmla="*/ 143178 h 298982"/>
                <a:gd name="connsiteX154" fmla="*/ 376113 w 382099"/>
                <a:gd name="connsiteY154" fmla="*/ 127459 h 298982"/>
                <a:gd name="connsiteX155" fmla="*/ 376113 w 382099"/>
                <a:gd name="connsiteY155" fmla="*/ 126509 h 298982"/>
                <a:gd name="connsiteX156" fmla="*/ 375382 w 382099"/>
                <a:gd name="connsiteY156" fmla="*/ 125924 h 298982"/>
                <a:gd name="connsiteX157" fmla="*/ 357981 w 382099"/>
                <a:gd name="connsiteY157" fmla="*/ 122195 h 298982"/>
                <a:gd name="connsiteX158" fmla="*/ 374212 w 382099"/>
                <a:gd name="connsiteY158" fmla="*/ 122195 h 298982"/>
                <a:gd name="connsiteX159" fmla="*/ 375089 w 382099"/>
                <a:gd name="connsiteY159" fmla="*/ 121683 h 298982"/>
                <a:gd name="connsiteX160" fmla="*/ 381962 w 382099"/>
                <a:gd name="connsiteY160" fmla="*/ 112252 h 298982"/>
                <a:gd name="connsiteX161" fmla="*/ 381962 w 382099"/>
                <a:gd name="connsiteY161" fmla="*/ 111082 h 298982"/>
                <a:gd name="connsiteX162" fmla="*/ 380939 w 382099"/>
                <a:gd name="connsiteY162" fmla="*/ 110570 h 298982"/>
                <a:gd name="connsiteX163" fmla="*/ 365439 w 382099"/>
                <a:gd name="connsiteY163" fmla="*/ 110570 h 298982"/>
                <a:gd name="connsiteX164" fmla="*/ 371946 w 382099"/>
                <a:gd name="connsiteY164" fmla="*/ 100700 h 298982"/>
                <a:gd name="connsiteX165" fmla="*/ 318573 w 382099"/>
                <a:gd name="connsiteY165" fmla="*/ 83664 h 298982"/>
                <a:gd name="connsiteX166" fmla="*/ 227694 w 382099"/>
                <a:gd name="connsiteY166" fmla="*/ 83664 h 298982"/>
                <a:gd name="connsiteX167" fmla="*/ 171908 w 382099"/>
                <a:gd name="connsiteY167" fmla="*/ 83664 h 298982"/>
                <a:gd name="connsiteX168" fmla="*/ 135352 w 382099"/>
                <a:gd name="connsiteY168" fmla="*/ 63705 h 298982"/>
                <a:gd name="connsiteX169" fmla="*/ 85635 w 382099"/>
                <a:gd name="connsiteY169" fmla="*/ 28245 h 298982"/>
                <a:gd name="connsiteX170" fmla="*/ 43156 w 382099"/>
                <a:gd name="connsiteY170" fmla="*/ 15962 h 298982"/>
                <a:gd name="connsiteX171" fmla="*/ 1994 w 382099"/>
                <a:gd name="connsiteY171" fmla="*/ 535 h 298982"/>
                <a:gd name="connsiteX172" fmla="*/ 8062 w 382099"/>
                <a:gd name="connsiteY172" fmla="*/ 30877 h 298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</a:cxnLst>
              <a:rect l="l" t="t" r="r" b="b"/>
              <a:pathLst>
                <a:path w="382099" h="298982">
                  <a:moveTo>
                    <a:pt x="8062" y="30877"/>
                  </a:moveTo>
                  <a:cubicBezTo>
                    <a:pt x="21369" y="38188"/>
                    <a:pt x="43156" y="52372"/>
                    <a:pt x="59241" y="60122"/>
                  </a:cubicBezTo>
                  <a:cubicBezTo>
                    <a:pt x="75326" y="67872"/>
                    <a:pt x="105229" y="69334"/>
                    <a:pt x="115027" y="84688"/>
                  </a:cubicBezTo>
                  <a:cubicBezTo>
                    <a:pt x="123288" y="97848"/>
                    <a:pt x="148000" y="108596"/>
                    <a:pt x="155312" y="111594"/>
                  </a:cubicBezTo>
                  <a:lnTo>
                    <a:pt x="144564" y="111594"/>
                  </a:lnTo>
                  <a:cubicBezTo>
                    <a:pt x="144279" y="111499"/>
                    <a:pt x="143972" y="111499"/>
                    <a:pt x="143687" y="111594"/>
                  </a:cubicBezTo>
                  <a:cubicBezTo>
                    <a:pt x="143541" y="111893"/>
                    <a:pt x="143541" y="112244"/>
                    <a:pt x="143687" y="112544"/>
                  </a:cubicBezTo>
                  <a:lnTo>
                    <a:pt x="144710" y="119051"/>
                  </a:lnTo>
                  <a:cubicBezTo>
                    <a:pt x="144747" y="119585"/>
                    <a:pt x="145193" y="120002"/>
                    <a:pt x="145734" y="120002"/>
                  </a:cubicBezTo>
                  <a:lnTo>
                    <a:pt x="151364" y="120002"/>
                  </a:lnTo>
                  <a:lnTo>
                    <a:pt x="145076" y="124900"/>
                  </a:lnTo>
                  <a:cubicBezTo>
                    <a:pt x="144798" y="125266"/>
                    <a:pt x="144798" y="125778"/>
                    <a:pt x="145076" y="126143"/>
                  </a:cubicBezTo>
                  <a:cubicBezTo>
                    <a:pt x="145200" y="126567"/>
                    <a:pt x="145588" y="126860"/>
                    <a:pt x="146026" y="126874"/>
                  </a:cubicBezTo>
                  <a:lnTo>
                    <a:pt x="164816" y="124900"/>
                  </a:lnTo>
                  <a:cubicBezTo>
                    <a:pt x="165138" y="124834"/>
                    <a:pt x="165423" y="124652"/>
                    <a:pt x="165621" y="124388"/>
                  </a:cubicBezTo>
                  <a:lnTo>
                    <a:pt x="171908" y="113860"/>
                  </a:lnTo>
                  <a:lnTo>
                    <a:pt x="173956" y="113860"/>
                  </a:lnTo>
                  <a:lnTo>
                    <a:pt x="170519" y="129214"/>
                  </a:lnTo>
                  <a:cubicBezTo>
                    <a:pt x="170358" y="129755"/>
                    <a:pt x="170665" y="130325"/>
                    <a:pt x="171207" y="130486"/>
                  </a:cubicBezTo>
                  <a:cubicBezTo>
                    <a:pt x="171316" y="130523"/>
                    <a:pt x="171426" y="130537"/>
                    <a:pt x="171543" y="130530"/>
                  </a:cubicBezTo>
                  <a:lnTo>
                    <a:pt x="185434" y="129579"/>
                  </a:lnTo>
                  <a:cubicBezTo>
                    <a:pt x="185844" y="129521"/>
                    <a:pt x="186180" y="129236"/>
                    <a:pt x="186312" y="128848"/>
                  </a:cubicBezTo>
                  <a:lnTo>
                    <a:pt x="190260" y="115834"/>
                  </a:lnTo>
                  <a:lnTo>
                    <a:pt x="195890" y="116492"/>
                  </a:lnTo>
                  <a:lnTo>
                    <a:pt x="195158" y="118247"/>
                  </a:lnTo>
                  <a:cubicBezTo>
                    <a:pt x="194932" y="118496"/>
                    <a:pt x="194932" y="118876"/>
                    <a:pt x="195158" y="119124"/>
                  </a:cubicBezTo>
                  <a:cubicBezTo>
                    <a:pt x="195158" y="119124"/>
                    <a:pt x="195158" y="119563"/>
                    <a:pt x="195743" y="119709"/>
                  </a:cubicBezTo>
                  <a:lnTo>
                    <a:pt x="209196" y="123950"/>
                  </a:lnTo>
                  <a:lnTo>
                    <a:pt x="177026" y="143544"/>
                  </a:lnTo>
                  <a:cubicBezTo>
                    <a:pt x="176639" y="143836"/>
                    <a:pt x="176441" y="144312"/>
                    <a:pt x="176515" y="144787"/>
                  </a:cubicBezTo>
                  <a:cubicBezTo>
                    <a:pt x="176712" y="145226"/>
                    <a:pt x="177129" y="145533"/>
                    <a:pt x="177611" y="145591"/>
                  </a:cubicBezTo>
                  <a:lnTo>
                    <a:pt x="193696" y="146395"/>
                  </a:lnTo>
                  <a:lnTo>
                    <a:pt x="183972" y="152318"/>
                  </a:lnTo>
                  <a:cubicBezTo>
                    <a:pt x="183541" y="152573"/>
                    <a:pt x="183358" y="153093"/>
                    <a:pt x="183533" y="153560"/>
                  </a:cubicBezTo>
                  <a:cubicBezTo>
                    <a:pt x="183570" y="154058"/>
                    <a:pt x="183987" y="154438"/>
                    <a:pt x="184484" y="154438"/>
                  </a:cubicBezTo>
                  <a:lnTo>
                    <a:pt x="188871" y="154438"/>
                  </a:lnTo>
                  <a:lnTo>
                    <a:pt x="186385" y="162846"/>
                  </a:lnTo>
                  <a:cubicBezTo>
                    <a:pt x="186283" y="163153"/>
                    <a:pt x="186283" y="163489"/>
                    <a:pt x="186385" y="163796"/>
                  </a:cubicBezTo>
                  <a:lnTo>
                    <a:pt x="193769" y="172789"/>
                  </a:lnTo>
                  <a:cubicBezTo>
                    <a:pt x="193989" y="173089"/>
                    <a:pt x="194347" y="173250"/>
                    <a:pt x="194720" y="173228"/>
                  </a:cubicBezTo>
                  <a:lnTo>
                    <a:pt x="194720" y="173228"/>
                  </a:lnTo>
                  <a:cubicBezTo>
                    <a:pt x="195114" y="173199"/>
                    <a:pt x="195458" y="172943"/>
                    <a:pt x="195597" y="172570"/>
                  </a:cubicBezTo>
                  <a:lnTo>
                    <a:pt x="197644" y="167379"/>
                  </a:lnTo>
                  <a:lnTo>
                    <a:pt x="196474" y="178931"/>
                  </a:lnTo>
                  <a:cubicBezTo>
                    <a:pt x="196313" y="179172"/>
                    <a:pt x="196313" y="179494"/>
                    <a:pt x="196474" y="179735"/>
                  </a:cubicBezTo>
                  <a:cubicBezTo>
                    <a:pt x="196613" y="180005"/>
                    <a:pt x="196898" y="180181"/>
                    <a:pt x="197205" y="180174"/>
                  </a:cubicBezTo>
                  <a:lnTo>
                    <a:pt x="219139" y="179223"/>
                  </a:lnTo>
                  <a:lnTo>
                    <a:pt x="217677" y="184633"/>
                  </a:lnTo>
                  <a:cubicBezTo>
                    <a:pt x="217567" y="184889"/>
                    <a:pt x="217567" y="185182"/>
                    <a:pt x="217677" y="185438"/>
                  </a:cubicBezTo>
                  <a:lnTo>
                    <a:pt x="220967" y="192164"/>
                  </a:lnTo>
                  <a:lnTo>
                    <a:pt x="203932" y="197501"/>
                  </a:lnTo>
                  <a:lnTo>
                    <a:pt x="179147" y="187412"/>
                  </a:lnTo>
                  <a:lnTo>
                    <a:pt x="164524" y="151513"/>
                  </a:lnTo>
                  <a:cubicBezTo>
                    <a:pt x="164305" y="151111"/>
                    <a:pt x="163888" y="150855"/>
                    <a:pt x="163427" y="150855"/>
                  </a:cubicBezTo>
                  <a:lnTo>
                    <a:pt x="128041" y="154803"/>
                  </a:lnTo>
                  <a:cubicBezTo>
                    <a:pt x="127463" y="154840"/>
                    <a:pt x="127017" y="155322"/>
                    <a:pt x="127017" y="155900"/>
                  </a:cubicBezTo>
                  <a:lnTo>
                    <a:pt x="128114" y="173009"/>
                  </a:lnTo>
                  <a:lnTo>
                    <a:pt x="138861" y="197501"/>
                  </a:lnTo>
                  <a:cubicBezTo>
                    <a:pt x="139066" y="197882"/>
                    <a:pt x="139454" y="198130"/>
                    <a:pt x="139885" y="198159"/>
                  </a:cubicBezTo>
                  <a:lnTo>
                    <a:pt x="153045" y="196405"/>
                  </a:lnTo>
                  <a:lnTo>
                    <a:pt x="147708" y="211027"/>
                  </a:lnTo>
                  <a:cubicBezTo>
                    <a:pt x="147554" y="211327"/>
                    <a:pt x="147554" y="211678"/>
                    <a:pt x="147708" y="211978"/>
                  </a:cubicBezTo>
                  <a:cubicBezTo>
                    <a:pt x="147839" y="212270"/>
                    <a:pt x="148118" y="212468"/>
                    <a:pt x="148439" y="212490"/>
                  </a:cubicBezTo>
                  <a:lnTo>
                    <a:pt x="152607" y="213001"/>
                  </a:lnTo>
                  <a:lnTo>
                    <a:pt x="123361" y="223530"/>
                  </a:lnTo>
                  <a:lnTo>
                    <a:pt x="104425" y="246560"/>
                  </a:lnTo>
                  <a:lnTo>
                    <a:pt x="101574" y="263230"/>
                  </a:lnTo>
                  <a:cubicBezTo>
                    <a:pt x="101464" y="263486"/>
                    <a:pt x="101464" y="263778"/>
                    <a:pt x="101574" y="264034"/>
                  </a:cubicBezTo>
                  <a:lnTo>
                    <a:pt x="109324" y="276756"/>
                  </a:lnTo>
                  <a:cubicBezTo>
                    <a:pt x="109565" y="277034"/>
                    <a:pt x="109909" y="277217"/>
                    <a:pt x="110274" y="277268"/>
                  </a:cubicBezTo>
                  <a:cubicBezTo>
                    <a:pt x="110662" y="277290"/>
                    <a:pt x="111034" y="277092"/>
                    <a:pt x="111225" y="276756"/>
                  </a:cubicBezTo>
                  <a:lnTo>
                    <a:pt x="117512" y="266447"/>
                  </a:lnTo>
                  <a:lnTo>
                    <a:pt x="119048" y="275367"/>
                  </a:lnTo>
                  <a:cubicBezTo>
                    <a:pt x="119121" y="275900"/>
                    <a:pt x="119603" y="276288"/>
                    <a:pt x="120144" y="276244"/>
                  </a:cubicBezTo>
                  <a:lnTo>
                    <a:pt x="120144" y="276244"/>
                  </a:lnTo>
                  <a:cubicBezTo>
                    <a:pt x="120707" y="276288"/>
                    <a:pt x="121197" y="275864"/>
                    <a:pt x="121241" y="275301"/>
                  </a:cubicBezTo>
                  <a:cubicBezTo>
                    <a:pt x="121241" y="275294"/>
                    <a:pt x="121241" y="275294"/>
                    <a:pt x="121241" y="275294"/>
                  </a:cubicBezTo>
                  <a:lnTo>
                    <a:pt x="122265" y="263522"/>
                  </a:lnTo>
                  <a:lnTo>
                    <a:pt x="123946" y="276317"/>
                  </a:lnTo>
                  <a:cubicBezTo>
                    <a:pt x="123976" y="276675"/>
                    <a:pt x="124202" y="276983"/>
                    <a:pt x="124531" y="277122"/>
                  </a:cubicBezTo>
                  <a:lnTo>
                    <a:pt x="133305" y="282093"/>
                  </a:lnTo>
                  <a:lnTo>
                    <a:pt x="133890" y="282093"/>
                  </a:lnTo>
                  <a:lnTo>
                    <a:pt x="139008" y="281070"/>
                  </a:lnTo>
                  <a:cubicBezTo>
                    <a:pt x="139483" y="280967"/>
                    <a:pt x="139826" y="280536"/>
                    <a:pt x="139812" y="280046"/>
                  </a:cubicBezTo>
                  <a:lnTo>
                    <a:pt x="140689" y="267909"/>
                  </a:lnTo>
                  <a:lnTo>
                    <a:pt x="152607" y="281654"/>
                  </a:lnTo>
                  <a:cubicBezTo>
                    <a:pt x="152848" y="281925"/>
                    <a:pt x="153192" y="282086"/>
                    <a:pt x="153557" y="282093"/>
                  </a:cubicBezTo>
                  <a:lnTo>
                    <a:pt x="153557" y="282093"/>
                  </a:lnTo>
                  <a:cubicBezTo>
                    <a:pt x="153945" y="282020"/>
                    <a:pt x="154259" y="281742"/>
                    <a:pt x="154361" y="281362"/>
                  </a:cubicBezTo>
                  <a:lnTo>
                    <a:pt x="158163" y="268860"/>
                  </a:lnTo>
                  <a:lnTo>
                    <a:pt x="158163" y="280046"/>
                  </a:lnTo>
                  <a:cubicBezTo>
                    <a:pt x="158119" y="280587"/>
                    <a:pt x="158507" y="281070"/>
                    <a:pt x="159040" y="281143"/>
                  </a:cubicBezTo>
                  <a:lnTo>
                    <a:pt x="199472" y="288015"/>
                  </a:lnTo>
                  <a:cubicBezTo>
                    <a:pt x="199823" y="288030"/>
                    <a:pt x="200152" y="287862"/>
                    <a:pt x="200349" y="287577"/>
                  </a:cubicBezTo>
                  <a:cubicBezTo>
                    <a:pt x="200576" y="287218"/>
                    <a:pt x="200576" y="286765"/>
                    <a:pt x="200349" y="286407"/>
                  </a:cubicBezTo>
                  <a:lnTo>
                    <a:pt x="193038" y="271784"/>
                  </a:lnTo>
                  <a:lnTo>
                    <a:pt x="197498" y="276829"/>
                  </a:lnTo>
                  <a:cubicBezTo>
                    <a:pt x="197783" y="276902"/>
                    <a:pt x="198090" y="276902"/>
                    <a:pt x="198375" y="276829"/>
                  </a:cubicBezTo>
                  <a:lnTo>
                    <a:pt x="198375" y="276829"/>
                  </a:lnTo>
                  <a:cubicBezTo>
                    <a:pt x="198763" y="276756"/>
                    <a:pt x="199077" y="276478"/>
                    <a:pt x="199179" y="276098"/>
                  </a:cubicBezTo>
                  <a:lnTo>
                    <a:pt x="204371" y="259428"/>
                  </a:lnTo>
                  <a:lnTo>
                    <a:pt x="217823" y="276463"/>
                  </a:lnTo>
                  <a:cubicBezTo>
                    <a:pt x="218109" y="276566"/>
                    <a:pt x="218416" y="276566"/>
                    <a:pt x="218701" y="276463"/>
                  </a:cubicBezTo>
                  <a:lnTo>
                    <a:pt x="218701" y="276463"/>
                  </a:lnTo>
                  <a:cubicBezTo>
                    <a:pt x="219030" y="276427"/>
                    <a:pt x="219330" y="276237"/>
                    <a:pt x="219505" y="275952"/>
                  </a:cubicBezTo>
                  <a:lnTo>
                    <a:pt x="226378" y="265204"/>
                  </a:lnTo>
                  <a:cubicBezTo>
                    <a:pt x="226480" y="264897"/>
                    <a:pt x="226480" y="264561"/>
                    <a:pt x="226378" y="264254"/>
                  </a:cubicBezTo>
                  <a:lnTo>
                    <a:pt x="225793" y="262572"/>
                  </a:lnTo>
                  <a:lnTo>
                    <a:pt x="234127" y="279827"/>
                  </a:lnTo>
                  <a:cubicBezTo>
                    <a:pt x="234310" y="280119"/>
                    <a:pt x="234596" y="280331"/>
                    <a:pt x="234932" y="280412"/>
                  </a:cubicBezTo>
                  <a:lnTo>
                    <a:pt x="234932" y="280412"/>
                  </a:lnTo>
                  <a:cubicBezTo>
                    <a:pt x="235297" y="280412"/>
                    <a:pt x="235590" y="280412"/>
                    <a:pt x="235736" y="280046"/>
                  </a:cubicBezTo>
                  <a:lnTo>
                    <a:pt x="246557" y="269298"/>
                  </a:lnTo>
                  <a:cubicBezTo>
                    <a:pt x="246813" y="268926"/>
                    <a:pt x="246813" y="268428"/>
                    <a:pt x="246557" y="268055"/>
                  </a:cubicBezTo>
                  <a:lnTo>
                    <a:pt x="244729" y="264473"/>
                  </a:lnTo>
                  <a:lnTo>
                    <a:pt x="249554" y="271126"/>
                  </a:lnTo>
                  <a:cubicBezTo>
                    <a:pt x="249766" y="271397"/>
                    <a:pt x="250088" y="271558"/>
                    <a:pt x="250432" y="271565"/>
                  </a:cubicBezTo>
                  <a:lnTo>
                    <a:pt x="266882" y="271565"/>
                  </a:lnTo>
                  <a:lnTo>
                    <a:pt x="270392" y="280339"/>
                  </a:lnTo>
                  <a:lnTo>
                    <a:pt x="266517" y="292183"/>
                  </a:lnTo>
                  <a:lnTo>
                    <a:pt x="267540" y="298105"/>
                  </a:lnTo>
                  <a:cubicBezTo>
                    <a:pt x="267599" y="298485"/>
                    <a:pt x="267847" y="298814"/>
                    <a:pt x="268198" y="298982"/>
                  </a:cubicBezTo>
                  <a:lnTo>
                    <a:pt x="268637" y="298982"/>
                  </a:lnTo>
                  <a:lnTo>
                    <a:pt x="269149" y="298982"/>
                  </a:lnTo>
                  <a:lnTo>
                    <a:pt x="327054" y="261695"/>
                  </a:lnTo>
                  <a:cubicBezTo>
                    <a:pt x="327369" y="261548"/>
                    <a:pt x="327566" y="261234"/>
                    <a:pt x="327566" y="260890"/>
                  </a:cubicBezTo>
                  <a:lnTo>
                    <a:pt x="329540" y="245756"/>
                  </a:lnTo>
                  <a:lnTo>
                    <a:pt x="325592" y="229086"/>
                  </a:lnTo>
                  <a:cubicBezTo>
                    <a:pt x="325526" y="228699"/>
                    <a:pt x="325241" y="228384"/>
                    <a:pt x="324861" y="228282"/>
                  </a:cubicBezTo>
                  <a:lnTo>
                    <a:pt x="324861" y="228282"/>
                  </a:lnTo>
                  <a:cubicBezTo>
                    <a:pt x="324620" y="228209"/>
                    <a:pt x="324371" y="228209"/>
                    <a:pt x="324130" y="228282"/>
                  </a:cubicBezTo>
                  <a:lnTo>
                    <a:pt x="311481" y="239176"/>
                  </a:lnTo>
                  <a:lnTo>
                    <a:pt x="304170" y="226308"/>
                  </a:lnTo>
                  <a:lnTo>
                    <a:pt x="309580" y="220020"/>
                  </a:lnTo>
                  <a:cubicBezTo>
                    <a:pt x="309946" y="219625"/>
                    <a:pt x="309946" y="219026"/>
                    <a:pt x="309580" y="218631"/>
                  </a:cubicBezTo>
                  <a:lnTo>
                    <a:pt x="301757" y="208761"/>
                  </a:lnTo>
                  <a:cubicBezTo>
                    <a:pt x="301508" y="208556"/>
                    <a:pt x="301201" y="208424"/>
                    <a:pt x="300880" y="208395"/>
                  </a:cubicBezTo>
                  <a:lnTo>
                    <a:pt x="300880" y="208395"/>
                  </a:lnTo>
                  <a:lnTo>
                    <a:pt x="254745" y="218997"/>
                  </a:lnTo>
                  <a:lnTo>
                    <a:pt x="251382" y="206348"/>
                  </a:lnTo>
                  <a:lnTo>
                    <a:pt x="266005" y="202766"/>
                  </a:lnTo>
                  <a:cubicBezTo>
                    <a:pt x="266312" y="202627"/>
                    <a:pt x="266568" y="202400"/>
                    <a:pt x="266736" y="202107"/>
                  </a:cubicBezTo>
                  <a:cubicBezTo>
                    <a:pt x="266926" y="201815"/>
                    <a:pt x="266926" y="201449"/>
                    <a:pt x="266736" y="201157"/>
                  </a:cubicBezTo>
                  <a:lnTo>
                    <a:pt x="261253" y="190044"/>
                  </a:lnTo>
                  <a:lnTo>
                    <a:pt x="278873" y="204666"/>
                  </a:lnTo>
                  <a:cubicBezTo>
                    <a:pt x="279092" y="204725"/>
                    <a:pt x="279319" y="204725"/>
                    <a:pt x="279531" y="204666"/>
                  </a:cubicBezTo>
                  <a:lnTo>
                    <a:pt x="322960" y="197721"/>
                  </a:lnTo>
                  <a:cubicBezTo>
                    <a:pt x="323281" y="197699"/>
                    <a:pt x="323560" y="197501"/>
                    <a:pt x="323691" y="197209"/>
                  </a:cubicBezTo>
                  <a:lnTo>
                    <a:pt x="336413" y="173593"/>
                  </a:lnTo>
                  <a:cubicBezTo>
                    <a:pt x="336778" y="173199"/>
                    <a:pt x="336778" y="172599"/>
                    <a:pt x="336413" y="172204"/>
                  </a:cubicBezTo>
                  <a:lnTo>
                    <a:pt x="329101" y="166648"/>
                  </a:lnTo>
                  <a:lnTo>
                    <a:pt x="324495" y="142813"/>
                  </a:lnTo>
                  <a:lnTo>
                    <a:pt x="367339" y="143763"/>
                  </a:lnTo>
                  <a:cubicBezTo>
                    <a:pt x="367742" y="143771"/>
                    <a:pt x="368115" y="143544"/>
                    <a:pt x="368290" y="143178"/>
                  </a:cubicBezTo>
                  <a:lnTo>
                    <a:pt x="376113" y="127459"/>
                  </a:lnTo>
                  <a:cubicBezTo>
                    <a:pt x="376259" y="127159"/>
                    <a:pt x="376259" y="126808"/>
                    <a:pt x="376113" y="126509"/>
                  </a:cubicBezTo>
                  <a:cubicBezTo>
                    <a:pt x="376003" y="126187"/>
                    <a:pt x="375718" y="125960"/>
                    <a:pt x="375382" y="125924"/>
                  </a:cubicBezTo>
                  <a:lnTo>
                    <a:pt x="357981" y="122195"/>
                  </a:lnTo>
                  <a:lnTo>
                    <a:pt x="374212" y="122195"/>
                  </a:lnTo>
                  <a:cubicBezTo>
                    <a:pt x="374563" y="122158"/>
                    <a:pt x="374885" y="121968"/>
                    <a:pt x="375089" y="121683"/>
                  </a:cubicBezTo>
                  <a:lnTo>
                    <a:pt x="381962" y="112252"/>
                  </a:lnTo>
                  <a:cubicBezTo>
                    <a:pt x="382145" y="111886"/>
                    <a:pt x="382145" y="111447"/>
                    <a:pt x="381962" y="111082"/>
                  </a:cubicBezTo>
                  <a:cubicBezTo>
                    <a:pt x="381757" y="110716"/>
                    <a:pt x="381355" y="110519"/>
                    <a:pt x="380939" y="110570"/>
                  </a:cubicBezTo>
                  <a:lnTo>
                    <a:pt x="365439" y="110570"/>
                  </a:lnTo>
                  <a:cubicBezTo>
                    <a:pt x="368429" y="107901"/>
                    <a:pt x="370674" y="104502"/>
                    <a:pt x="371946" y="100700"/>
                  </a:cubicBezTo>
                  <a:cubicBezTo>
                    <a:pt x="374358" y="94558"/>
                    <a:pt x="329540" y="82129"/>
                    <a:pt x="318573" y="83664"/>
                  </a:cubicBezTo>
                  <a:cubicBezTo>
                    <a:pt x="288297" y="85207"/>
                    <a:pt x="257970" y="85207"/>
                    <a:pt x="227694" y="83664"/>
                  </a:cubicBezTo>
                  <a:cubicBezTo>
                    <a:pt x="209130" y="82122"/>
                    <a:pt x="190472" y="82122"/>
                    <a:pt x="171908" y="83664"/>
                  </a:cubicBezTo>
                  <a:cubicBezTo>
                    <a:pt x="157286" y="85200"/>
                    <a:pt x="146465" y="71455"/>
                    <a:pt x="135352" y="63705"/>
                  </a:cubicBezTo>
                  <a:cubicBezTo>
                    <a:pt x="124239" y="55955"/>
                    <a:pt x="100185" y="31462"/>
                    <a:pt x="85635" y="28245"/>
                  </a:cubicBezTo>
                  <a:cubicBezTo>
                    <a:pt x="71261" y="24947"/>
                    <a:pt x="57077" y="20846"/>
                    <a:pt x="43156" y="15962"/>
                  </a:cubicBezTo>
                  <a:cubicBezTo>
                    <a:pt x="27803" y="11209"/>
                    <a:pt x="1994" y="5214"/>
                    <a:pt x="1994" y="535"/>
                  </a:cubicBezTo>
                  <a:cubicBezTo>
                    <a:pt x="1994" y="-4144"/>
                    <a:pt x="-5318" y="23200"/>
                    <a:pt x="8062" y="3087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DCD90ECF-E85D-489C-BC59-C92FF92712E4}"/>
                </a:ext>
              </a:extLst>
            </p:cNvPr>
            <p:cNvSpPr/>
            <p:nvPr/>
          </p:nvSpPr>
          <p:spPr>
            <a:xfrm>
              <a:off x="4634150" y="924341"/>
              <a:ext cx="1177057" cy="1383031"/>
            </a:xfrm>
            <a:custGeom>
              <a:avLst/>
              <a:gdLst>
                <a:gd name="connsiteX0" fmla="*/ 919204 w 1177057"/>
                <a:gd name="connsiteY0" fmla="*/ 976597 h 1383031"/>
                <a:gd name="connsiteX1" fmla="*/ 916353 w 1177057"/>
                <a:gd name="connsiteY1" fmla="*/ 972356 h 1383031"/>
                <a:gd name="connsiteX2" fmla="*/ 927100 w 1177057"/>
                <a:gd name="connsiteY2" fmla="*/ 972356 h 1383031"/>
                <a:gd name="connsiteX3" fmla="*/ 928051 w 1177057"/>
                <a:gd name="connsiteY3" fmla="*/ 971771 h 1383031"/>
                <a:gd name="connsiteX4" fmla="*/ 928051 w 1177057"/>
                <a:gd name="connsiteY4" fmla="*/ 970528 h 1383031"/>
                <a:gd name="connsiteX5" fmla="*/ 922202 w 1177057"/>
                <a:gd name="connsiteY5" fmla="*/ 963875 h 1383031"/>
                <a:gd name="connsiteX6" fmla="*/ 944136 w 1177057"/>
                <a:gd name="connsiteY6" fmla="*/ 954589 h 1383031"/>
                <a:gd name="connsiteX7" fmla="*/ 944721 w 1177057"/>
                <a:gd name="connsiteY7" fmla="*/ 954005 h 1383031"/>
                <a:gd name="connsiteX8" fmla="*/ 944721 w 1177057"/>
                <a:gd name="connsiteY8" fmla="*/ 953127 h 1383031"/>
                <a:gd name="connsiteX9" fmla="*/ 940772 w 1177057"/>
                <a:gd name="connsiteY9" fmla="*/ 945816 h 1383031"/>
                <a:gd name="connsiteX10" fmla="*/ 950570 w 1177057"/>
                <a:gd name="connsiteY10" fmla="*/ 946693 h 1383031"/>
                <a:gd name="connsiteX11" fmla="*/ 951666 w 1177057"/>
                <a:gd name="connsiteY11" fmla="*/ 945889 h 1383031"/>
                <a:gd name="connsiteX12" fmla="*/ 953567 w 1177057"/>
                <a:gd name="connsiteY12" fmla="*/ 939967 h 1383031"/>
                <a:gd name="connsiteX13" fmla="*/ 953567 w 1177057"/>
                <a:gd name="connsiteY13" fmla="*/ 938943 h 1383031"/>
                <a:gd name="connsiteX14" fmla="*/ 950935 w 1177057"/>
                <a:gd name="connsiteY14" fmla="*/ 935653 h 1383031"/>
                <a:gd name="connsiteX15" fmla="*/ 966581 w 1177057"/>
                <a:gd name="connsiteY15" fmla="*/ 933899 h 1383031"/>
                <a:gd name="connsiteX16" fmla="*/ 967459 w 1177057"/>
                <a:gd name="connsiteY16" fmla="*/ 933167 h 1383031"/>
                <a:gd name="connsiteX17" fmla="*/ 967459 w 1177057"/>
                <a:gd name="connsiteY17" fmla="*/ 931998 h 1383031"/>
                <a:gd name="connsiteX18" fmla="*/ 962414 w 1177057"/>
                <a:gd name="connsiteY18" fmla="*/ 927684 h 1383031"/>
                <a:gd name="connsiteX19" fmla="*/ 964388 w 1177057"/>
                <a:gd name="connsiteY19" fmla="*/ 925052 h 1383031"/>
                <a:gd name="connsiteX20" fmla="*/ 978572 w 1177057"/>
                <a:gd name="connsiteY20" fmla="*/ 925052 h 1383031"/>
                <a:gd name="connsiteX21" fmla="*/ 979595 w 1177057"/>
                <a:gd name="connsiteY21" fmla="*/ 924394 h 1383031"/>
                <a:gd name="connsiteX22" fmla="*/ 984421 w 1177057"/>
                <a:gd name="connsiteY22" fmla="*/ 912623 h 1383031"/>
                <a:gd name="connsiteX23" fmla="*/ 984421 w 1177057"/>
                <a:gd name="connsiteY23" fmla="*/ 911599 h 1383031"/>
                <a:gd name="connsiteX24" fmla="*/ 983544 w 1177057"/>
                <a:gd name="connsiteY24" fmla="*/ 911087 h 1383031"/>
                <a:gd name="connsiteX25" fmla="*/ 951593 w 1177057"/>
                <a:gd name="connsiteY25" fmla="*/ 913135 h 1383031"/>
                <a:gd name="connsiteX26" fmla="*/ 919277 w 1177057"/>
                <a:gd name="connsiteY26" fmla="*/ 898512 h 1383031"/>
                <a:gd name="connsiteX27" fmla="*/ 918400 w 1177057"/>
                <a:gd name="connsiteY27" fmla="*/ 898512 h 1383031"/>
                <a:gd name="connsiteX28" fmla="*/ 870730 w 1177057"/>
                <a:gd name="connsiteY28" fmla="*/ 918033 h 1383031"/>
                <a:gd name="connsiteX29" fmla="*/ 860494 w 1177057"/>
                <a:gd name="connsiteY29" fmla="*/ 917302 h 1383031"/>
                <a:gd name="connsiteX30" fmla="*/ 895735 w 1177057"/>
                <a:gd name="connsiteY30" fmla="*/ 896538 h 1383031"/>
                <a:gd name="connsiteX31" fmla="*/ 896247 w 1177057"/>
                <a:gd name="connsiteY31" fmla="*/ 895295 h 1383031"/>
                <a:gd name="connsiteX32" fmla="*/ 895296 w 1177057"/>
                <a:gd name="connsiteY32" fmla="*/ 894491 h 1383031"/>
                <a:gd name="connsiteX33" fmla="*/ 854353 w 1177057"/>
                <a:gd name="connsiteY33" fmla="*/ 892663 h 1383031"/>
                <a:gd name="connsiteX34" fmla="*/ 866855 w 1177057"/>
                <a:gd name="connsiteY34" fmla="*/ 884182 h 1383031"/>
                <a:gd name="connsiteX35" fmla="*/ 869780 w 1177057"/>
                <a:gd name="connsiteY35" fmla="*/ 875262 h 1383031"/>
                <a:gd name="connsiteX36" fmla="*/ 869780 w 1177057"/>
                <a:gd name="connsiteY36" fmla="*/ 874531 h 1383031"/>
                <a:gd name="connsiteX37" fmla="*/ 866417 w 1177057"/>
                <a:gd name="connsiteY37" fmla="*/ 866196 h 1383031"/>
                <a:gd name="connsiteX38" fmla="*/ 895223 w 1177057"/>
                <a:gd name="connsiteY38" fmla="*/ 866196 h 1383031"/>
                <a:gd name="connsiteX39" fmla="*/ 894565 w 1177057"/>
                <a:gd name="connsiteY39" fmla="*/ 866196 h 1383031"/>
                <a:gd name="connsiteX40" fmla="*/ 878773 w 1177057"/>
                <a:gd name="connsiteY40" fmla="*/ 879868 h 1383031"/>
                <a:gd name="connsiteX41" fmla="*/ 878773 w 1177057"/>
                <a:gd name="connsiteY41" fmla="*/ 880599 h 1383031"/>
                <a:gd name="connsiteX42" fmla="*/ 877749 w 1177057"/>
                <a:gd name="connsiteY42" fmla="*/ 890396 h 1383031"/>
                <a:gd name="connsiteX43" fmla="*/ 877749 w 1177057"/>
                <a:gd name="connsiteY43" fmla="*/ 891347 h 1383031"/>
                <a:gd name="connsiteX44" fmla="*/ 878480 w 1177057"/>
                <a:gd name="connsiteY44" fmla="*/ 891347 h 1383031"/>
                <a:gd name="connsiteX45" fmla="*/ 926296 w 1177057"/>
                <a:gd name="connsiteY45" fmla="*/ 884035 h 1383031"/>
                <a:gd name="connsiteX46" fmla="*/ 930317 w 1177057"/>
                <a:gd name="connsiteY46" fmla="*/ 880087 h 1383031"/>
                <a:gd name="connsiteX47" fmla="*/ 930317 w 1177057"/>
                <a:gd name="connsiteY47" fmla="*/ 879210 h 1383031"/>
                <a:gd name="connsiteX48" fmla="*/ 929148 w 1177057"/>
                <a:gd name="connsiteY48" fmla="*/ 864587 h 1383031"/>
                <a:gd name="connsiteX49" fmla="*/ 920301 w 1177057"/>
                <a:gd name="connsiteY49" fmla="*/ 854790 h 1383031"/>
                <a:gd name="connsiteX50" fmla="*/ 919497 w 1177057"/>
                <a:gd name="connsiteY50" fmla="*/ 854790 h 1383031"/>
                <a:gd name="connsiteX51" fmla="*/ 918985 w 1177057"/>
                <a:gd name="connsiteY51" fmla="*/ 854790 h 1383031"/>
                <a:gd name="connsiteX52" fmla="*/ 896612 w 1177057"/>
                <a:gd name="connsiteY52" fmla="*/ 864661 h 1383031"/>
                <a:gd name="connsiteX53" fmla="*/ 914160 w 1177057"/>
                <a:gd name="connsiteY53" fmla="*/ 851720 h 1383031"/>
                <a:gd name="connsiteX54" fmla="*/ 914525 w 1177057"/>
                <a:gd name="connsiteY54" fmla="*/ 850330 h 1383031"/>
                <a:gd name="connsiteX55" fmla="*/ 913867 w 1177057"/>
                <a:gd name="connsiteY55" fmla="*/ 848941 h 1383031"/>
                <a:gd name="connsiteX56" fmla="*/ 914817 w 1177057"/>
                <a:gd name="connsiteY56" fmla="*/ 849745 h 1383031"/>
                <a:gd name="connsiteX57" fmla="*/ 915549 w 1177057"/>
                <a:gd name="connsiteY57" fmla="*/ 849745 h 1383031"/>
                <a:gd name="connsiteX58" fmla="*/ 916133 w 1177057"/>
                <a:gd name="connsiteY58" fmla="*/ 849745 h 1383031"/>
                <a:gd name="connsiteX59" fmla="*/ 916572 w 1177057"/>
                <a:gd name="connsiteY59" fmla="*/ 848503 h 1383031"/>
                <a:gd name="connsiteX60" fmla="*/ 911673 w 1177057"/>
                <a:gd name="connsiteY60" fmla="*/ 833880 h 1383031"/>
                <a:gd name="connsiteX61" fmla="*/ 910650 w 1177057"/>
                <a:gd name="connsiteY61" fmla="*/ 833149 h 1383031"/>
                <a:gd name="connsiteX62" fmla="*/ 882648 w 1177057"/>
                <a:gd name="connsiteY62" fmla="*/ 833149 h 1383031"/>
                <a:gd name="connsiteX63" fmla="*/ 874605 w 1177057"/>
                <a:gd name="connsiteY63" fmla="*/ 825179 h 1383031"/>
                <a:gd name="connsiteX64" fmla="*/ 878407 w 1177057"/>
                <a:gd name="connsiteY64" fmla="*/ 824521 h 1383031"/>
                <a:gd name="connsiteX65" fmla="*/ 879138 w 1177057"/>
                <a:gd name="connsiteY65" fmla="*/ 824083 h 1383031"/>
                <a:gd name="connsiteX66" fmla="*/ 879138 w 1177057"/>
                <a:gd name="connsiteY66" fmla="*/ 823205 h 1383031"/>
                <a:gd name="connsiteX67" fmla="*/ 877603 w 1177057"/>
                <a:gd name="connsiteY67" fmla="*/ 813774 h 1383031"/>
                <a:gd name="connsiteX68" fmla="*/ 930171 w 1177057"/>
                <a:gd name="connsiteY68" fmla="*/ 843750 h 1383031"/>
                <a:gd name="connsiteX69" fmla="*/ 939822 w 1177057"/>
                <a:gd name="connsiteY69" fmla="*/ 857057 h 1383031"/>
                <a:gd name="connsiteX70" fmla="*/ 943989 w 1177057"/>
                <a:gd name="connsiteY70" fmla="*/ 877163 h 1383031"/>
                <a:gd name="connsiteX71" fmla="*/ 956711 w 1177057"/>
                <a:gd name="connsiteY71" fmla="*/ 892809 h 1383031"/>
                <a:gd name="connsiteX72" fmla="*/ 957442 w 1177057"/>
                <a:gd name="connsiteY72" fmla="*/ 893248 h 1383031"/>
                <a:gd name="connsiteX73" fmla="*/ 973235 w 1177057"/>
                <a:gd name="connsiteY73" fmla="*/ 895222 h 1383031"/>
                <a:gd name="connsiteX74" fmla="*/ 974331 w 1177057"/>
                <a:gd name="connsiteY74" fmla="*/ 894125 h 1383031"/>
                <a:gd name="connsiteX75" fmla="*/ 974989 w 1177057"/>
                <a:gd name="connsiteY75" fmla="*/ 880672 h 1383031"/>
                <a:gd name="connsiteX76" fmla="*/ 978133 w 1177057"/>
                <a:gd name="connsiteY76" fmla="*/ 892444 h 1383031"/>
                <a:gd name="connsiteX77" fmla="*/ 979083 w 1177057"/>
                <a:gd name="connsiteY77" fmla="*/ 893248 h 1383031"/>
                <a:gd name="connsiteX78" fmla="*/ 992975 w 1177057"/>
                <a:gd name="connsiteY78" fmla="*/ 894198 h 1383031"/>
                <a:gd name="connsiteX79" fmla="*/ 993706 w 1177057"/>
                <a:gd name="connsiteY79" fmla="*/ 893833 h 1383031"/>
                <a:gd name="connsiteX80" fmla="*/ 993706 w 1177057"/>
                <a:gd name="connsiteY80" fmla="*/ 892882 h 1383031"/>
                <a:gd name="connsiteX81" fmla="*/ 988734 w 1177057"/>
                <a:gd name="connsiteY81" fmla="*/ 873580 h 1383031"/>
                <a:gd name="connsiteX82" fmla="*/ 989758 w 1177057"/>
                <a:gd name="connsiteY82" fmla="*/ 862760 h 1383031"/>
                <a:gd name="connsiteX83" fmla="*/ 989319 w 1177057"/>
                <a:gd name="connsiteY83" fmla="*/ 861809 h 1383031"/>
                <a:gd name="connsiteX84" fmla="*/ 984860 w 1177057"/>
                <a:gd name="connsiteY84" fmla="*/ 858811 h 1383031"/>
                <a:gd name="connsiteX85" fmla="*/ 988223 w 1177057"/>
                <a:gd name="connsiteY85" fmla="*/ 856764 h 1383031"/>
                <a:gd name="connsiteX86" fmla="*/ 988734 w 1177057"/>
                <a:gd name="connsiteY86" fmla="*/ 855887 h 1383031"/>
                <a:gd name="connsiteX87" fmla="*/ 989758 w 1177057"/>
                <a:gd name="connsiteY87" fmla="*/ 833295 h 1383031"/>
                <a:gd name="connsiteX88" fmla="*/ 989173 w 1177057"/>
                <a:gd name="connsiteY88" fmla="*/ 832271 h 1383031"/>
                <a:gd name="connsiteX89" fmla="*/ 988662 w 1177057"/>
                <a:gd name="connsiteY89" fmla="*/ 832271 h 1383031"/>
                <a:gd name="connsiteX90" fmla="*/ 988003 w 1177057"/>
                <a:gd name="connsiteY90" fmla="*/ 832271 h 1383031"/>
                <a:gd name="connsiteX91" fmla="*/ 974989 w 1177057"/>
                <a:gd name="connsiteY91" fmla="*/ 842653 h 1383031"/>
                <a:gd name="connsiteX92" fmla="*/ 974989 w 1177057"/>
                <a:gd name="connsiteY92" fmla="*/ 835342 h 1383031"/>
                <a:gd name="connsiteX93" fmla="*/ 984786 w 1177057"/>
                <a:gd name="connsiteY93" fmla="*/ 817722 h 1383031"/>
                <a:gd name="connsiteX94" fmla="*/ 984786 w 1177057"/>
                <a:gd name="connsiteY94" fmla="*/ 816479 h 1383031"/>
                <a:gd name="connsiteX95" fmla="*/ 983982 w 1177057"/>
                <a:gd name="connsiteY95" fmla="*/ 816040 h 1383031"/>
                <a:gd name="connsiteX96" fmla="*/ 983982 w 1177057"/>
                <a:gd name="connsiteY96" fmla="*/ 816040 h 1383031"/>
                <a:gd name="connsiteX97" fmla="*/ 965192 w 1177057"/>
                <a:gd name="connsiteY97" fmla="*/ 823352 h 1383031"/>
                <a:gd name="connsiteX98" fmla="*/ 974185 w 1177057"/>
                <a:gd name="connsiteY98" fmla="*/ 808437 h 1383031"/>
                <a:gd name="connsiteX99" fmla="*/ 974185 w 1177057"/>
                <a:gd name="connsiteY99" fmla="*/ 807047 h 1383031"/>
                <a:gd name="connsiteX100" fmla="*/ 933900 w 1177057"/>
                <a:gd name="connsiteY100" fmla="*/ 775682 h 1383031"/>
                <a:gd name="connsiteX101" fmla="*/ 933242 w 1177057"/>
                <a:gd name="connsiteY101" fmla="*/ 775682 h 1383031"/>
                <a:gd name="connsiteX102" fmla="*/ 933242 w 1177057"/>
                <a:gd name="connsiteY102" fmla="*/ 775682 h 1383031"/>
                <a:gd name="connsiteX103" fmla="*/ 924395 w 1177057"/>
                <a:gd name="connsiteY103" fmla="*/ 777656 h 1383031"/>
                <a:gd name="connsiteX104" fmla="*/ 923591 w 1177057"/>
                <a:gd name="connsiteY104" fmla="*/ 778314 h 1383031"/>
                <a:gd name="connsiteX105" fmla="*/ 920813 w 1177057"/>
                <a:gd name="connsiteY105" fmla="*/ 786941 h 1383031"/>
                <a:gd name="connsiteX106" fmla="*/ 920813 w 1177057"/>
                <a:gd name="connsiteY106" fmla="*/ 778095 h 1383031"/>
                <a:gd name="connsiteX107" fmla="*/ 919643 w 1177057"/>
                <a:gd name="connsiteY107" fmla="*/ 776413 h 1383031"/>
                <a:gd name="connsiteX108" fmla="*/ 931926 w 1177057"/>
                <a:gd name="connsiteY108" fmla="*/ 772904 h 1383031"/>
                <a:gd name="connsiteX109" fmla="*/ 932730 w 1177057"/>
                <a:gd name="connsiteY109" fmla="*/ 771734 h 1383031"/>
                <a:gd name="connsiteX110" fmla="*/ 931780 w 1177057"/>
                <a:gd name="connsiteY110" fmla="*/ 759012 h 1383031"/>
                <a:gd name="connsiteX111" fmla="*/ 931341 w 1177057"/>
                <a:gd name="connsiteY111" fmla="*/ 758208 h 1383031"/>
                <a:gd name="connsiteX112" fmla="*/ 919643 w 1177057"/>
                <a:gd name="connsiteY112" fmla="*/ 749361 h 1383031"/>
                <a:gd name="connsiteX113" fmla="*/ 918985 w 1177057"/>
                <a:gd name="connsiteY113" fmla="*/ 749361 h 1383031"/>
                <a:gd name="connsiteX114" fmla="*/ 918985 w 1177057"/>
                <a:gd name="connsiteY114" fmla="*/ 749361 h 1383031"/>
                <a:gd name="connsiteX115" fmla="*/ 899464 w 1177057"/>
                <a:gd name="connsiteY115" fmla="*/ 754918 h 1383031"/>
                <a:gd name="connsiteX116" fmla="*/ 928709 w 1177057"/>
                <a:gd name="connsiteY116" fmla="*/ 737663 h 1383031"/>
                <a:gd name="connsiteX117" fmla="*/ 929294 w 1177057"/>
                <a:gd name="connsiteY117" fmla="*/ 736493 h 1383031"/>
                <a:gd name="connsiteX118" fmla="*/ 928343 w 1177057"/>
                <a:gd name="connsiteY118" fmla="*/ 735616 h 1383031"/>
                <a:gd name="connsiteX119" fmla="*/ 894126 w 1177057"/>
                <a:gd name="connsiteY119" fmla="*/ 730059 h 1383031"/>
                <a:gd name="connsiteX120" fmla="*/ 900487 w 1177057"/>
                <a:gd name="connsiteY120" fmla="*/ 723772 h 1383031"/>
                <a:gd name="connsiteX121" fmla="*/ 900487 w 1177057"/>
                <a:gd name="connsiteY121" fmla="*/ 722821 h 1383031"/>
                <a:gd name="connsiteX122" fmla="*/ 899902 w 1177057"/>
                <a:gd name="connsiteY122" fmla="*/ 722017 h 1383031"/>
                <a:gd name="connsiteX123" fmla="*/ 910138 w 1177057"/>
                <a:gd name="connsiteY123" fmla="*/ 724064 h 1383031"/>
                <a:gd name="connsiteX124" fmla="*/ 910869 w 1177057"/>
                <a:gd name="connsiteY124" fmla="*/ 724064 h 1383031"/>
                <a:gd name="connsiteX125" fmla="*/ 931487 w 1177057"/>
                <a:gd name="connsiteY125" fmla="*/ 706371 h 1383031"/>
                <a:gd name="connsiteX126" fmla="*/ 931487 w 1177057"/>
                <a:gd name="connsiteY126" fmla="*/ 705201 h 1383031"/>
                <a:gd name="connsiteX127" fmla="*/ 929148 w 1177057"/>
                <a:gd name="connsiteY127" fmla="*/ 696939 h 1383031"/>
                <a:gd name="connsiteX128" fmla="*/ 937702 w 1177057"/>
                <a:gd name="connsiteY128" fmla="*/ 701619 h 1383031"/>
                <a:gd name="connsiteX129" fmla="*/ 938652 w 1177057"/>
                <a:gd name="connsiteY129" fmla="*/ 701619 h 1383031"/>
                <a:gd name="connsiteX130" fmla="*/ 939237 w 1177057"/>
                <a:gd name="connsiteY130" fmla="*/ 700887 h 1383031"/>
                <a:gd name="connsiteX131" fmla="*/ 943624 w 1177057"/>
                <a:gd name="connsiteY131" fmla="*/ 687873 h 1383031"/>
                <a:gd name="connsiteX132" fmla="*/ 976744 w 1177057"/>
                <a:gd name="connsiteY132" fmla="*/ 721944 h 1383031"/>
                <a:gd name="connsiteX133" fmla="*/ 977548 w 1177057"/>
                <a:gd name="connsiteY133" fmla="*/ 722310 h 1383031"/>
                <a:gd name="connsiteX134" fmla="*/ 977548 w 1177057"/>
                <a:gd name="connsiteY134" fmla="*/ 722310 h 1383031"/>
                <a:gd name="connsiteX135" fmla="*/ 1014105 w 1177057"/>
                <a:gd name="connsiteY135" fmla="*/ 705640 h 1383031"/>
                <a:gd name="connsiteX136" fmla="*/ 1014617 w 1177057"/>
                <a:gd name="connsiteY136" fmla="*/ 704762 h 1383031"/>
                <a:gd name="connsiteX137" fmla="*/ 1017614 w 1177057"/>
                <a:gd name="connsiteY137" fmla="*/ 681220 h 1383031"/>
                <a:gd name="connsiteX138" fmla="*/ 1016883 w 1177057"/>
                <a:gd name="connsiteY138" fmla="*/ 680050 h 1383031"/>
                <a:gd name="connsiteX139" fmla="*/ 978645 w 1177057"/>
                <a:gd name="connsiteY139" fmla="*/ 667621 h 1383031"/>
                <a:gd name="connsiteX140" fmla="*/ 983251 w 1177057"/>
                <a:gd name="connsiteY140" fmla="*/ 650951 h 1383031"/>
                <a:gd name="connsiteX141" fmla="*/ 983251 w 1177057"/>
                <a:gd name="connsiteY141" fmla="*/ 650001 h 1383031"/>
                <a:gd name="connsiteX142" fmla="*/ 982300 w 1177057"/>
                <a:gd name="connsiteY142" fmla="*/ 650001 h 1383031"/>
                <a:gd name="connsiteX143" fmla="*/ 979303 w 1177057"/>
                <a:gd name="connsiteY143" fmla="*/ 650001 h 1383031"/>
                <a:gd name="connsiteX144" fmla="*/ 986176 w 1177057"/>
                <a:gd name="connsiteY144" fmla="*/ 647076 h 1383031"/>
                <a:gd name="connsiteX145" fmla="*/ 986761 w 1177057"/>
                <a:gd name="connsiteY145" fmla="*/ 645906 h 1383031"/>
                <a:gd name="connsiteX146" fmla="*/ 984201 w 1177057"/>
                <a:gd name="connsiteY146" fmla="*/ 634281 h 1383031"/>
                <a:gd name="connsiteX147" fmla="*/ 1031359 w 1177057"/>
                <a:gd name="connsiteY147" fmla="*/ 656215 h 1383031"/>
                <a:gd name="connsiteX148" fmla="*/ 1031798 w 1177057"/>
                <a:gd name="connsiteY148" fmla="*/ 656215 h 1383031"/>
                <a:gd name="connsiteX149" fmla="*/ 1032675 w 1177057"/>
                <a:gd name="connsiteY149" fmla="*/ 655704 h 1383031"/>
                <a:gd name="connsiteX150" fmla="*/ 1041522 w 1177057"/>
                <a:gd name="connsiteY150" fmla="*/ 641958 h 1383031"/>
                <a:gd name="connsiteX151" fmla="*/ 1041522 w 1177057"/>
                <a:gd name="connsiteY151" fmla="*/ 640862 h 1383031"/>
                <a:gd name="connsiteX152" fmla="*/ 1033699 w 1177057"/>
                <a:gd name="connsiteY152" fmla="*/ 623241 h 1383031"/>
                <a:gd name="connsiteX153" fmla="*/ 1032675 w 1177057"/>
                <a:gd name="connsiteY153" fmla="*/ 622656 h 1383031"/>
                <a:gd name="connsiteX154" fmla="*/ 1008548 w 1177057"/>
                <a:gd name="connsiteY154" fmla="*/ 622656 h 1383031"/>
                <a:gd name="connsiteX155" fmla="*/ 1008987 w 1177057"/>
                <a:gd name="connsiteY155" fmla="*/ 621852 h 1383031"/>
                <a:gd name="connsiteX156" fmla="*/ 1010961 w 1177057"/>
                <a:gd name="connsiteY156" fmla="*/ 598237 h 1383031"/>
                <a:gd name="connsiteX157" fmla="*/ 1010961 w 1177057"/>
                <a:gd name="connsiteY157" fmla="*/ 597432 h 1383031"/>
                <a:gd name="connsiteX158" fmla="*/ 1010156 w 1177057"/>
                <a:gd name="connsiteY158" fmla="*/ 597432 h 1383031"/>
                <a:gd name="connsiteX159" fmla="*/ 996777 w 1177057"/>
                <a:gd name="connsiteY159" fmla="*/ 598968 h 1383031"/>
                <a:gd name="connsiteX160" fmla="*/ 1012862 w 1177057"/>
                <a:gd name="connsiteY160" fmla="*/ 584345 h 1383031"/>
                <a:gd name="connsiteX161" fmla="*/ 1012862 w 1177057"/>
                <a:gd name="connsiteY161" fmla="*/ 583468 h 1383031"/>
                <a:gd name="connsiteX162" fmla="*/ 1012423 w 1177057"/>
                <a:gd name="connsiteY162" fmla="*/ 582664 h 1383031"/>
                <a:gd name="connsiteX163" fmla="*/ 987199 w 1177057"/>
                <a:gd name="connsiteY163" fmla="*/ 564385 h 1383031"/>
                <a:gd name="connsiteX164" fmla="*/ 994511 w 1177057"/>
                <a:gd name="connsiteY164" fmla="*/ 564970 h 1383031"/>
                <a:gd name="connsiteX165" fmla="*/ 995461 w 1177057"/>
                <a:gd name="connsiteY165" fmla="*/ 564459 h 1383031"/>
                <a:gd name="connsiteX166" fmla="*/ 995461 w 1177057"/>
                <a:gd name="connsiteY166" fmla="*/ 563216 h 1383031"/>
                <a:gd name="connsiteX167" fmla="*/ 995461 w 1177057"/>
                <a:gd name="connsiteY167" fmla="*/ 563216 h 1383031"/>
                <a:gd name="connsiteX168" fmla="*/ 1032456 w 1177057"/>
                <a:gd name="connsiteY168" fmla="*/ 589463 h 1383031"/>
                <a:gd name="connsiteX169" fmla="*/ 1033041 w 1177057"/>
                <a:gd name="connsiteY169" fmla="*/ 589463 h 1383031"/>
                <a:gd name="connsiteX170" fmla="*/ 1033041 w 1177057"/>
                <a:gd name="connsiteY170" fmla="*/ 589463 h 1383031"/>
                <a:gd name="connsiteX171" fmla="*/ 1033772 w 1177057"/>
                <a:gd name="connsiteY171" fmla="*/ 588732 h 1383031"/>
                <a:gd name="connsiteX172" fmla="*/ 1036697 w 1177057"/>
                <a:gd name="connsiteY172" fmla="*/ 577546 h 1383031"/>
                <a:gd name="connsiteX173" fmla="*/ 1033772 w 1177057"/>
                <a:gd name="connsiteY173" fmla="*/ 544206 h 1383031"/>
                <a:gd name="connsiteX174" fmla="*/ 1033334 w 1177057"/>
                <a:gd name="connsiteY174" fmla="*/ 543402 h 1383031"/>
                <a:gd name="connsiteX175" fmla="*/ 1005843 w 1177057"/>
                <a:gd name="connsiteY175" fmla="*/ 523296 h 1383031"/>
                <a:gd name="connsiteX176" fmla="*/ 1028654 w 1177057"/>
                <a:gd name="connsiteY176" fmla="*/ 513279 h 1383031"/>
                <a:gd name="connsiteX177" fmla="*/ 1029313 w 1177057"/>
                <a:gd name="connsiteY177" fmla="*/ 512183 h 1383031"/>
                <a:gd name="connsiteX178" fmla="*/ 1028508 w 1177057"/>
                <a:gd name="connsiteY178" fmla="*/ 511232 h 1383031"/>
                <a:gd name="connsiteX179" fmla="*/ 992975 w 1177057"/>
                <a:gd name="connsiteY179" fmla="*/ 500631 h 1383031"/>
                <a:gd name="connsiteX180" fmla="*/ 992975 w 1177057"/>
                <a:gd name="connsiteY180" fmla="*/ 486739 h 1383031"/>
                <a:gd name="connsiteX181" fmla="*/ 992975 w 1177057"/>
                <a:gd name="connsiteY181" fmla="*/ 485935 h 1383031"/>
                <a:gd name="connsiteX182" fmla="*/ 992244 w 1177057"/>
                <a:gd name="connsiteY182" fmla="*/ 485935 h 1383031"/>
                <a:gd name="connsiteX183" fmla="*/ 989466 w 1177057"/>
                <a:gd name="connsiteY183" fmla="*/ 485935 h 1383031"/>
                <a:gd name="connsiteX184" fmla="*/ 989466 w 1177057"/>
                <a:gd name="connsiteY184" fmla="*/ 485935 h 1383031"/>
                <a:gd name="connsiteX185" fmla="*/ 990197 w 1177057"/>
                <a:gd name="connsiteY185" fmla="*/ 485277 h 1383031"/>
                <a:gd name="connsiteX186" fmla="*/ 990197 w 1177057"/>
                <a:gd name="connsiteY186" fmla="*/ 484254 h 1383031"/>
                <a:gd name="connsiteX187" fmla="*/ 974550 w 1177057"/>
                <a:gd name="connsiteY187" fmla="*/ 463928 h 1383031"/>
                <a:gd name="connsiteX188" fmla="*/ 1008256 w 1177057"/>
                <a:gd name="connsiteY188" fmla="*/ 454570 h 1383031"/>
                <a:gd name="connsiteX189" fmla="*/ 1009060 w 1177057"/>
                <a:gd name="connsiteY189" fmla="*/ 453473 h 1383031"/>
                <a:gd name="connsiteX190" fmla="*/ 1008256 w 1177057"/>
                <a:gd name="connsiteY190" fmla="*/ 452449 h 1383031"/>
                <a:gd name="connsiteX191" fmla="*/ 996558 w 1177057"/>
                <a:gd name="connsiteY191" fmla="*/ 449525 h 1383031"/>
                <a:gd name="connsiteX192" fmla="*/ 1009718 w 1177057"/>
                <a:gd name="connsiteY192" fmla="*/ 445723 h 1383031"/>
                <a:gd name="connsiteX193" fmla="*/ 1054829 w 1177057"/>
                <a:gd name="connsiteY193" fmla="*/ 456544 h 1383031"/>
                <a:gd name="connsiteX194" fmla="*/ 1054829 w 1177057"/>
                <a:gd name="connsiteY194" fmla="*/ 456544 h 1383031"/>
                <a:gd name="connsiteX195" fmla="*/ 1055487 w 1177057"/>
                <a:gd name="connsiteY195" fmla="*/ 456544 h 1383031"/>
                <a:gd name="connsiteX196" fmla="*/ 1055925 w 1177057"/>
                <a:gd name="connsiteY196" fmla="*/ 455886 h 1383031"/>
                <a:gd name="connsiteX197" fmla="*/ 1059874 w 1177057"/>
                <a:gd name="connsiteY197" fmla="*/ 437900 h 1383031"/>
                <a:gd name="connsiteX198" fmla="*/ 1057900 w 1177057"/>
                <a:gd name="connsiteY198" fmla="*/ 409459 h 1383031"/>
                <a:gd name="connsiteX199" fmla="*/ 1057022 w 1177057"/>
                <a:gd name="connsiteY199" fmla="*/ 408435 h 1383031"/>
                <a:gd name="connsiteX200" fmla="*/ 1017761 w 1177057"/>
                <a:gd name="connsiteY200" fmla="*/ 402294 h 1383031"/>
                <a:gd name="connsiteX201" fmla="*/ 1019881 w 1177057"/>
                <a:gd name="connsiteY201" fmla="*/ 401709 h 1383031"/>
                <a:gd name="connsiteX202" fmla="*/ 1020685 w 1177057"/>
                <a:gd name="connsiteY202" fmla="*/ 400905 h 1383031"/>
                <a:gd name="connsiteX203" fmla="*/ 1020685 w 1177057"/>
                <a:gd name="connsiteY203" fmla="*/ 399808 h 1383031"/>
                <a:gd name="connsiteX204" fmla="*/ 1014032 w 1177057"/>
                <a:gd name="connsiteY204" fmla="*/ 394032 h 1383031"/>
                <a:gd name="connsiteX205" fmla="*/ 1020466 w 1177057"/>
                <a:gd name="connsiteY205" fmla="*/ 390815 h 1383031"/>
                <a:gd name="connsiteX206" fmla="*/ 1021051 w 1177057"/>
                <a:gd name="connsiteY206" fmla="*/ 390084 h 1383031"/>
                <a:gd name="connsiteX207" fmla="*/ 1021051 w 1177057"/>
                <a:gd name="connsiteY207" fmla="*/ 389133 h 1383031"/>
                <a:gd name="connsiteX208" fmla="*/ 1011692 w 1177057"/>
                <a:gd name="connsiteY208" fmla="*/ 378898 h 1383031"/>
                <a:gd name="connsiteX209" fmla="*/ 1013812 w 1177057"/>
                <a:gd name="connsiteY209" fmla="*/ 374730 h 1383031"/>
                <a:gd name="connsiteX210" fmla="*/ 1038378 w 1177057"/>
                <a:gd name="connsiteY210" fmla="*/ 387891 h 1383031"/>
                <a:gd name="connsiteX211" fmla="*/ 1038890 w 1177057"/>
                <a:gd name="connsiteY211" fmla="*/ 387891 h 1383031"/>
                <a:gd name="connsiteX212" fmla="*/ 1039475 w 1177057"/>
                <a:gd name="connsiteY212" fmla="*/ 387891 h 1383031"/>
                <a:gd name="connsiteX213" fmla="*/ 1044374 w 1177057"/>
                <a:gd name="connsiteY213" fmla="*/ 384966 h 1383031"/>
                <a:gd name="connsiteX214" fmla="*/ 1044812 w 1177057"/>
                <a:gd name="connsiteY214" fmla="*/ 383650 h 1383031"/>
                <a:gd name="connsiteX215" fmla="*/ 1040499 w 1177057"/>
                <a:gd name="connsiteY215" fmla="*/ 370343 h 1383031"/>
                <a:gd name="connsiteX216" fmla="*/ 1010011 w 1177057"/>
                <a:gd name="connsiteY216" fmla="*/ 348410 h 1383031"/>
                <a:gd name="connsiteX217" fmla="*/ 1009426 w 1177057"/>
                <a:gd name="connsiteY217" fmla="*/ 348410 h 1383031"/>
                <a:gd name="connsiteX218" fmla="*/ 1009426 w 1177057"/>
                <a:gd name="connsiteY218" fmla="*/ 348410 h 1383031"/>
                <a:gd name="connsiteX219" fmla="*/ 1008695 w 1177057"/>
                <a:gd name="connsiteY219" fmla="*/ 349068 h 1383031"/>
                <a:gd name="connsiteX220" fmla="*/ 996484 w 1177057"/>
                <a:gd name="connsiteY220" fmla="*/ 375315 h 1383031"/>
                <a:gd name="connsiteX221" fmla="*/ 990416 w 1177057"/>
                <a:gd name="connsiteY221" fmla="*/ 370709 h 1383031"/>
                <a:gd name="connsiteX222" fmla="*/ 1000945 w 1177057"/>
                <a:gd name="connsiteY222" fmla="*/ 338028 h 1383031"/>
                <a:gd name="connsiteX223" fmla="*/ 1000286 w 1177057"/>
                <a:gd name="connsiteY223" fmla="*/ 336711 h 1383031"/>
                <a:gd name="connsiteX224" fmla="*/ 995388 w 1177057"/>
                <a:gd name="connsiteY224" fmla="*/ 335103 h 1383031"/>
                <a:gd name="connsiteX225" fmla="*/ 998970 w 1177057"/>
                <a:gd name="connsiteY225" fmla="*/ 324648 h 1383031"/>
                <a:gd name="connsiteX226" fmla="*/ 1017907 w 1177057"/>
                <a:gd name="connsiteY226" fmla="*/ 301690 h 1383031"/>
                <a:gd name="connsiteX227" fmla="*/ 1063456 w 1177057"/>
                <a:gd name="connsiteY227" fmla="*/ 275516 h 1383031"/>
                <a:gd name="connsiteX228" fmla="*/ 1144392 w 1177057"/>
                <a:gd name="connsiteY228" fmla="*/ 196992 h 1383031"/>
                <a:gd name="connsiteX229" fmla="*/ 1169836 w 1177057"/>
                <a:gd name="connsiteY229" fmla="*/ 144644 h 1383031"/>
                <a:gd name="connsiteX230" fmla="*/ 1093432 w 1177057"/>
                <a:gd name="connsiteY230" fmla="*/ 147641 h 1383031"/>
                <a:gd name="connsiteX231" fmla="*/ 1030263 w 1177057"/>
                <a:gd name="connsiteY231" fmla="*/ 187707 h 1383031"/>
                <a:gd name="connsiteX232" fmla="*/ 984494 w 1177057"/>
                <a:gd name="connsiteY232" fmla="*/ 118177 h 1383031"/>
                <a:gd name="connsiteX233" fmla="*/ 952690 w 1177057"/>
                <a:gd name="connsiteY233" fmla="*/ 32196 h 1383031"/>
                <a:gd name="connsiteX234" fmla="*/ 929367 w 1177057"/>
                <a:gd name="connsiteY234" fmla="*/ 36875 h 1383031"/>
                <a:gd name="connsiteX235" fmla="*/ 885499 w 1177057"/>
                <a:gd name="connsiteY235" fmla="*/ 35267 h 1383031"/>
                <a:gd name="connsiteX236" fmla="*/ 836367 w 1177057"/>
                <a:gd name="connsiteY236" fmla="*/ 54568 h 1383031"/>
                <a:gd name="connsiteX237" fmla="*/ 782922 w 1177057"/>
                <a:gd name="connsiteY237" fmla="*/ 65608 h 1383031"/>
                <a:gd name="connsiteX238" fmla="*/ 676908 w 1177057"/>
                <a:gd name="connsiteY238" fmla="*/ 58663 h 1383031"/>
                <a:gd name="connsiteX239" fmla="*/ 749289 w 1177057"/>
                <a:gd name="connsiteY239" fmla="*/ 58663 h 1383031"/>
                <a:gd name="connsiteX240" fmla="*/ 841777 w 1177057"/>
                <a:gd name="connsiteY240" fmla="*/ 37606 h 1383031"/>
                <a:gd name="connsiteX241" fmla="*/ 838414 w 1177057"/>
                <a:gd name="connsiteY241" fmla="*/ 20936 h 1383031"/>
                <a:gd name="connsiteX242" fmla="*/ 734155 w 1177057"/>
                <a:gd name="connsiteY242" fmla="*/ 172 h 1383031"/>
                <a:gd name="connsiteX243" fmla="*/ 664405 w 1177057"/>
                <a:gd name="connsiteY243" fmla="*/ 9531 h 1383031"/>
                <a:gd name="connsiteX244" fmla="*/ 563948 w 1177057"/>
                <a:gd name="connsiteY244" fmla="*/ 28833 h 1383031"/>
                <a:gd name="connsiteX245" fmla="*/ 508528 w 1177057"/>
                <a:gd name="connsiteY245" fmla="*/ 52229 h 1383031"/>
                <a:gd name="connsiteX246" fmla="*/ 470875 w 1177057"/>
                <a:gd name="connsiteY246" fmla="*/ 104578 h 1383031"/>
                <a:gd name="connsiteX247" fmla="*/ 440899 w 1177057"/>
                <a:gd name="connsiteY247" fmla="*/ 73797 h 1383031"/>
                <a:gd name="connsiteX248" fmla="*/ 426276 w 1177057"/>
                <a:gd name="connsiteY248" fmla="*/ 138502 h 1383031"/>
                <a:gd name="connsiteX249" fmla="*/ 364203 w 1177057"/>
                <a:gd name="connsiteY249" fmla="*/ 149250 h 1383031"/>
                <a:gd name="connsiteX250" fmla="*/ 297744 w 1177057"/>
                <a:gd name="connsiteY250" fmla="*/ 138502 h 1383031"/>
                <a:gd name="connsiteX251" fmla="*/ 214541 w 1177057"/>
                <a:gd name="connsiteY251" fmla="*/ 178495 h 1383031"/>
                <a:gd name="connsiteX252" fmla="*/ 186904 w 1177057"/>
                <a:gd name="connsiteY252" fmla="*/ 198528 h 1383031"/>
                <a:gd name="connsiteX253" fmla="*/ 145888 w 1177057"/>
                <a:gd name="connsiteY253" fmla="*/ 227773 h 1383031"/>
                <a:gd name="connsiteX254" fmla="*/ 121468 w 1177057"/>
                <a:gd name="connsiteY254" fmla="*/ 263087 h 1383031"/>
                <a:gd name="connsiteX255" fmla="*/ 88180 w 1177057"/>
                <a:gd name="connsiteY255" fmla="*/ 282769 h 1383031"/>
                <a:gd name="connsiteX256" fmla="*/ 87324 w 1177057"/>
                <a:gd name="connsiteY256" fmla="*/ 289334 h 1383031"/>
                <a:gd name="connsiteX257" fmla="*/ 40751 w 1177057"/>
                <a:gd name="connsiteY257" fmla="*/ 315509 h 1383031"/>
                <a:gd name="connsiteX258" fmla="*/ 8362 w 1177057"/>
                <a:gd name="connsiteY258" fmla="*/ 323259 h 1383031"/>
                <a:gd name="connsiteX259" fmla="*/ 7924 w 1177057"/>
                <a:gd name="connsiteY259" fmla="*/ 323259 h 1383031"/>
                <a:gd name="connsiteX260" fmla="*/ 7119 w 1177057"/>
                <a:gd name="connsiteY260" fmla="*/ 323259 h 1383031"/>
                <a:gd name="connsiteX261" fmla="*/ 247 w 1177057"/>
                <a:gd name="connsiteY261" fmla="*/ 329766 h 1383031"/>
                <a:gd name="connsiteX262" fmla="*/ 247 w 1177057"/>
                <a:gd name="connsiteY262" fmla="*/ 331155 h 1383031"/>
                <a:gd name="connsiteX263" fmla="*/ 14211 w 1177057"/>
                <a:gd name="connsiteY263" fmla="*/ 351992 h 1383031"/>
                <a:gd name="connsiteX264" fmla="*/ 33879 w 1177057"/>
                <a:gd name="connsiteY264" fmla="*/ 367711 h 1383031"/>
                <a:gd name="connsiteX265" fmla="*/ 34537 w 1177057"/>
                <a:gd name="connsiteY265" fmla="*/ 367711 h 1383031"/>
                <a:gd name="connsiteX266" fmla="*/ 34537 w 1177057"/>
                <a:gd name="connsiteY266" fmla="*/ 367711 h 1383031"/>
                <a:gd name="connsiteX267" fmla="*/ 52376 w 1177057"/>
                <a:gd name="connsiteY267" fmla="*/ 361716 h 1383031"/>
                <a:gd name="connsiteX268" fmla="*/ 45065 w 1177057"/>
                <a:gd name="connsiteY268" fmla="*/ 374950 h 1383031"/>
                <a:gd name="connsiteX269" fmla="*/ 45065 w 1177057"/>
                <a:gd name="connsiteY269" fmla="*/ 376119 h 1383031"/>
                <a:gd name="connsiteX270" fmla="*/ 45942 w 1177057"/>
                <a:gd name="connsiteY270" fmla="*/ 376558 h 1383031"/>
                <a:gd name="connsiteX271" fmla="*/ 62612 w 1177057"/>
                <a:gd name="connsiteY271" fmla="*/ 373926 h 1383031"/>
                <a:gd name="connsiteX272" fmla="*/ 54862 w 1177057"/>
                <a:gd name="connsiteY272" fmla="*/ 387671 h 1383031"/>
                <a:gd name="connsiteX273" fmla="*/ 54862 w 1177057"/>
                <a:gd name="connsiteY273" fmla="*/ 388841 h 1383031"/>
                <a:gd name="connsiteX274" fmla="*/ 55739 w 1177057"/>
                <a:gd name="connsiteY274" fmla="*/ 389353 h 1383031"/>
                <a:gd name="connsiteX275" fmla="*/ 131192 w 1177057"/>
                <a:gd name="connsiteY275" fmla="*/ 376193 h 1383031"/>
                <a:gd name="connsiteX276" fmla="*/ 136529 w 1177057"/>
                <a:gd name="connsiteY276" fmla="*/ 392058 h 1383031"/>
                <a:gd name="connsiteX277" fmla="*/ 124466 w 1177057"/>
                <a:gd name="connsiteY277" fmla="*/ 398492 h 1383031"/>
                <a:gd name="connsiteX278" fmla="*/ 123954 w 1177057"/>
                <a:gd name="connsiteY278" fmla="*/ 399223 h 1383031"/>
                <a:gd name="connsiteX279" fmla="*/ 123954 w 1177057"/>
                <a:gd name="connsiteY279" fmla="*/ 400174 h 1383031"/>
                <a:gd name="connsiteX280" fmla="*/ 137260 w 1177057"/>
                <a:gd name="connsiteY280" fmla="*/ 416990 h 1383031"/>
                <a:gd name="connsiteX281" fmla="*/ 51206 w 1177057"/>
                <a:gd name="connsiteY281" fmla="*/ 415016 h 1383031"/>
                <a:gd name="connsiteX282" fmla="*/ 50475 w 1177057"/>
                <a:gd name="connsiteY282" fmla="*/ 415016 h 1383031"/>
                <a:gd name="connsiteX283" fmla="*/ 29858 w 1177057"/>
                <a:gd name="connsiteY283" fmla="*/ 434683 h 1383031"/>
                <a:gd name="connsiteX284" fmla="*/ 29858 w 1177057"/>
                <a:gd name="connsiteY284" fmla="*/ 436145 h 1383031"/>
                <a:gd name="connsiteX285" fmla="*/ 44480 w 1177057"/>
                <a:gd name="connsiteY285" fmla="*/ 455739 h 1383031"/>
                <a:gd name="connsiteX286" fmla="*/ 45284 w 1177057"/>
                <a:gd name="connsiteY286" fmla="*/ 456178 h 1383031"/>
                <a:gd name="connsiteX287" fmla="*/ 46162 w 1177057"/>
                <a:gd name="connsiteY287" fmla="*/ 455813 h 1383031"/>
                <a:gd name="connsiteX288" fmla="*/ 58225 w 1177057"/>
                <a:gd name="connsiteY288" fmla="*/ 440678 h 1383031"/>
                <a:gd name="connsiteX289" fmla="*/ 55081 w 1177057"/>
                <a:gd name="connsiteY289" fmla="*/ 450841 h 1383031"/>
                <a:gd name="connsiteX290" fmla="*/ 55081 w 1177057"/>
                <a:gd name="connsiteY290" fmla="*/ 451645 h 1383031"/>
                <a:gd name="connsiteX291" fmla="*/ 58006 w 1177057"/>
                <a:gd name="connsiteY291" fmla="*/ 458518 h 1383031"/>
                <a:gd name="connsiteX292" fmla="*/ 58810 w 1177057"/>
                <a:gd name="connsiteY292" fmla="*/ 459103 h 1383031"/>
                <a:gd name="connsiteX293" fmla="*/ 89883 w 1177057"/>
                <a:gd name="connsiteY293" fmla="*/ 464586 h 1383031"/>
                <a:gd name="connsiteX294" fmla="*/ 64221 w 1177057"/>
                <a:gd name="connsiteY294" fmla="*/ 486520 h 1383031"/>
                <a:gd name="connsiteX295" fmla="*/ 63782 w 1177057"/>
                <a:gd name="connsiteY295" fmla="*/ 487251 h 1383031"/>
                <a:gd name="connsiteX296" fmla="*/ 63782 w 1177057"/>
                <a:gd name="connsiteY296" fmla="*/ 488129 h 1383031"/>
                <a:gd name="connsiteX297" fmla="*/ 91711 w 1177057"/>
                <a:gd name="connsiteY297" fmla="*/ 518763 h 1383031"/>
                <a:gd name="connsiteX298" fmla="*/ 127025 w 1177057"/>
                <a:gd name="connsiteY298" fmla="*/ 531558 h 1383031"/>
                <a:gd name="connsiteX299" fmla="*/ 127390 w 1177057"/>
                <a:gd name="connsiteY299" fmla="*/ 531558 h 1383031"/>
                <a:gd name="connsiteX300" fmla="*/ 128268 w 1177057"/>
                <a:gd name="connsiteY300" fmla="*/ 531192 h 1383031"/>
                <a:gd name="connsiteX301" fmla="*/ 128268 w 1177057"/>
                <a:gd name="connsiteY301" fmla="*/ 529803 h 1383031"/>
                <a:gd name="connsiteX302" fmla="*/ 111086 w 1177057"/>
                <a:gd name="connsiteY302" fmla="*/ 509770 h 1383031"/>
                <a:gd name="connsiteX303" fmla="*/ 115034 w 1177057"/>
                <a:gd name="connsiteY303" fmla="*/ 502459 h 1383031"/>
                <a:gd name="connsiteX304" fmla="*/ 128706 w 1177057"/>
                <a:gd name="connsiteY304" fmla="*/ 512548 h 1383031"/>
                <a:gd name="connsiteX305" fmla="*/ 129364 w 1177057"/>
                <a:gd name="connsiteY305" fmla="*/ 512548 h 1383031"/>
                <a:gd name="connsiteX306" fmla="*/ 129730 w 1177057"/>
                <a:gd name="connsiteY306" fmla="*/ 512548 h 1383031"/>
                <a:gd name="connsiteX307" fmla="*/ 130388 w 1177057"/>
                <a:gd name="connsiteY307" fmla="*/ 511890 h 1383031"/>
                <a:gd name="connsiteX308" fmla="*/ 134921 w 1177057"/>
                <a:gd name="connsiteY308" fmla="*/ 498291 h 1383031"/>
                <a:gd name="connsiteX309" fmla="*/ 142890 w 1177057"/>
                <a:gd name="connsiteY309" fmla="*/ 501362 h 1383031"/>
                <a:gd name="connsiteX310" fmla="*/ 140112 w 1177057"/>
                <a:gd name="connsiteY310" fmla="*/ 515253 h 1383031"/>
                <a:gd name="connsiteX311" fmla="*/ 140477 w 1177057"/>
                <a:gd name="connsiteY311" fmla="*/ 516277 h 1383031"/>
                <a:gd name="connsiteX312" fmla="*/ 146327 w 1177057"/>
                <a:gd name="connsiteY312" fmla="*/ 521176 h 1383031"/>
                <a:gd name="connsiteX313" fmla="*/ 147058 w 1177057"/>
                <a:gd name="connsiteY313" fmla="*/ 521176 h 1383031"/>
                <a:gd name="connsiteX314" fmla="*/ 147643 w 1177057"/>
                <a:gd name="connsiteY314" fmla="*/ 521176 h 1383031"/>
                <a:gd name="connsiteX315" fmla="*/ 188293 w 1177057"/>
                <a:gd name="connsiteY315" fmla="*/ 493978 h 1383031"/>
                <a:gd name="connsiteX316" fmla="*/ 275590 w 1177057"/>
                <a:gd name="connsiteY316" fmla="*/ 541282 h 1383031"/>
                <a:gd name="connsiteX317" fmla="*/ 282244 w 1177057"/>
                <a:gd name="connsiteY317" fmla="*/ 555904 h 1383031"/>
                <a:gd name="connsiteX318" fmla="*/ 277491 w 1177057"/>
                <a:gd name="connsiteY318" fmla="*/ 570527 h 1383031"/>
                <a:gd name="connsiteX319" fmla="*/ 278003 w 1177057"/>
                <a:gd name="connsiteY319" fmla="*/ 571843 h 1383031"/>
                <a:gd name="connsiteX320" fmla="*/ 278515 w 1177057"/>
                <a:gd name="connsiteY320" fmla="*/ 571843 h 1383031"/>
                <a:gd name="connsiteX321" fmla="*/ 279392 w 1177057"/>
                <a:gd name="connsiteY321" fmla="*/ 571404 h 1383031"/>
                <a:gd name="connsiteX322" fmla="*/ 280928 w 1177057"/>
                <a:gd name="connsiteY322" fmla="*/ 569357 h 1383031"/>
                <a:gd name="connsiteX323" fmla="*/ 285753 w 1177057"/>
                <a:gd name="connsiteY323" fmla="*/ 589244 h 1383031"/>
                <a:gd name="connsiteX324" fmla="*/ 307687 w 1177057"/>
                <a:gd name="connsiteY324" fmla="*/ 606572 h 1383031"/>
                <a:gd name="connsiteX325" fmla="*/ 306737 w 1177057"/>
                <a:gd name="connsiteY325" fmla="*/ 619805 h 1383031"/>
                <a:gd name="connsiteX326" fmla="*/ 306737 w 1177057"/>
                <a:gd name="connsiteY326" fmla="*/ 620609 h 1383031"/>
                <a:gd name="connsiteX327" fmla="*/ 320262 w 1177057"/>
                <a:gd name="connsiteY327" fmla="*/ 634062 h 1383031"/>
                <a:gd name="connsiteX328" fmla="*/ 310173 w 1177057"/>
                <a:gd name="connsiteY328" fmla="*/ 637425 h 1383031"/>
                <a:gd name="connsiteX329" fmla="*/ 309368 w 1177057"/>
                <a:gd name="connsiteY329" fmla="*/ 638595 h 1383031"/>
                <a:gd name="connsiteX330" fmla="*/ 310392 w 1177057"/>
                <a:gd name="connsiteY330" fmla="*/ 639546 h 1383031"/>
                <a:gd name="connsiteX331" fmla="*/ 317703 w 1177057"/>
                <a:gd name="connsiteY331" fmla="*/ 640350 h 1383031"/>
                <a:gd name="connsiteX332" fmla="*/ 313390 w 1177057"/>
                <a:gd name="connsiteY332" fmla="*/ 644517 h 1383031"/>
                <a:gd name="connsiteX333" fmla="*/ 313390 w 1177057"/>
                <a:gd name="connsiteY333" fmla="*/ 645468 h 1383031"/>
                <a:gd name="connsiteX334" fmla="*/ 313975 w 1177057"/>
                <a:gd name="connsiteY334" fmla="*/ 646272 h 1383031"/>
                <a:gd name="connsiteX335" fmla="*/ 322090 w 1177057"/>
                <a:gd name="connsiteY335" fmla="*/ 650878 h 1383031"/>
                <a:gd name="connsiteX336" fmla="*/ 319312 w 1177057"/>
                <a:gd name="connsiteY336" fmla="*/ 666744 h 1383031"/>
                <a:gd name="connsiteX337" fmla="*/ 319312 w 1177057"/>
                <a:gd name="connsiteY337" fmla="*/ 667548 h 1383031"/>
                <a:gd name="connsiteX338" fmla="*/ 328817 w 1177057"/>
                <a:gd name="connsiteY338" fmla="*/ 679904 h 1383031"/>
                <a:gd name="connsiteX339" fmla="*/ 325965 w 1177057"/>
                <a:gd name="connsiteY339" fmla="*/ 694527 h 1383031"/>
                <a:gd name="connsiteX340" fmla="*/ 325965 w 1177057"/>
                <a:gd name="connsiteY340" fmla="*/ 695477 h 1383031"/>
                <a:gd name="connsiteX341" fmla="*/ 333277 w 1177057"/>
                <a:gd name="connsiteY341" fmla="*/ 703958 h 1383031"/>
                <a:gd name="connsiteX342" fmla="*/ 332326 w 1177057"/>
                <a:gd name="connsiteY342" fmla="*/ 714340 h 1383031"/>
                <a:gd name="connsiteX343" fmla="*/ 332838 w 1177057"/>
                <a:gd name="connsiteY343" fmla="*/ 715291 h 1383031"/>
                <a:gd name="connsiteX344" fmla="*/ 333496 w 1177057"/>
                <a:gd name="connsiteY344" fmla="*/ 715291 h 1383031"/>
                <a:gd name="connsiteX345" fmla="*/ 333861 w 1177057"/>
                <a:gd name="connsiteY345" fmla="*/ 715291 h 1383031"/>
                <a:gd name="connsiteX346" fmla="*/ 339930 w 1177057"/>
                <a:gd name="connsiteY346" fmla="*/ 712659 h 1383031"/>
                <a:gd name="connsiteX347" fmla="*/ 336420 w 1177057"/>
                <a:gd name="connsiteY347" fmla="*/ 719970 h 1383031"/>
                <a:gd name="connsiteX348" fmla="*/ 336420 w 1177057"/>
                <a:gd name="connsiteY348" fmla="*/ 721213 h 1383031"/>
                <a:gd name="connsiteX349" fmla="*/ 339637 w 1177057"/>
                <a:gd name="connsiteY349" fmla="*/ 724503 h 1383031"/>
                <a:gd name="connsiteX350" fmla="*/ 332326 w 1177057"/>
                <a:gd name="connsiteY350" fmla="*/ 733496 h 1383031"/>
                <a:gd name="connsiteX351" fmla="*/ 332326 w 1177057"/>
                <a:gd name="connsiteY351" fmla="*/ 734300 h 1383031"/>
                <a:gd name="connsiteX352" fmla="*/ 332911 w 1177057"/>
                <a:gd name="connsiteY352" fmla="*/ 735104 h 1383031"/>
                <a:gd name="connsiteX353" fmla="*/ 351920 w 1177057"/>
                <a:gd name="connsiteY353" fmla="*/ 747533 h 1383031"/>
                <a:gd name="connsiteX354" fmla="*/ 350239 w 1177057"/>
                <a:gd name="connsiteY354" fmla="*/ 777729 h 1383031"/>
                <a:gd name="connsiteX355" fmla="*/ 333569 w 1177057"/>
                <a:gd name="connsiteY355" fmla="*/ 798274 h 1383031"/>
                <a:gd name="connsiteX356" fmla="*/ 333569 w 1177057"/>
                <a:gd name="connsiteY356" fmla="*/ 799297 h 1383031"/>
                <a:gd name="connsiteX357" fmla="*/ 334373 w 1177057"/>
                <a:gd name="connsiteY357" fmla="*/ 799955 h 1383031"/>
                <a:gd name="connsiteX358" fmla="*/ 346291 w 1177057"/>
                <a:gd name="connsiteY358" fmla="*/ 803392 h 1383031"/>
                <a:gd name="connsiteX359" fmla="*/ 335397 w 1177057"/>
                <a:gd name="connsiteY359" fmla="*/ 815748 h 1383031"/>
                <a:gd name="connsiteX360" fmla="*/ 332399 w 1177057"/>
                <a:gd name="connsiteY360" fmla="*/ 820720 h 1383031"/>
                <a:gd name="connsiteX361" fmla="*/ 332399 w 1177057"/>
                <a:gd name="connsiteY361" fmla="*/ 821378 h 1383031"/>
                <a:gd name="connsiteX362" fmla="*/ 333496 w 1177057"/>
                <a:gd name="connsiteY362" fmla="*/ 827592 h 1383031"/>
                <a:gd name="connsiteX363" fmla="*/ 339345 w 1177057"/>
                <a:gd name="connsiteY363" fmla="*/ 838486 h 1383031"/>
                <a:gd name="connsiteX364" fmla="*/ 340295 w 1177057"/>
                <a:gd name="connsiteY364" fmla="*/ 838998 h 1383031"/>
                <a:gd name="connsiteX365" fmla="*/ 365958 w 1177057"/>
                <a:gd name="connsiteY365" fmla="*/ 836073 h 1383031"/>
                <a:gd name="connsiteX366" fmla="*/ 366689 w 1177057"/>
                <a:gd name="connsiteY366" fmla="*/ 835635 h 1383031"/>
                <a:gd name="connsiteX367" fmla="*/ 366689 w 1177057"/>
                <a:gd name="connsiteY367" fmla="*/ 834757 h 1383031"/>
                <a:gd name="connsiteX368" fmla="*/ 364861 w 1177057"/>
                <a:gd name="connsiteY368" fmla="*/ 825399 h 1383031"/>
                <a:gd name="connsiteX369" fmla="*/ 375317 w 1177057"/>
                <a:gd name="connsiteY369" fmla="*/ 813116 h 1383031"/>
                <a:gd name="connsiteX370" fmla="*/ 375317 w 1177057"/>
                <a:gd name="connsiteY370" fmla="*/ 812385 h 1383031"/>
                <a:gd name="connsiteX371" fmla="*/ 375317 w 1177057"/>
                <a:gd name="connsiteY371" fmla="*/ 806609 h 1383031"/>
                <a:gd name="connsiteX372" fmla="*/ 379118 w 1177057"/>
                <a:gd name="connsiteY372" fmla="*/ 814797 h 1383031"/>
                <a:gd name="connsiteX373" fmla="*/ 379922 w 1177057"/>
                <a:gd name="connsiteY373" fmla="*/ 815456 h 1383031"/>
                <a:gd name="connsiteX374" fmla="*/ 379922 w 1177057"/>
                <a:gd name="connsiteY374" fmla="*/ 815456 h 1383031"/>
                <a:gd name="connsiteX375" fmla="*/ 380727 w 1177057"/>
                <a:gd name="connsiteY375" fmla="*/ 815090 h 1383031"/>
                <a:gd name="connsiteX376" fmla="*/ 384529 w 1177057"/>
                <a:gd name="connsiteY376" fmla="*/ 811361 h 1383031"/>
                <a:gd name="connsiteX377" fmla="*/ 381897 w 1177057"/>
                <a:gd name="connsiteY377" fmla="*/ 819915 h 1383031"/>
                <a:gd name="connsiteX378" fmla="*/ 381897 w 1177057"/>
                <a:gd name="connsiteY378" fmla="*/ 820866 h 1383031"/>
                <a:gd name="connsiteX379" fmla="*/ 382701 w 1177057"/>
                <a:gd name="connsiteY379" fmla="*/ 821304 h 1383031"/>
                <a:gd name="connsiteX380" fmla="*/ 404196 w 1177057"/>
                <a:gd name="connsiteY380" fmla="*/ 823059 h 1383031"/>
                <a:gd name="connsiteX381" fmla="*/ 384090 w 1177057"/>
                <a:gd name="connsiteY381" fmla="*/ 837024 h 1383031"/>
                <a:gd name="connsiteX382" fmla="*/ 383871 w 1177057"/>
                <a:gd name="connsiteY382" fmla="*/ 838559 h 1383031"/>
                <a:gd name="connsiteX383" fmla="*/ 384748 w 1177057"/>
                <a:gd name="connsiteY383" fmla="*/ 838998 h 1383031"/>
                <a:gd name="connsiteX384" fmla="*/ 403977 w 1177057"/>
                <a:gd name="connsiteY384" fmla="*/ 837243 h 1383031"/>
                <a:gd name="connsiteX385" fmla="*/ 392717 w 1177057"/>
                <a:gd name="connsiteY385" fmla="*/ 852962 h 1383031"/>
                <a:gd name="connsiteX386" fmla="*/ 392717 w 1177057"/>
                <a:gd name="connsiteY386" fmla="*/ 854352 h 1383031"/>
                <a:gd name="connsiteX387" fmla="*/ 393448 w 1177057"/>
                <a:gd name="connsiteY387" fmla="*/ 854352 h 1383031"/>
                <a:gd name="connsiteX388" fmla="*/ 394106 w 1177057"/>
                <a:gd name="connsiteY388" fmla="*/ 854352 h 1383031"/>
                <a:gd name="connsiteX389" fmla="*/ 406828 w 1177057"/>
                <a:gd name="connsiteY389" fmla="*/ 845870 h 1383031"/>
                <a:gd name="connsiteX390" fmla="*/ 400467 w 1177057"/>
                <a:gd name="connsiteY390" fmla="*/ 854790 h 1383031"/>
                <a:gd name="connsiteX391" fmla="*/ 400467 w 1177057"/>
                <a:gd name="connsiteY391" fmla="*/ 855960 h 1383031"/>
                <a:gd name="connsiteX392" fmla="*/ 401418 w 1177057"/>
                <a:gd name="connsiteY392" fmla="*/ 856545 h 1383031"/>
                <a:gd name="connsiteX393" fmla="*/ 415017 w 1177057"/>
                <a:gd name="connsiteY393" fmla="*/ 854717 h 1383031"/>
                <a:gd name="connsiteX394" fmla="*/ 415017 w 1177057"/>
                <a:gd name="connsiteY394" fmla="*/ 862540 h 1383031"/>
                <a:gd name="connsiteX395" fmla="*/ 406828 w 1177057"/>
                <a:gd name="connsiteY395" fmla="*/ 858373 h 1383031"/>
                <a:gd name="connsiteX396" fmla="*/ 406316 w 1177057"/>
                <a:gd name="connsiteY396" fmla="*/ 858373 h 1383031"/>
                <a:gd name="connsiteX397" fmla="*/ 405439 w 1177057"/>
                <a:gd name="connsiteY397" fmla="*/ 858885 h 1383031"/>
                <a:gd name="connsiteX398" fmla="*/ 405424 w 1177057"/>
                <a:gd name="connsiteY398" fmla="*/ 860332 h 1383031"/>
                <a:gd name="connsiteX399" fmla="*/ 405439 w 1177057"/>
                <a:gd name="connsiteY399" fmla="*/ 860347 h 1383031"/>
                <a:gd name="connsiteX400" fmla="*/ 425253 w 1177057"/>
                <a:gd name="connsiteY400" fmla="*/ 874970 h 1383031"/>
                <a:gd name="connsiteX401" fmla="*/ 421378 w 1177057"/>
                <a:gd name="connsiteY401" fmla="*/ 876285 h 1383031"/>
                <a:gd name="connsiteX402" fmla="*/ 420720 w 1177057"/>
                <a:gd name="connsiteY402" fmla="*/ 877163 h 1383031"/>
                <a:gd name="connsiteX403" fmla="*/ 420720 w 1177057"/>
                <a:gd name="connsiteY403" fmla="*/ 878186 h 1383031"/>
                <a:gd name="connsiteX404" fmla="*/ 425837 w 1177057"/>
                <a:gd name="connsiteY404" fmla="*/ 881623 h 1383031"/>
                <a:gd name="connsiteX405" fmla="*/ 422840 w 1177057"/>
                <a:gd name="connsiteY405" fmla="*/ 887618 h 1383031"/>
                <a:gd name="connsiteX406" fmla="*/ 417941 w 1177057"/>
                <a:gd name="connsiteY406" fmla="*/ 885132 h 1383031"/>
                <a:gd name="connsiteX407" fmla="*/ 417429 w 1177057"/>
                <a:gd name="connsiteY407" fmla="*/ 885132 h 1383031"/>
                <a:gd name="connsiteX408" fmla="*/ 416625 w 1177057"/>
                <a:gd name="connsiteY408" fmla="*/ 885571 h 1383031"/>
                <a:gd name="connsiteX409" fmla="*/ 416625 w 1177057"/>
                <a:gd name="connsiteY409" fmla="*/ 886887 h 1383031"/>
                <a:gd name="connsiteX410" fmla="*/ 422474 w 1177057"/>
                <a:gd name="connsiteY410" fmla="*/ 894710 h 1383031"/>
                <a:gd name="connsiteX411" fmla="*/ 423425 w 1177057"/>
                <a:gd name="connsiteY411" fmla="*/ 895149 h 1383031"/>
                <a:gd name="connsiteX412" fmla="*/ 429201 w 1177057"/>
                <a:gd name="connsiteY412" fmla="*/ 894344 h 1383031"/>
                <a:gd name="connsiteX413" fmla="*/ 429201 w 1177057"/>
                <a:gd name="connsiteY413" fmla="*/ 899097 h 1383031"/>
                <a:gd name="connsiteX414" fmla="*/ 387965 w 1177057"/>
                <a:gd name="connsiteY414" fmla="*/ 876285 h 1383031"/>
                <a:gd name="connsiteX415" fmla="*/ 356526 w 1177057"/>
                <a:gd name="connsiteY415" fmla="*/ 880234 h 1383031"/>
                <a:gd name="connsiteX416" fmla="*/ 355649 w 1177057"/>
                <a:gd name="connsiteY416" fmla="*/ 880818 h 1383031"/>
                <a:gd name="connsiteX417" fmla="*/ 355649 w 1177057"/>
                <a:gd name="connsiteY417" fmla="*/ 881842 h 1383031"/>
                <a:gd name="connsiteX418" fmla="*/ 366835 w 1177057"/>
                <a:gd name="connsiteY418" fmla="*/ 899901 h 1383031"/>
                <a:gd name="connsiteX419" fmla="*/ 396665 w 1177057"/>
                <a:gd name="connsiteY419" fmla="*/ 916717 h 1383031"/>
                <a:gd name="connsiteX420" fmla="*/ 434099 w 1177057"/>
                <a:gd name="connsiteY420" fmla="*/ 920592 h 1383031"/>
                <a:gd name="connsiteX421" fmla="*/ 434830 w 1177057"/>
                <a:gd name="connsiteY421" fmla="*/ 929658 h 1383031"/>
                <a:gd name="connsiteX422" fmla="*/ 430955 w 1177057"/>
                <a:gd name="connsiteY422" fmla="*/ 932729 h 1383031"/>
                <a:gd name="connsiteX423" fmla="*/ 430444 w 1177057"/>
                <a:gd name="connsiteY423" fmla="*/ 933825 h 1383031"/>
                <a:gd name="connsiteX424" fmla="*/ 431248 w 1177057"/>
                <a:gd name="connsiteY424" fmla="*/ 939016 h 1383031"/>
                <a:gd name="connsiteX425" fmla="*/ 427007 w 1177057"/>
                <a:gd name="connsiteY425" fmla="*/ 941575 h 1383031"/>
                <a:gd name="connsiteX426" fmla="*/ 426496 w 1177057"/>
                <a:gd name="connsiteY426" fmla="*/ 942818 h 1383031"/>
                <a:gd name="connsiteX427" fmla="*/ 428323 w 1177057"/>
                <a:gd name="connsiteY427" fmla="*/ 948887 h 1383031"/>
                <a:gd name="connsiteX428" fmla="*/ 424156 w 1177057"/>
                <a:gd name="connsiteY428" fmla="*/ 951372 h 1383031"/>
                <a:gd name="connsiteX429" fmla="*/ 423571 w 1177057"/>
                <a:gd name="connsiteY429" fmla="*/ 952323 h 1383031"/>
                <a:gd name="connsiteX430" fmla="*/ 423571 w 1177057"/>
                <a:gd name="connsiteY430" fmla="*/ 960219 h 1383031"/>
                <a:gd name="connsiteX431" fmla="*/ 423937 w 1177057"/>
                <a:gd name="connsiteY431" fmla="*/ 960950 h 1383031"/>
                <a:gd name="connsiteX432" fmla="*/ 424668 w 1177057"/>
                <a:gd name="connsiteY432" fmla="*/ 961316 h 1383031"/>
                <a:gd name="connsiteX433" fmla="*/ 435635 w 1177057"/>
                <a:gd name="connsiteY433" fmla="*/ 960365 h 1383031"/>
                <a:gd name="connsiteX434" fmla="*/ 437170 w 1177057"/>
                <a:gd name="connsiteY434" fmla="*/ 964679 h 1383031"/>
                <a:gd name="connsiteX435" fmla="*/ 432783 w 1177057"/>
                <a:gd name="connsiteY435" fmla="*/ 968115 h 1383031"/>
                <a:gd name="connsiteX436" fmla="*/ 432783 w 1177057"/>
                <a:gd name="connsiteY436" fmla="*/ 969651 h 1383031"/>
                <a:gd name="connsiteX437" fmla="*/ 433953 w 1177057"/>
                <a:gd name="connsiteY437" fmla="*/ 971259 h 1383031"/>
                <a:gd name="connsiteX438" fmla="*/ 422840 w 1177057"/>
                <a:gd name="connsiteY438" fmla="*/ 968847 h 1383031"/>
                <a:gd name="connsiteX439" fmla="*/ 422182 w 1177057"/>
                <a:gd name="connsiteY439" fmla="*/ 969212 h 1383031"/>
                <a:gd name="connsiteX440" fmla="*/ 422182 w 1177057"/>
                <a:gd name="connsiteY440" fmla="*/ 970089 h 1383031"/>
                <a:gd name="connsiteX441" fmla="*/ 423059 w 1177057"/>
                <a:gd name="connsiteY441" fmla="*/ 983250 h 1383031"/>
                <a:gd name="connsiteX442" fmla="*/ 418599 w 1177057"/>
                <a:gd name="connsiteY442" fmla="*/ 986759 h 1383031"/>
                <a:gd name="connsiteX443" fmla="*/ 418161 w 1177057"/>
                <a:gd name="connsiteY443" fmla="*/ 987929 h 1383031"/>
                <a:gd name="connsiteX444" fmla="*/ 419111 w 1177057"/>
                <a:gd name="connsiteY444" fmla="*/ 988733 h 1383031"/>
                <a:gd name="connsiteX445" fmla="*/ 423790 w 1177057"/>
                <a:gd name="connsiteY445" fmla="*/ 989464 h 1383031"/>
                <a:gd name="connsiteX446" fmla="*/ 421451 w 1177057"/>
                <a:gd name="connsiteY446" fmla="*/ 997361 h 1383031"/>
                <a:gd name="connsiteX447" fmla="*/ 394691 w 1177057"/>
                <a:gd name="connsiteY447" fmla="*/ 998384 h 1383031"/>
                <a:gd name="connsiteX448" fmla="*/ 393814 w 1177057"/>
                <a:gd name="connsiteY448" fmla="*/ 998823 h 1383031"/>
                <a:gd name="connsiteX449" fmla="*/ 387088 w 1177057"/>
                <a:gd name="connsiteY449" fmla="*/ 1008035 h 1383031"/>
                <a:gd name="connsiteX450" fmla="*/ 388111 w 1177057"/>
                <a:gd name="connsiteY450" fmla="*/ 1016882 h 1383031"/>
                <a:gd name="connsiteX451" fmla="*/ 389062 w 1177057"/>
                <a:gd name="connsiteY451" fmla="*/ 1017832 h 1383031"/>
                <a:gd name="connsiteX452" fmla="*/ 398493 w 1177057"/>
                <a:gd name="connsiteY452" fmla="*/ 1018710 h 1383031"/>
                <a:gd name="connsiteX453" fmla="*/ 417503 w 1177057"/>
                <a:gd name="connsiteY453" fmla="*/ 1008401 h 1383031"/>
                <a:gd name="connsiteX454" fmla="*/ 413847 w 1177057"/>
                <a:gd name="connsiteY454" fmla="*/ 1013153 h 1383031"/>
                <a:gd name="connsiteX455" fmla="*/ 413832 w 1177057"/>
                <a:gd name="connsiteY455" fmla="*/ 1014601 h 1383031"/>
                <a:gd name="connsiteX456" fmla="*/ 413847 w 1177057"/>
                <a:gd name="connsiteY456" fmla="*/ 1014615 h 1383031"/>
                <a:gd name="connsiteX457" fmla="*/ 423279 w 1177057"/>
                <a:gd name="connsiteY457" fmla="*/ 1022438 h 1383031"/>
                <a:gd name="connsiteX458" fmla="*/ 378241 w 1177057"/>
                <a:gd name="connsiteY458" fmla="*/ 1021488 h 1383031"/>
                <a:gd name="connsiteX459" fmla="*/ 377217 w 1177057"/>
                <a:gd name="connsiteY459" fmla="*/ 1022358 h 1383031"/>
                <a:gd name="connsiteX460" fmla="*/ 377217 w 1177057"/>
                <a:gd name="connsiteY460" fmla="*/ 1022365 h 1383031"/>
                <a:gd name="connsiteX461" fmla="*/ 377656 w 1177057"/>
                <a:gd name="connsiteY461" fmla="*/ 1023608 h 1383031"/>
                <a:gd name="connsiteX462" fmla="*/ 387380 w 1177057"/>
                <a:gd name="connsiteY462" fmla="*/ 1028360 h 1383031"/>
                <a:gd name="connsiteX463" fmla="*/ 374878 w 1177057"/>
                <a:gd name="connsiteY463" fmla="*/ 1033332 h 1383031"/>
                <a:gd name="connsiteX464" fmla="*/ 374220 w 1177057"/>
                <a:gd name="connsiteY464" fmla="*/ 1034648 h 1383031"/>
                <a:gd name="connsiteX465" fmla="*/ 376121 w 1177057"/>
                <a:gd name="connsiteY465" fmla="*/ 1045835 h 1383031"/>
                <a:gd name="connsiteX466" fmla="*/ 372465 w 1177057"/>
                <a:gd name="connsiteY466" fmla="*/ 1050441 h 1383031"/>
                <a:gd name="connsiteX467" fmla="*/ 372465 w 1177057"/>
                <a:gd name="connsiteY467" fmla="*/ 1051464 h 1383031"/>
                <a:gd name="connsiteX468" fmla="*/ 373269 w 1177057"/>
                <a:gd name="connsiteY468" fmla="*/ 1052122 h 1383031"/>
                <a:gd name="connsiteX469" fmla="*/ 376633 w 1177057"/>
                <a:gd name="connsiteY469" fmla="*/ 1052707 h 1383031"/>
                <a:gd name="connsiteX470" fmla="*/ 371880 w 1177057"/>
                <a:gd name="connsiteY470" fmla="*/ 1056070 h 1383031"/>
                <a:gd name="connsiteX471" fmla="*/ 371441 w 1177057"/>
                <a:gd name="connsiteY471" fmla="*/ 1056802 h 1383031"/>
                <a:gd name="connsiteX472" fmla="*/ 367493 w 1177057"/>
                <a:gd name="connsiteY472" fmla="*/ 1075372 h 1383031"/>
                <a:gd name="connsiteX473" fmla="*/ 367493 w 1177057"/>
                <a:gd name="connsiteY473" fmla="*/ 1076250 h 1383031"/>
                <a:gd name="connsiteX474" fmla="*/ 373342 w 1177057"/>
                <a:gd name="connsiteY474" fmla="*/ 1084146 h 1383031"/>
                <a:gd name="connsiteX475" fmla="*/ 374220 w 1177057"/>
                <a:gd name="connsiteY475" fmla="*/ 1084584 h 1383031"/>
                <a:gd name="connsiteX476" fmla="*/ 383286 w 1177057"/>
                <a:gd name="connsiteY476" fmla="*/ 1084584 h 1383031"/>
                <a:gd name="connsiteX477" fmla="*/ 377144 w 1177057"/>
                <a:gd name="connsiteY477" fmla="*/ 1096721 h 1383031"/>
                <a:gd name="connsiteX478" fmla="*/ 377144 w 1177057"/>
                <a:gd name="connsiteY478" fmla="*/ 1097891 h 1383031"/>
                <a:gd name="connsiteX479" fmla="*/ 380361 w 1177057"/>
                <a:gd name="connsiteY479" fmla="*/ 1101620 h 1383031"/>
                <a:gd name="connsiteX480" fmla="*/ 375024 w 1177057"/>
                <a:gd name="connsiteY480" fmla="*/ 1101035 h 1383031"/>
                <a:gd name="connsiteX481" fmla="*/ 374366 w 1177057"/>
                <a:gd name="connsiteY481" fmla="*/ 1101035 h 1383031"/>
                <a:gd name="connsiteX482" fmla="*/ 374000 w 1177057"/>
                <a:gd name="connsiteY482" fmla="*/ 1101766 h 1383031"/>
                <a:gd name="connsiteX483" fmla="*/ 372977 w 1177057"/>
                <a:gd name="connsiteY483" fmla="*/ 1110613 h 1383031"/>
                <a:gd name="connsiteX484" fmla="*/ 373489 w 1177057"/>
                <a:gd name="connsiteY484" fmla="*/ 1111563 h 1383031"/>
                <a:gd name="connsiteX485" fmla="*/ 378168 w 1177057"/>
                <a:gd name="connsiteY485" fmla="*/ 1114707 h 1383031"/>
                <a:gd name="connsiteX486" fmla="*/ 374366 w 1177057"/>
                <a:gd name="connsiteY486" fmla="*/ 1117705 h 1383031"/>
                <a:gd name="connsiteX487" fmla="*/ 374000 w 1177057"/>
                <a:gd name="connsiteY487" fmla="*/ 1118948 h 1383031"/>
                <a:gd name="connsiteX488" fmla="*/ 375024 w 1177057"/>
                <a:gd name="connsiteY488" fmla="*/ 1119679 h 1383031"/>
                <a:gd name="connsiteX489" fmla="*/ 383944 w 1177057"/>
                <a:gd name="connsiteY489" fmla="*/ 1119679 h 1383031"/>
                <a:gd name="connsiteX490" fmla="*/ 377291 w 1177057"/>
                <a:gd name="connsiteY490" fmla="*/ 1125601 h 1383031"/>
                <a:gd name="connsiteX491" fmla="*/ 377291 w 1177057"/>
                <a:gd name="connsiteY491" fmla="*/ 1126917 h 1383031"/>
                <a:gd name="connsiteX492" fmla="*/ 382189 w 1177057"/>
                <a:gd name="connsiteY492" fmla="*/ 1135764 h 1383031"/>
                <a:gd name="connsiteX493" fmla="*/ 382920 w 1177057"/>
                <a:gd name="connsiteY493" fmla="*/ 1136275 h 1383031"/>
                <a:gd name="connsiteX494" fmla="*/ 382920 w 1177057"/>
                <a:gd name="connsiteY494" fmla="*/ 1136275 h 1383031"/>
                <a:gd name="connsiteX495" fmla="*/ 383505 w 1177057"/>
                <a:gd name="connsiteY495" fmla="*/ 1136275 h 1383031"/>
                <a:gd name="connsiteX496" fmla="*/ 386210 w 1177057"/>
                <a:gd name="connsiteY496" fmla="*/ 1134521 h 1383031"/>
                <a:gd name="connsiteX497" fmla="*/ 381897 w 1177057"/>
                <a:gd name="connsiteY497" fmla="*/ 1143806 h 1383031"/>
                <a:gd name="connsiteX498" fmla="*/ 381897 w 1177057"/>
                <a:gd name="connsiteY498" fmla="*/ 1144976 h 1383031"/>
                <a:gd name="connsiteX499" fmla="*/ 382701 w 1177057"/>
                <a:gd name="connsiteY499" fmla="*/ 1144976 h 1383031"/>
                <a:gd name="connsiteX500" fmla="*/ 383139 w 1177057"/>
                <a:gd name="connsiteY500" fmla="*/ 1144976 h 1383031"/>
                <a:gd name="connsiteX501" fmla="*/ 390451 w 1177057"/>
                <a:gd name="connsiteY501" fmla="*/ 1141686 h 1383031"/>
                <a:gd name="connsiteX502" fmla="*/ 390451 w 1177057"/>
                <a:gd name="connsiteY502" fmla="*/ 1150825 h 1383031"/>
                <a:gd name="connsiteX503" fmla="*/ 391255 w 1177057"/>
                <a:gd name="connsiteY503" fmla="*/ 1151848 h 1383031"/>
                <a:gd name="connsiteX504" fmla="*/ 399151 w 1177057"/>
                <a:gd name="connsiteY504" fmla="*/ 1154261 h 1383031"/>
                <a:gd name="connsiteX505" fmla="*/ 394399 w 1177057"/>
                <a:gd name="connsiteY505" fmla="*/ 1159379 h 1383031"/>
                <a:gd name="connsiteX506" fmla="*/ 394399 w 1177057"/>
                <a:gd name="connsiteY506" fmla="*/ 1160622 h 1383031"/>
                <a:gd name="connsiteX507" fmla="*/ 395423 w 1177057"/>
                <a:gd name="connsiteY507" fmla="*/ 1161280 h 1383031"/>
                <a:gd name="connsiteX508" fmla="*/ 399151 w 1177057"/>
                <a:gd name="connsiteY508" fmla="*/ 1161280 h 1383031"/>
                <a:gd name="connsiteX509" fmla="*/ 398274 w 1177057"/>
                <a:gd name="connsiteY509" fmla="*/ 1171881 h 1383031"/>
                <a:gd name="connsiteX510" fmla="*/ 398274 w 1177057"/>
                <a:gd name="connsiteY510" fmla="*/ 1172759 h 1383031"/>
                <a:gd name="connsiteX511" fmla="*/ 407486 w 1177057"/>
                <a:gd name="connsiteY511" fmla="*/ 1181971 h 1383031"/>
                <a:gd name="connsiteX512" fmla="*/ 402880 w 1177057"/>
                <a:gd name="connsiteY512" fmla="*/ 1189648 h 1383031"/>
                <a:gd name="connsiteX513" fmla="*/ 402880 w 1177057"/>
                <a:gd name="connsiteY513" fmla="*/ 1208292 h 1383031"/>
                <a:gd name="connsiteX514" fmla="*/ 403246 w 1177057"/>
                <a:gd name="connsiteY514" fmla="*/ 1209169 h 1383031"/>
                <a:gd name="connsiteX515" fmla="*/ 403977 w 1177057"/>
                <a:gd name="connsiteY515" fmla="*/ 1209169 h 1383031"/>
                <a:gd name="connsiteX516" fmla="*/ 411946 w 1177057"/>
                <a:gd name="connsiteY516" fmla="*/ 1208219 h 1383031"/>
                <a:gd name="connsiteX517" fmla="*/ 412823 w 1177057"/>
                <a:gd name="connsiteY517" fmla="*/ 1207561 h 1383031"/>
                <a:gd name="connsiteX518" fmla="*/ 420135 w 1177057"/>
                <a:gd name="connsiteY518" fmla="*/ 1189355 h 1383031"/>
                <a:gd name="connsiteX519" fmla="*/ 431321 w 1177057"/>
                <a:gd name="connsiteY519" fmla="*/ 1182921 h 1383031"/>
                <a:gd name="connsiteX520" fmla="*/ 438632 w 1177057"/>
                <a:gd name="connsiteY520" fmla="*/ 1188405 h 1383031"/>
                <a:gd name="connsiteX521" fmla="*/ 433222 w 1177057"/>
                <a:gd name="connsiteY521" fmla="*/ 1187381 h 1383031"/>
                <a:gd name="connsiteX522" fmla="*/ 432345 w 1177057"/>
                <a:gd name="connsiteY522" fmla="*/ 1187820 h 1383031"/>
                <a:gd name="connsiteX523" fmla="*/ 428470 w 1177057"/>
                <a:gd name="connsiteY523" fmla="*/ 1193742 h 1383031"/>
                <a:gd name="connsiteX524" fmla="*/ 428470 w 1177057"/>
                <a:gd name="connsiteY524" fmla="*/ 1194766 h 1383031"/>
                <a:gd name="connsiteX525" fmla="*/ 429128 w 1177057"/>
                <a:gd name="connsiteY525" fmla="*/ 1195424 h 1383031"/>
                <a:gd name="connsiteX526" fmla="*/ 438705 w 1177057"/>
                <a:gd name="connsiteY526" fmla="*/ 1198568 h 1383031"/>
                <a:gd name="connsiteX527" fmla="*/ 414212 w 1177057"/>
                <a:gd name="connsiteY527" fmla="*/ 1213995 h 1383031"/>
                <a:gd name="connsiteX528" fmla="*/ 413628 w 1177057"/>
                <a:gd name="connsiteY528" fmla="*/ 1214872 h 1383031"/>
                <a:gd name="connsiteX529" fmla="*/ 413628 w 1177057"/>
                <a:gd name="connsiteY529" fmla="*/ 1230664 h 1383031"/>
                <a:gd name="connsiteX530" fmla="*/ 414066 w 1177057"/>
                <a:gd name="connsiteY530" fmla="*/ 1231542 h 1383031"/>
                <a:gd name="connsiteX531" fmla="*/ 414798 w 1177057"/>
                <a:gd name="connsiteY531" fmla="*/ 1231542 h 1383031"/>
                <a:gd name="connsiteX532" fmla="*/ 414798 w 1177057"/>
                <a:gd name="connsiteY532" fmla="*/ 1231542 h 1383031"/>
                <a:gd name="connsiteX533" fmla="*/ 416698 w 1177057"/>
                <a:gd name="connsiteY533" fmla="*/ 1231103 h 1383031"/>
                <a:gd name="connsiteX534" fmla="*/ 415529 w 1177057"/>
                <a:gd name="connsiteY534" fmla="*/ 1234101 h 1383031"/>
                <a:gd name="connsiteX535" fmla="*/ 415529 w 1177057"/>
                <a:gd name="connsiteY535" fmla="*/ 1234978 h 1383031"/>
                <a:gd name="connsiteX536" fmla="*/ 430151 w 1177057"/>
                <a:gd name="connsiteY536" fmla="*/ 1262468 h 1383031"/>
                <a:gd name="connsiteX537" fmla="*/ 430809 w 1177057"/>
                <a:gd name="connsiteY537" fmla="*/ 1262980 h 1383031"/>
                <a:gd name="connsiteX538" fmla="*/ 435050 w 1177057"/>
                <a:gd name="connsiteY538" fmla="*/ 1263858 h 1383031"/>
                <a:gd name="connsiteX539" fmla="*/ 436878 w 1177057"/>
                <a:gd name="connsiteY539" fmla="*/ 1273947 h 1383031"/>
                <a:gd name="connsiteX540" fmla="*/ 437536 w 1177057"/>
                <a:gd name="connsiteY540" fmla="*/ 1274751 h 1383031"/>
                <a:gd name="connsiteX541" fmla="*/ 438267 w 1177057"/>
                <a:gd name="connsiteY541" fmla="*/ 1274751 h 1383031"/>
                <a:gd name="connsiteX542" fmla="*/ 438925 w 1177057"/>
                <a:gd name="connsiteY542" fmla="*/ 1274751 h 1383031"/>
                <a:gd name="connsiteX543" fmla="*/ 441630 w 1177057"/>
                <a:gd name="connsiteY543" fmla="*/ 1272631 h 1383031"/>
                <a:gd name="connsiteX544" fmla="*/ 440095 w 1177057"/>
                <a:gd name="connsiteY544" fmla="*/ 1281551 h 1383031"/>
                <a:gd name="connsiteX545" fmla="*/ 440095 w 1177057"/>
                <a:gd name="connsiteY545" fmla="*/ 1282501 h 1383031"/>
                <a:gd name="connsiteX546" fmla="*/ 453547 w 1177057"/>
                <a:gd name="connsiteY546" fmla="*/ 1297124 h 1383031"/>
                <a:gd name="connsiteX547" fmla="*/ 448430 w 1177057"/>
                <a:gd name="connsiteY547" fmla="*/ 1298586 h 1383031"/>
                <a:gd name="connsiteX548" fmla="*/ 447698 w 1177057"/>
                <a:gd name="connsiteY548" fmla="*/ 1299244 h 1383031"/>
                <a:gd name="connsiteX549" fmla="*/ 447698 w 1177057"/>
                <a:gd name="connsiteY549" fmla="*/ 1300341 h 1383031"/>
                <a:gd name="connsiteX550" fmla="*/ 450696 w 1177057"/>
                <a:gd name="connsiteY550" fmla="*/ 1304216 h 1383031"/>
                <a:gd name="connsiteX551" fmla="*/ 451500 w 1177057"/>
                <a:gd name="connsiteY551" fmla="*/ 1304655 h 1383031"/>
                <a:gd name="connsiteX552" fmla="*/ 451866 w 1177057"/>
                <a:gd name="connsiteY552" fmla="*/ 1304655 h 1383031"/>
                <a:gd name="connsiteX553" fmla="*/ 459177 w 1177057"/>
                <a:gd name="connsiteY553" fmla="*/ 1302169 h 1383031"/>
                <a:gd name="connsiteX554" fmla="*/ 454644 w 1177057"/>
                <a:gd name="connsiteY554" fmla="*/ 1306702 h 1383031"/>
                <a:gd name="connsiteX555" fmla="*/ 454644 w 1177057"/>
                <a:gd name="connsiteY555" fmla="*/ 1308164 h 1383031"/>
                <a:gd name="connsiteX556" fmla="*/ 461955 w 1177057"/>
                <a:gd name="connsiteY556" fmla="*/ 1317303 h 1383031"/>
                <a:gd name="connsiteX557" fmla="*/ 457642 w 1177057"/>
                <a:gd name="connsiteY557" fmla="*/ 1322494 h 1383031"/>
                <a:gd name="connsiteX558" fmla="*/ 457642 w 1177057"/>
                <a:gd name="connsiteY558" fmla="*/ 1323664 h 1383031"/>
                <a:gd name="connsiteX559" fmla="*/ 458665 w 1177057"/>
                <a:gd name="connsiteY559" fmla="*/ 1324322 h 1383031"/>
                <a:gd name="connsiteX560" fmla="*/ 471094 w 1177057"/>
                <a:gd name="connsiteY560" fmla="*/ 1324322 h 1383031"/>
                <a:gd name="connsiteX561" fmla="*/ 462248 w 1177057"/>
                <a:gd name="connsiteY561" fmla="*/ 1327100 h 1383031"/>
                <a:gd name="connsiteX562" fmla="*/ 461517 w 1177057"/>
                <a:gd name="connsiteY562" fmla="*/ 1327978 h 1383031"/>
                <a:gd name="connsiteX563" fmla="*/ 462028 w 1177057"/>
                <a:gd name="connsiteY563" fmla="*/ 1329074 h 1383031"/>
                <a:gd name="connsiteX564" fmla="*/ 489007 w 1177057"/>
                <a:gd name="connsiteY564" fmla="*/ 1343039 h 1383031"/>
                <a:gd name="connsiteX565" fmla="*/ 479576 w 1177057"/>
                <a:gd name="connsiteY565" fmla="*/ 1350789 h 1383031"/>
                <a:gd name="connsiteX566" fmla="*/ 479576 w 1177057"/>
                <a:gd name="connsiteY566" fmla="*/ 1352105 h 1383031"/>
                <a:gd name="connsiteX567" fmla="*/ 480526 w 1177057"/>
                <a:gd name="connsiteY567" fmla="*/ 1352690 h 1383031"/>
                <a:gd name="connsiteX568" fmla="*/ 480526 w 1177057"/>
                <a:gd name="connsiteY568" fmla="*/ 1352690 h 1383031"/>
                <a:gd name="connsiteX569" fmla="*/ 521104 w 1177057"/>
                <a:gd name="connsiteY569" fmla="*/ 1343331 h 1383031"/>
                <a:gd name="connsiteX570" fmla="*/ 520446 w 1177057"/>
                <a:gd name="connsiteY570" fmla="*/ 1346548 h 1383031"/>
                <a:gd name="connsiteX571" fmla="*/ 520446 w 1177057"/>
                <a:gd name="connsiteY571" fmla="*/ 1347426 h 1383031"/>
                <a:gd name="connsiteX572" fmla="*/ 521250 w 1177057"/>
                <a:gd name="connsiteY572" fmla="*/ 1347791 h 1383031"/>
                <a:gd name="connsiteX573" fmla="*/ 526441 w 1177057"/>
                <a:gd name="connsiteY573" fmla="*/ 1347206 h 1383031"/>
                <a:gd name="connsiteX574" fmla="*/ 523297 w 1177057"/>
                <a:gd name="connsiteY574" fmla="*/ 1351008 h 1383031"/>
                <a:gd name="connsiteX575" fmla="*/ 523297 w 1177057"/>
                <a:gd name="connsiteY575" fmla="*/ 1352397 h 1383031"/>
                <a:gd name="connsiteX576" fmla="*/ 524175 w 1177057"/>
                <a:gd name="connsiteY576" fmla="*/ 1352397 h 1383031"/>
                <a:gd name="connsiteX577" fmla="*/ 524759 w 1177057"/>
                <a:gd name="connsiteY577" fmla="*/ 1352397 h 1383031"/>
                <a:gd name="connsiteX578" fmla="*/ 528781 w 1177057"/>
                <a:gd name="connsiteY578" fmla="*/ 1349985 h 1383031"/>
                <a:gd name="connsiteX579" fmla="*/ 525125 w 1177057"/>
                <a:gd name="connsiteY579" fmla="*/ 1355834 h 1383031"/>
                <a:gd name="connsiteX580" fmla="*/ 525125 w 1177057"/>
                <a:gd name="connsiteY580" fmla="*/ 1356857 h 1383031"/>
                <a:gd name="connsiteX581" fmla="*/ 529000 w 1177057"/>
                <a:gd name="connsiteY581" fmla="*/ 1365704 h 1383031"/>
                <a:gd name="connsiteX582" fmla="*/ 529950 w 1177057"/>
                <a:gd name="connsiteY582" fmla="*/ 1366362 h 1383031"/>
                <a:gd name="connsiteX583" fmla="*/ 529950 w 1177057"/>
                <a:gd name="connsiteY583" fmla="*/ 1366362 h 1383031"/>
                <a:gd name="connsiteX584" fmla="*/ 530901 w 1177057"/>
                <a:gd name="connsiteY584" fmla="*/ 1365850 h 1383031"/>
                <a:gd name="connsiteX585" fmla="*/ 534118 w 1177057"/>
                <a:gd name="connsiteY585" fmla="*/ 1360586 h 1383031"/>
                <a:gd name="connsiteX586" fmla="*/ 534776 w 1177057"/>
                <a:gd name="connsiteY586" fmla="*/ 1366362 h 1383031"/>
                <a:gd name="connsiteX587" fmla="*/ 535434 w 1177057"/>
                <a:gd name="connsiteY587" fmla="*/ 1367239 h 1383031"/>
                <a:gd name="connsiteX588" fmla="*/ 535872 w 1177057"/>
                <a:gd name="connsiteY588" fmla="*/ 1367239 h 1383031"/>
                <a:gd name="connsiteX589" fmla="*/ 536531 w 1177057"/>
                <a:gd name="connsiteY589" fmla="*/ 1367239 h 1383031"/>
                <a:gd name="connsiteX590" fmla="*/ 539528 w 1177057"/>
                <a:gd name="connsiteY590" fmla="*/ 1364753 h 1383031"/>
                <a:gd name="connsiteX591" fmla="*/ 535872 w 1177057"/>
                <a:gd name="connsiteY591" fmla="*/ 1375867 h 1383031"/>
                <a:gd name="connsiteX592" fmla="*/ 535872 w 1177057"/>
                <a:gd name="connsiteY592" fmla="*/ 1377183 h 1383031"/>
                <a:gd name="connsiteX593" fmla="*/ 545670 w 1177057"/>
                <a:gd name="connsiteY593" fmla="*/ 1383032 h 1383031"/>
                <a:gd name="connsiteX594" fmla="*/ 546328 w 1177057"/>
                <a:gd name="connsiteY594" fmla="*/ 1383032 h 1383031"/>
                <a:gd name="connsiteX595" fmla="*/ 546986 w 1177057"/>
                <a:gd name="connsiteY595" fmla="*/ 1383032 h 1383031"/>
                <a:gd name="connsiteX596" fmla="*/ 557368 w 1177057"/>
                <a:gd name="connsiteY596" fmla="*/ 1374331 h 1383031"/>
                <a:gd name="connsiteX597" fmla="*/ 558026 w 1177057"/>
                <a:gd name="connsiteY597" fmla="*/ 1377475 h 1383031"/>
                <a:gd name="connsiteX598" fmla="*/ 558976 w 1177057"/>
                <a:gd name="connsiteY598" fmla="*/ 1378353 h 1383031"/>
                <a:gd name="connsiteX599" fmla="*/ 577693 w 1177057"/>
                <a:gd name="connsiteY599" fmla="*/ 1379303 h 1383031"/>
                <a:gd name="connsiteX600" fmla="*/ 578571 w 1177057"/>
                <a:gd name="connsiteY600" fmla="*/ 1379303 h 1383031"/>
                <a:gd name="connsiteX601" fmla="*/ 578571 w 1177057"/>
                <a:gd name="connsiteY601" fmla="*/ 1378279 h 1383031"/>
                <a:gd name="connsiteX602" fmla="*/ 575573 w 1177057"/>
                <a:gd name="connsiteY602" fmla="*/ 1367532 h 1383031"/>
                <a:gd name="connsiteX603" fmla="*/ 574988 w 1177057"/>
                <a:gd name="connsiteY603" fmla="*/ 1366801 h 1383031"/>
                <a:gd name="connsiteX604" fmla="*/ 569432 w 1177057"/>
                <a:gd name="connsiteY604" fmla="*/ 1363730 h 1383031"/>
                <a:gd name="connsiteX605" fmla="*/ 580545 w 1177057"/>
                <a:gd name="connsiteY605" fmla="*/ 1363072 h 1383031"/>
                <a:gd name="connsiteX606" fmla="*/ 581422 w 1177057"/>
                <a:gd name="connsiteY606" fmla="*/ 1362048 h 1383031"/>
                <a:gd name="connsiteX607" fmla="*/ 585297 w 1177057"/>
                <a:gd name="connsiteY607" fmla="*/ 1333973 h 1383031"/>
                <a:gd name="connsiteX608" fmla="*/ 596191 w 1177057"/>
                <a:gd name="connsiteY608" fmla="*/ 1312697 h 1383031"/>
                <a:gd name="connsiteX609" fmla="*/ 592974 w 1177057"/>
                <a:gd name="connsiteY609" fmla="*/ 1286523 h 1383031"/>
                <a:gd name="connsiteX610" fmla="*/ 584273 w 1177057"/>
                <a:gd name="connsiteY610" fmla="*/ 1277895 h 1383031"/>
                <a:gd name="connsiteX611" fmla="*/ 603429 w 1177057"/>
                <a:gd name="connsiteY611" fmla="*/ 1269707 h 1383031"/>
                <a:gd name="connsiteX612" fmla="*/ 608328 w 1177057"/>
                <a:gd name="connsiteY612" fmla="*/ 1267733 h 1383031"/>
                <a:gd name="connsiteX613" fmla="*/ 608985 w 1177057"/>
                <a:gd name="connsiteY613" fmla="*/ 1266928 h 1383031"/>
                <a:gd name="connsiteX614" fmla="*/ 608985 w 1177057"/>
                <a:gd name="connsiteY614" fmla="*/ 1265978 h 1383031"/>
                <a:gd name="connsiteX615" fmla="*/ 604891 w 1177057"/>
                <a:gd name="connsiteY615" fmla="*/ 1261883 h 1383031"/>
                <a:gd name="connsiteX616" fmla="*/ 600797 w 1177057"/>
                <a:gd name="connsiteY616" fmla="*/ 1259178 h 1383031"/>
                <a:gd name="connsiteX617" fmla="*/ 609132 w 1177057"/>
                <a:gd name="connsiteY617" fmla="*/ 1260933 h 1383031"/>
                <a:gd name="connsiteX618" fmla="*/ 610229 w 1177057"/>
                <a:gd name="connsiteY618" fmla="*/ 1260202 h 1383031"/>
                <a:gd name="connsiteX619" fmla="*/ 609644 w 1177057"/>
                <a:gd name="connsiteY619" fmla="*/ 1258886 h 1383031"/>
                <a:gd name="connsiteX620" fmla="*/ 606353 w 1177057"/>
                <a:gd name="connsiteY620" fmla="*/ 1257204 h 1383031"/>
                <a:gd name="connsiteX621" fmla="*/ 606353 w 1177057"/>
                <a:gd name="connsiteY621" fmla="*/ 1250844 h 1383031"/>
                <a:gd name="connsiteX622" fmla="*/ 612568 w 1177057"/>
                <a:gd name="connsiteY622" fmla="*/ 1253914 h 1383031"/>
                <a:gd name="connsiteX623" fmla="*/ 613080 w 1177057"/>
                <a:gd name="connsiteY623" fmla="*/ 1253914 h 1383031"/>
                <a:gd name="connsiteX624" fmla="*/ 613592 w 1177057"/>
                <a:gd name="connsiteY624" fmla="*/ 1253914 h 1383031"/>
                <a:gd name="connsiteX625" fmla="*/ 614177 w 1177057"/>
                <a:gd name="connsiteY625" fmla="*/ 1253110 h 1383031"/>
                <a:gd name="connsiteX626" fmla="*/ 615054 w 1177057"/>
                <a:gd name="connsiteY626" fmla="*/ 1244775 h 1383031"/>
                <a:gd name="connsiteX627" fmla="*/ 622365 w 1177057"/>
                <a:gd name="connsiteY627" fmla="*/ 1240169 h 1383031"/>
                <a:gd name="connsiteX628" fmla="*/ 622877 w 1177057"/>
                <a:gd name="connsiteY628" fmla="*/ 1239292 h 1383031"/>
                <a:gd name="connsiteX629" fmla="*/ 622438 w 1177057"/>
                <a:gd name="connsiteY629" fmla="*/ 1238414 h 1383031"/>
                <a:gd name="connsiteX630" fmla="*/ 613738 w 1177057"/>
                <a:gd name="connsiteY630" fmla="*/ 1229275 h 1383031"/>
                <a:gd name="connsiteX631" fmla="*/ 625948 w 1177057"/>
                <a:gd name="connsiteY631" fmla="*/ 1230810 h 1383031"/>
                <a:gd name="connsiteX632" fmla="*/ 626752 w 1177057"/>
                <a:gd name="connsiteY632" fmla="*/ 1230810 h 1383031"/>
                <a:gd name="connsiteX633" fmla="*/ 626752 w 1177057"/>
                <a:gd name="connsiteY633" fmla="*/ 1229860 h 1383031"/>
                <a:gd name="connsiteX634" fmla="*/ 624851 w 1177057"/>
                <a:gd name="connsiteY634" fmla="*/ 1211216 h 1383031"/>
                <a:gd name="connsiteX635" fmla="*/ 624120 w 1177057"/>
                <a:gd name="connsiteY635" fmla="*/ 1210339 h 1383031"/>
                <a:gd name="connsiteX636" fmla="*/ 612130 w 1177057"/>
                <a:gd name="connsiteY636" fmla="*/ 1205806 h 1383031"/>
                <a:gd name="connsiteX637" fmla="*/ 630773 w 1177057"/>
                <a:gd name="connsiteY637" fmla="*/ 1202589 h 1383031"/>
                <a:gd name="connsiteX638" fmla="*/ 631578 w 1177057"/>
                <a:gd name="connsiteY638" fmla="*/ 1202004 h 1383031"/>
                <a:gd name="connsiteX639" fmla="*/ 631578 w 1177057"/>
                <a:gd name="connsiteY639" fmla="*/ 1200907 h 1383031"/>
                <a:gd name="connsiteX640" fmla="*/ 616955 w 1177057"/>
                <a:gd name="connsiteY640" fmla="*/ 1177438 h 1383031"/>
                <a:gd name="connsiteX641" fmla="*/ 616004 w 1177057"/>
                <a:gd name="connsiteY641" fmla="*/ 1176853 h 1383031"/>
                <a:gd name="connsiteX642" fmla="*/ 614469 w 1177057"/>
                <a:gd name="connsiteY642" fmla="*/ 1176853 h 1383031"/>
                <a:gd name="connsiteX643" fmla="*/ 615858 w 1177057"/>
                <a:gd name="connsiteY643" fmla="*/ 1171297 h 1383031"/>
                <a:gd name="connsiteX644" fmla="*/ 633698 w 1177057"/>
                <a:gd name="connsiteY644" fmla="*/ 1173198 h 1383031"/>
                <a:gd name="connsiteX645" fmla="*/ 634575 w 1177057"/>
                <a:gd name="connsiteY645" fmla="*/ 1172686 h 1383031"/>
                <a:gd name="connsiteX646" fmla="*/ 641521 w 1177057"/>
                <a:gd name="connsiteY646" fmla="*/ 1161865 h 1383031"/>
                <a:gd name="connsiteX647" fmla="*/ 641521 w 1177057"/>
                <a:gd name="connsiteY647" fmla="*/ 1160695 h 1383031"/>
                <a:gd name="connsiteX648" fmla="*/ 635087 w 1177057"/>
                <a:gd name="connsiteY648" fmla="*/ 1150679 h 1383031"/>
                <a:gd name="connsiteX649" fmla="*/ 642837 w 1177057"/>
                <a:gd name="connsiteY649" fmla="*/ 1143806 h 1383031"/>
                <a:gd name="connsiteX650" fmla="*/ 669962 w 1177057"/>
                <a:gd name="connsiteY650" fmla="*/ 1145707 h 1383031"/>
                <a:gd name="connsiteX651" fmla="*/ 670986 w 1177057"/>
                <a:gd name="connsiteY651" fmla="*/ 1144976 h 1383031"/>
                <a:gd name="connsiteX652" fmla="*/ 673983 w 1177057"/>
                <a:gd name="connsiteY652" fmla="*/ 1137153 h 1383031"/>
                <a:gd name="connsiteX653" fmla="*/ 673544 w 1177057"/>
                <a:gd name="connsiteY653" fmla="*/ 1135837 h 1383031"/>
                <a:gd name="connsiteX654" fmla="*/ 668207 w 1177057"/>
                <a:gd name="connsiteY654" fmla="*/ 1132327 h 1383031"/>
                <a:gd name="connsiteX655" fmla="*/ 668865 w 1177057"/>
                <a:gd name="connsiteY655" fmla="*/ 1128525 h 1383031"/>
                <a:gd name="connsiteX656" fmla="*/ 674422 w 1177057"/>
                <a:gd name="connsiteY656" fmla="*/ 1130865 h 1383031"/>
                <a:gd name="connsiteX657" fmla="*/ 674860 w 1177057"/>
                <a:gd name="connsiteY657" fmla="*/ 1130865 h 1383031"/>
                <a:gd name="connsiteX658" fmla="*/ 675592 w 1177057"/>
                <a:gd name="connsiteY658" fmla="*/ 1130865 h 1383031"/>
                <a:gd name="connsiteX659" fmla="*/ 675592 w 1177057"/>
                <a:gd name="connsiteY659" fmla="*/ 1129768 h 1383031"/>
                <a:gd name="connsiteX660" fmla="*/ 673764 w 1177057"/>
                <a:gd name="connsiteY660" fmla="*/ 1122457 h 1383031"/>
                <a:gd name="connsiteX661" fmla="*/ 680198 w 1177057"/>
                <a:gd name="connsiteY661" fmla="*/ 1116974 h 1383031"/>
                <a:gd name="connsiteX662" fmla="*/ 680198 w 1177057"/>
                <a:gd name="connsiteY662" fmla="*/ 1116242 h 1383031"/>
                <a:gd name="connsiteX663" fmla="*/ 680198 w 1177057"/>
                <a:gd name="connsiteY663" fmla="*/ 1115365 h 1383031"/>
                <a:gd name="connsiteX664" fmla="*/ 675299 w 1177057"/>
                <a:gd name="connsiteY664" fmla="*/ 1110466 h 1383031"/>
                <a:gd name="connsiteX665" fmla="*/ 678589 w 1177057"/>
                <a:gd name="connsiteY665" fmla="*/ 1108492 h 1383031"/>
                <a:gd name="connsiteX666" fmla="*/ 690360 w 1177057"/>
                <a:gd name="connsiteY666" fmla="*/ 1112660 h 1383031"/>
                <a:gd name="connsiteX667" fmla="*/ 678589 w 1177057"/>
                <a:gd name="connsiteY667" fmla="*/ 1126186 h 1383031"/>
                <a:gd name="connsiteX668" fmla="*/ 678589 w 1177057"/>
                <a:gd name="connsiteY668" fmla="*/ 1127721 h 1383031"/>
                <a:gd name="connsiteX669" fmla="*/ 688459 w 1177057"/>
                <a:gd name="connsiteY669" fmla="*/ 1136568 h 1383031"/>
                <a:gd name="connsiteX670" fmla="*/ 689191 w 1177057"/>
                <a:gd name="connsiteY670" fmla="*/ 1136568 h 1383031"/>
                <a:gd name="connsiteX671" fmla="*/ 689776 w 1177057"/>
                <a:gd name="connsiteY671" fmla="*/ 1136568 h 1383031"/>
                <a:gd name="connsiteX672" fmla="*/ 689776 w 1177057"/>
                <a:gd name="connsiteY672" fmla="*/ 1135325 h 1383031"/>
                <a:gd name="connsiteX673" fmla="*/ 688679 w 1177057"/>
                <a:gd name="connsiteY673" fmla="*/ 1131962 h 1383031"/>
                <a:gd name="connsiteX674" fmla="*/ 690287 w 1177057"/>
                <a:gd name="connsiteY674" fmla="*/ 1132693 h 1383031"/>
                <a:gd name="connsiteX675" fmla="*/ 690726 w 1177057"/>
                <a:gd name="connsiteY675" fmla="*/ 1132693 h 1383031"/>
                <a:gd name="connsiteX676" fmla="*/ 691384 w 1177057"/>
                <a:gd name="connsiteY676" fmla="*/ 1132693 h 1383031"/>
                <a:gd name="connsiteX677" fmla="*/ 691823 w 1177057"/>
                <a:gd name="connsiteY677" fmla="*/ 1131816 h 1383031"/>
                <a:gd name="connsiteX678" fmla="*/ 691823 w 1177057"/>
                <a:gd name="connsiteY678" fmla="*/ 1125893 h 1383031"/>
                <a:gd name="connsiteX679" fmla="*/ 700669 w 1177057"/>
                <a:gd name="connsiteY679" fmla="*/ 1136421 h 1383031"/>
                <a:gd name="connsiteX680" fmla="*/ 701547 w 1177057"/>
                <a:gd name="connsiteY680" fmla="*/ 1136787 h 1383031"/>
                <a:gd name="connsiteX681" fmla="*/ 701547 w 1177057"/>
                <a:gd name="connsiteY681" fmla="*/ 1136787 h 1383031"/>
                <a:gd name="connsiteX682" fmla="*/ 702351 w 1177057"/>
                <a:gd name="connsiteY682" fmla="*/ 1136056 h 1383031"/>
                <a:gd name="connsiteX683" fmla="*/ 704910 w 1177057"/>
                <a:gd name="connsiteY683" fmla="*/ 1127648 h 1383031"/>
                <a:gd name="connsiteX684" fmla="*/ 712221 w 1177057"/>
                <a:gd name="connsiteY684" fmla="*/ 1132693 h 1383031"/>
                <a:gd name="connsiteX685" fmla="*/ 712806 w 1177057"/>
                <a:gd name="connsiteY685" fmla="*/ 1132693 h 1383031"/>
                <a:gd name="connsiteX686" fmla="*/ 712806 w 1177057"/>
                <a:gd name="connsiteY686" fmla="*/ 1132693 h 1383031"/>
                <a:gd name="connsiteX687" fmla="*/ 713464 w 1177057"/>
                <a:gd name="connsiteY687" fmla="*/ 1132108 h 1383031"/>
                <a:gd name="connsiteX688" fmla="*/ 720410 w 1177057"/>
                <a:gd name="connsiteY688" fmla="*/ 1117485 h 1383031"/>
                <a:gd name="connsiteX689" fmla="*/ 720410 w 1177057"/>
                <a:gd name="connsiteY689" fmla="*/ 1116681 h 1383031"/>
                <a:gd name="connsiteX690" fmla="*/ 718436 w 1177057"/>
                <a:gd name="connsiteY690" fmla="*/ 1109955 h 1383031"/>
                <a:gd name="connsiteX691" fmla="*/ 726551 w 1177057"/>
                <a:gd name="connsiteY691" fmla="*/ 1115877 h 1383031"/>
                <a:gd name="connsiteX692" fmla="*/ 727210 w 1177057"/>
                <a:gd name="connsiteY692" fmla="*/ 1115877 h 1383031"/>
                <a:gd name="connsiteX693" fmla="*/ 727210 w 1177057"/>
                <a:gd name="connsiteY693" fmla="*/ 1115877 h 1383031"/>
                <a:gd name="connsiteX694" fmla="*/ 728014 w 1177057"/>
                <a:gd name="connsiteY694" fmla="*/ 1115292 h 1383031"/>
                <a:gd name="connsiteX695" fmla="*/ 731377 w 1177057"/>
                <a:gd name="connsiteY695" fmla="*/ 1107542 h 1383031"/>
                <a:gd name="connsiteX696" fmla="*/ 736202 w 1177057"/>
                <a:gd name="connsiteY696" fmla="*/ 1110832 h 1383031"/>
                <a:gd name="connsiteX697" fmla="*/ 736787 w 1177057"/>
                <a:gd name="connsiteY697" fmla="*/ 1110832 h 1383031"/>
                <a:gd name="connsiteX698" fmla="*/ 736787 w 1177057"/>
                <a:gd name="connsiteY698" fmla="*/ 1110832 h 1383031"/>
                <a:gd name="connsiteX699" fmla="*/ 737518 w 1177057"/>
                <a:gd name="connsiteY699" fmla="*/ 1110174 h 1383031"/>
                <a:gd name="connsiteX700" fmla="*/ 742709 w 1177057"/>
                <a:gd name="connsiteY700" fmla="*/ 1093651 h 1383031"/>
                <a:gd name="connsiteX701" fmla="*/ 745341 w 1177057"/>
                <a:gd name="connsiteY701" fmla="*/ 1097672 h 1383031"/>
                <a:gd name="connsiteX702" fmla="*/ 746292 w 1177057"/>
                <a:gd name="connsiteY702" fmla="*/ 1098184 h 1383031"/>
                <a:gd name="connsiteX703" fmla="*/ 747096 w 1177057"/>
                <a:gd name="connsiteY703" fmla="*/ 1097745 h 1383031"/>
                <a:gd name="connsiteX704" fmla="*/ 753018 w 1177057"/>
                <a:gd name="connsiteY704" fmla="*/ 1089849 h 1383031"/>
                <a:gd name="connsiteX705" fmla="*/ 753018 w 1177057"/>
                <a:gd name="connsiteY705" fmla="*/ 1089044 h 1383031"/>
                <a:gd name="connsiteX706" fmla="*/ 752141 w 1177057"/>
                <a:gd name="connsiteY706" fmla="*/ 1082757 h 1383031"/>
                <a:gd name="connsiteX707" fmla="*/ 759452 w 1177057"/>
                <a:gd name="connsiteY707" fmla="*/ 1076250 h 1383031"/>
                <a:gd name="connsiteX708" fmla="*/ 759891 w 1177057"/>
                <a:gd name="connsiteY708" fmla="*/ 1075445 h 1383031"/>
                <a:gd name="connsiteX709" fmla="*/ 759891 w 1177057"/>
                <a:gd name="connsiteY709" fmla="*/ 1061408 h 1383031"/>
                <a:gd name="connsiteX710" fmla="*/ 766763 w 1177057"/>
                <a:gd name="connsiteY710" fmla="*/ 1051537 h 1383031"/>
                <a:gd name="connsiteX711" fmla="*/ 766763 w 1177057"/>
                <a:gd name="connsiteY711" fmla="*/ 1050806 h 1383031"/>
                <a:gd name="connsiteX712" fmla="*/ 765886 w 1177057"/>
                <a:gd name="connsiteY712" fmla="*/ 1043495 h 1383031"/>
                <a:gd name="connsiteX713" fmla="*/ 787747 w 1177057"/>
                <a:gd name="connsiteY713" fmla="*/ 1035087 h 1383031"/>
                <a:gd name="connsiteX714" fmla="*/ 792645 w 1177057"/>
                <a:gd name="connsiteY714" fmla="*/ 1025290 h 1383031"/>
                <a:gd name="connsiteX715" fmla="*/ 792645 w 1177057"/>
                <a:gd name="connsiteY715" fmla="*/ 1023901 h 1383031"/>
                <a:gd name="connsiteX716" fmla="*/ 784164 w 1177057"/>
                <a:gd name="connsiteY716" fmla="*/ 1017540 h 1383031"/>
                <a:gd name="connsiteX717" fmla="*/ 778462 w 1177057"/>
                <a:gd name="connsiteY717" fmla="*/ 1001382 h 1383031"/>
                <a:gd name="connsiteX718" fmla="*/ 780947 w 1177057"/>
                <a:gd name="connsiteY718" fmla="*/ 997653 h 1383031"/>
                <a:gd name="connsiteX719" fmla="*/ 785554 w 1177057"/>
                <a:gd name="connsiteY719" fmla="*/ 1009059 h 1383031"/>
                <a:gd name="connsiteX720" fmla="*/ 795862 w 1177057"/>
                <a:gd name="connsiteY720" fmla="*/ 1015127 h 1383031"/>
                <a:gd name="connsiteX721" fmla="*/ 793230 w 1177057"/>
                <a:gd name="connsiteY721" fmla="*/ 1017101 h 1383031"/>
                <a:gd name="connsiteX722" fmla="*/ 793230 w 1177057"/>
                <a:gd name="connsiteY722" fmla="*/ 1018344 h 1383031"/>
                <a:gd name="connsiteX723" fmla="*/ 797106 w 1177057"/>
                <a:gd name="connsiteY723" fmla="*/ 1027191 h 1383031"/>
                <a:gd name="connsiteX724" fmla="*/ 798129 w 1177057"/>
                <a:gd name="connsiteY724" fmla="*/ 1027849 h 1383031"/>
                <a:gd name="connsiteX725" fmla="*/ 811143 w 1177057"/>
                <a:gd name="connsiteY725" fmla="*/ 1027849 h 1383031"/>
                <a:gd name="connsiteX726" fmla="*/ 812167 w 1177057"/>
                <a:gd name="connsiteY726" fmla="*/ 1027191 h 1383031"/>
                <a:gd name="connsiteX727" fmla="*/ 812167 w 1177057"/>
                <a:gd name="connsiteY727" fmla="*/ 1026021 h 1383031"/>
                <a:gd name="connsiteX728" fmla="*/ 808877 w 1177057"/>
                <a:gd name="connsiteY728" fmla="*/ 1022731 h 1383031"/>
                <a:gd name="connsiteX729" fmla="*/ 810631 w 1177057"/>
                <a:gd name="connsiteY729" fmla="*/ 1020391 h 1383031"/>
                <a:gd name="connsiteX730" fmla="*/ 820648 w 1177057"/>
                <a:gd name="connsiteY730" fmla="*/ 1025728 h 1383031"/>
                <a:gd name="connsiteX731" fmla="*/ 821160 w 1177057"/>
                <a:gd name="connsiteY731" fmla="*/ 1025728 h 1383031"/>
                <a:gd name="connsiteX732" fmla="*/ 821964 w 1177057"/>
                <a:gd name="connsiteY732" fmla="*/ 1025363 h 1383031"/>
                <a:gd name="connsiteX733" fmla="*/ 821964 w 1177057"/>
                <a:gd name="connsiteY733" fmla="*/ 1024120 h 1383031"/>
                <a:gd name="connsiteX734" fmla="*/ 819551 w 1177057"/>
                <a:gd name="connsiteY734" fmla="*/ 1018783 h 1383031"/>
                <a:gd name="connsiteX735" fmla="*/ 825107 w 1177057"/>
                <a:gd name="connsiteY735" fmla="*/ 1024339 h 1383031"/>
                <a:gd name="connsiteX736" fmla="*/ 825839 w 1177057"/>
                <a:gd name="connsiteY736" fmla="*/ 1024705 h 1383031"/>
                <a:gd name="connsiteX737" fmla="*/ 825839 w 1177057"/>
                <a:gd name="connsiteY737" fmla="*/ 1024705 h 1383031"/>
                <a:gd name="connsiteX738" fmla="*/ 826643 w 1177057"/>
                <a:gd name="connsiteY738" fmla="*/ 1024120 h 1383031"/>
                <a:gd name="connsiteX739" fmla="*/ 832053 w 1177057"/>
                <a:gd name="connsiteY739" fmla="*/ 1009497 h 1383031"/>
                <a:gd name="connsiteX740" fmla="*/ 839730 w 1177057"/>
                <a:gd name="connsiteY740" fmla="*/ 1015420 h 1383031"/>
                <a:gd name="connsiteX741" fmla="*/ 840388 w 1177057"/>
                <a:gd name="connsiteY741" fmla="*/ 1015420 h 1383031"/>
                <a:gd name="connsiteX742" fmla="*/ 840754 w 1177057"/>
                <a:gd name="connsiteY742" fmla="*/ 1015420 h 1383031"/>
                <a:gd name="connsiteX743" fmla="*/ 901949 w 1177057"/>
                <a:gd name="connsiteY743" fmla="*/ 992681 h 1383031"/>
                <a:gd name="connsiteX744" fmla="*/ 918619 w 1177057"/>
                <a:gd name="connsiteY744" fmla="*/ 978059 h 1383031"/>
                <a:gd name="connsiteX745" fmla="*/ 919204 w 1177057"/>
                <a:gd name="connsiteY745" fmla="*/ 976597 h 138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</a:cxnLst>
              <a:rect l="l" t="t" r="r" b="b"/>
              <a:pathLst>
                <a:path w="1177057" h="1383031">
                  <a:moveTo>
                    <a:pt x="919204" y="976597"/>
                  </a:moveTo>
                  <a:lnTo>
                    <a:pt x="916353" y="972356"/>
                  </a:lnTo>
                  <a:lnTo>
                    <a:pt x="927100" y="972356"/>
                  </a:lnTo>
                  <a:cubicBezTo>
                    <a:pt x="927510" y="972385"/>
                    <a:pt x="927897" y="972151"/>
                    <a:pt x="928051" y="971771"/>
                  </a:cubicBezTo>
                  <a:cubicBezTo>
                    <a:pt x="928307" y="971398"/>
                    <a:pt x="928307" y="970901"/>
                    <a:pt x="928051" y="970528"/>
                  </a:cubicBezTo>
                  <a:lnTo>
                    <a:pt x="922202" y="963875"/>
                  </a:lnTo>
                  <a:lnTo>
                    <a:pt x="944136" y="954589"/>
                  </a:lnTo>
                  <a:cubicBezTo>
                    <a:pt x="944421" y="954516"/>
                    <a:pt x="944648" y="954290"/>
                    <a:pt x="944721" y="954005"/>
                  </a:cubicBezTo>
                  <a:cubicBezTo>
                    <a:pt x="944867" y="953727"/>
                    <a:pt x="944867" y="953405"/>
                    <a:pt x="944721" y="953127"/>
                  </a:cubicBezTo>
                  <a:lnTo>
                    <a:pt x="940772" y="945816"/>
                  </a:lnTo>
                  <a:lnTo>
                    <a:pt x="950570" y="946693"/>
                  </a:lnTo>
                  <a:cubicBezTo>
                    <a:pt x="951052" y="946635"/>
                    <a:pt x="951469" y="946328"/>
                    <a:pt x="951666" y="945889"/>
                  </a:cubicBezTo>
                  <a:lnTo>
                    <a:pt x="953567" y="939967"/>
                  </a:lnTo>
                  <a:cubicBezTo>
                    <a:pt x="953765" y="939653"/>
                    <a:pt x="953765" y="939258"/>
                    <a:pt x="953567" y="938943"/>
                  </a:cubicBezTo>
                  <a:lnTo>
                    <a:pt x="950935" y="935653"/>
                  </a:lnTo>
                  <a:lnTo>
                    <a:pt x="966581" y="933899"/>
                  </a:lnTo>
                  <a:cubicBezTo>
                    <a:pt x="967005" y="933877"/>
                    <a:pt x="967364" y="933577"/>
                    <a:pt x="967459" y="933167"/>
                  </a:cubicBezTo>
                  <a:cubicBezTo>
                    <a:pt x="967729" y="932824"/>
                    <a:pt x="967729" y="932341"/>
                    <a:pt x="967459" y="931998"/>
                  </a:cubicBezTo>
                  <a:lnTo>
                    <a:pt x="962414" y="927684"/>
                  </a:lnTo>
                  <a:lnTo>
                    <a:pt x="964388" y="925052"/>
                  </a:lnTo>
                  <a:lnTo>
                    <a:pt x="978572" y="925052"/>
                  </a:lnTo>
                  <a:cubicBezTo>
                    <a:pt x="979018" y="925081"/>
                    <a:pt x="979435" y="924811"/>
                    <a:pt x="979595" y="924394"/>
                  </a:cubicBezTo>
                  <a:lnTo>
                    <a:pt x="984421" y="912623"/>
                  </a:lnTo>
                  <a:cubicBezTo>
                    <a:pt x="984604" y="912308"/>
                    <a:pt x="984604" y="911913"/>
                    <a:pt x="984421" y="911599"/>
                  </a:cubicBezTo>
                  <a:cubicBezTo>
                    <a:pt x="984253" y="911270"/>
                    <a:pt x="983909" y="911073"/>
                    <a:pt x="983544" y="911087"/>
                  </a:cubicBezTo>
                  <a:lnTo>
                    <a:pt x="951593" y="913135"/>
                  </a:lnTo>
                  <a:lnTo>
                    <a:pt x="919277" y="898512"/>
                  </a:lnTo>
                  <a:lnTo>
                    <a:pt x="918400" y="898512"/>
                  </a:lnTo>
                  <a:lnTo>
                    <a:pt x="870730" y="918033"/>
                  </a:lnTo>
                  <a:lnTo>
                    <a:pt x="860494" y="917302"/>
                  </a:lnTo>
                  <a:lnTo>
                    <a:pt x="895735" y="896538"/>
                  </a:lnTo>
                  <a:cubicBezTo>
                    <a:pt x="896195" y="896311"/>
                    <a:pt x="896407" y="895777"/>
                    <a:pt x="896247" y="895295"/>
                  </a:cubicBezTo>
                  <a:cubicBezTo>
                    <a:pt x="896152" y="894842"/>
                    <a:pt x="895757" y="894513"/>
                    <a:pt x="895296" y="894491"/>
                  </a:cubicBezTo>
                  <a:lnTo>
                    <a:pt x="854353" y="892663"/>
                  </a:lnTo>
                  <a:lnTo>
                    <a:pt x="866855" y="884182"/>
                  </a:lnTo>
                  <a:lnTo>
                    <a:pt x="869780" y="875262"/>
                  </a:lnTo>
                  <a:lnTo>
                    <a:pt x="869780" y="874531"/>
                  </a:lnTo>
                  <a:lnTo>
                    <a:pt x="866417" y="866196"/>
                  </a:lnTo>
                  <a:lnTo>
                    <a:pt x="895223" y="866196"/>
                  </a:lnTo>
                  <a:lnTo>
                    <a:pt x="894565" y="866196"/>
                  </a:lnTo>
                  <a:lnTo>
                    <a:pt x="878773" y="879868"/>
                  </a:lnTo>
                  <a:cubicBezTo>
                    <a:pt x="878714" y="880109"/>
                    <a:pt x="878714" y="880358"/>
                    <a:pt x="878773" y="880599"/>
                  </a:cubicBezTo>
                  <a:lnTo>
                    <a:pt x="877749" y="890396"/>
                  </a:lnTo>
                  <a:cubicBezTo>
                    <a:pt x="877647" y="890703"/>
                    <a:pt x="877647" y="891040"/>
                    <a:pt x="877749" y="891347"/>
                  </a:cubicBezTo>
                  <a:cubicBezTo>
                    <a:pt x="877983" y="891442"/>
                    <a:pt x="878246" y="891442"/>
                    <a:pt x="878480" y="891347"/>
                  </a:cubicBezTo>
                  <a:lnTo>
                    <a:pt x="926296" y="884035"/>
                  </a:lnTo>
                  <a:lnTo>
                    <a:pt x="930317" y="880087"/>
                  </a:lnTo>
                  <a:cubicBezTo>
                    <a:pt x="930420" y="879802"/>
                    <a:pt x="930420" y="879495"/>
                    <a:pt x="930317" y="879210"/>
                  </a:cubicBezTo>
                  <a:lnTo>
                    <a:pt x="929148" y="864587"/>
                  </a:lnTo>
                  <a:lnTo>
                    <a:pt x="920301" y="854790"/>
                  </a:lnTo>
                  <a:cubicBezTo>
                    <a:pt x="920037" y="854695"/>
                    <a:pt x="919760" y="854695"/>
                    <a:pt x="919497" y="854790"/>
                  </a:cubicBezTo>
                  <a:lnTo>
                    <a:pt x="918985" y="854790"/>
                  </a:lnTo>
                  <a:lnTo>
                    <a:pt x="896612" y="864661"/>
                  </a:lnTo>
                  <a:lnTo>
                    <a:pt x="914160" y="851720"/>
                  </a:lnTo>
                  <a:cubicBezTo>
                    <a:pt x="914642" y="851434"/>
                    <a:pt x="914803" y="850813"/>
                    <a:pt x="914525" y="850330"/>
                  </a:cubicBezTo>
                  <a:lnTo>
                    <a:pt x="913867" y="848941"/>
                  </a:lnTo>
                  <a:lnTo>
                    <a:pt x="914817" y="849745"/>
                  </a:lnTo>
                  <a:cubicBezTo>
                    <a:pt x="915059" y="849819"/>
                    <a:pt x="915307" y="849819"/>
                    <a:pt x="915549" y="849745"/>
                  </a:cubicBezTo>
                  <a:cubicBezTo>
                    <a:pt x="915739" y="849819"/>
                    <a:pt x="915943" y="849819"/>
                    <a:pt x="916133" y="849745"/>
                  </a:cubicBezTo>
                  <a:cubicBezTo>
                    <a:pt x="916543" y="849475"/>
                    <a:pt x="916718" y="848971"/>
                    <a:pt x="916572" y="848503"/>
                  </a:cubicBezTo>
                  <a:lnTo>
                    <a:pt x="911673" y="833880"/>
                  </a:lnTo>
                  <a:cubicBezTo>
                    <a:pt x="911505" y="833456"/>
                    <a:pt x="911103" y="833171"/>
                    <a:pt x="910650" y="833149"/>
                  </a:cubicBezTo>
                  <a:lnTo>
                    <a:pt x="882648" y="833149"/>
                  </a:lnTo>
                  <a:lnTo>
                    <a:pt x="874605" y="825179"/>
                  </a:lnTo>
                  <a:lnTo>
                    <a:pt x="878407" y="824521"/>
                  </a:lnTo>
                  <a:cubicBezTo>
                    <a:pt x="878692" y="824463"/>
                    <a:pt x="878956" y="824309"/>
                    <a:pt x="879138" y="824083"/>
                  </a:cubicBezTo>
                  <a:cubicBezTo>
                    <a:pt x="879248" y="823798"/>
                    <a:pt x="879248" y="823491"/>
                    <a:pt x="879138" y="823205"/>
                  </a:cubicBezTo>
                  <a:lnTo>
                    <a:pt x="877603" y="813774"/>
                  </a:lnTo>
                  <a:lnTo>
                    <a:pt x="930171" y="843750"/>
                  </a:lnTo>
                  <a:lnTo>
                    <a:pt x="939822" y="857057"/>
                  </a:lnTo>
                  <a:lnTo>
                    <a:pt x="943989" y="877163"/>
                  </a:lnTo>
                  <a:lnTo>
                    <a:pt x="956711" y="892809"/>
                  </a:lnTo>
                  <a:cubicBezTo>
                    <a:pt x="956887" y="893050"/>
                    <a:pt x="957150" y="893204"/>
                    <a:pt x="957442" y="893248"/>
                  </a:cubicBezTo>
                  <a:lnTo>
                    <a:pt x="973235" y="895222"/>
                  </a:lnTo>
                  <a:cubicBezTo>
                    <a:pt x="973798" y="895134"/>
                    <a:pt x="974243" y="894688"/>
                    <a:pt x="974331" y="894125"/>
                  </a:cubicBezTo>
                  <a:lnTo>
                    <a:pt x="974989" y="880672"/>
                  </a:lnTo>
                  <a:lnTo>
                    <a:pt x="978133" y="892444"/>
                  </a:lnTo>
                  <a:cubicBezTo>
                    <a:pt x="978250" y="892882"/>
                    <a:pt x="978631" y="893204"/>
                    <a:pt x="979083" y="893248"/>
                  </a:cubicBezTo>
                  <a:lnTo>
                    <a:pt x="992975" y="894198"/>
                  </a:lnTo>
                  <a:cubicBezTo>
                    <a:pt x="993267" y="894206"/>
                    <a:pt x="993538" y="894067"/>
                    <a:pt x="993706" y="893833"/>
                  </a:cubicBezTo>
                  <a:cubicBezTo>
                    <a:pt x="993874" y="893540"/>
                    <a:pt x="993874" y="893175"/>
                    <a:pt x="993706" y="892882"/>
                  </a:cubicBezTo>
                  <a:lnTo>
                    <a:pt x="988734" y="873580"/>
                  </a:lnTo>
                  <a:lnTo>
                    <a:pt x="989758" y="862760"/>
                  </a:lnTo>
                  <a:cubicBezTo>
                    <a:pt x="989780" y="862387"/>
                    <a:pt x="989619" y="862028"/>
                    <a:pt x="989319" y="861809"/>
                  </a:cubicBezTo>
                  <a:lnTo>
                    <a:pt x="984860" y="858811"/>
                  </a:lnTo>
                  <a:lnTo>
                    <a:pt x="988223" y="856764"/>
                  </a:lnTo>
                  <a:cubicBezTo>
                    <a:pt x="988559" y="856611"/>
                    <a:pt x="988764" y="856260"/>
                    <a:pt x="988734" y="855887"/>
                  </a:cubicBezTo>
                  <a:lnTo>
                    <a:pt x="989758" y="833295"/>
                  </a:lnTo>
                  <a:cubicBezTo>
                    <a:pt x="989758" y="832871"/>
                    <a:pt x="989539" y="832484"/>
                    <a:pt x="989173" y="832271"/>
                  </a:cubicBezTo>
                  <a:lnTo>
                    <a:pt x="988662" y="832271"/>
                  </a:lnTo>
                  <a:cubicBezTo>
                    <a:pt x="988442" y="832213"/>
                    <a:pt x="988223" y="832213"/>
                    <a:pt x="988003" y="832271"/>
                  </a:cubicBezTo>
                  <a:lnTo>
                    <a:pt x="974989" y="842653"/>
                  </a:lnTo>
                  <a:lnTo>
                    <a:pt x="974989" y="835342"/>
                  </a:lnTo>
                  <a:lnTo>
                    <a:pt x="984786" y="817722"/>
                  </a:lnTo>
                  <a:cubicBezTo>
                    <a:pt x="985042" y="817349"/>
                    <a:pt x="985042" y="816852"/>
                    <a:pt x="984786" y="816479"/>
                  </a:cubicBezTo>
                  <a:cubicBezTo>
                    <a:pt x="984611" y="816201"/>
                    <a:pt x="984311" y="816040"/>
                    <a:pt x="983982" y="816040"/>
                  </a:cubicBezTo>
                  <a:lnTo>
                    <a:pt x="983982" y="816040"/>
                  </a:lnTo>
                  <a:lnTo>
                    <a:pt x="965192" y="823352"/>
                  </a:lnTo>
                  <a:lnTo>
                    <a:pt x="974185" y="808437"/>
                  </a:lnTo>
                  <a:cubicBezTo>
                    <a:pt x="974470" y="808020"/>
                    <a:pt x="974470" y="807464"/>
                    <a:pt x="974185" y="807047"/>
                  </a:cubicBezTo>
                  <a:lnTo>
                    <a:pt x="933900" y="775682"/>
                  </a:lnTo>
                  <a:cubicBezTo>
                    <a:pt x="933688" y="775594"/>
                    <a:pt x="933454" y="775594"/>
                    <a:pt x="933242" y="775682"/>
                  </a:cubicBezTo>
                  <a:lnTo>
                    <a:pt x="933242" y="775682"/>
                  </a:lnTo>
                  <a:lnTo>
                    <a:pt x="924395" y="777656"/>
                  </a:lnTo>
                  <a:cubicBezTo>
                    <a:pt x="924044" y="777744"/>
                    <a:pt x="923752" y="777985"/>
                    <a:pt x="923591" y="778314"/>
                  </a:cubicBezTo>
                  <a:lnTo>
                    <a:pt x="920813" y="786941"/>
                  </a:lnTo>
                  <a:lnTo>
                    <a:pt x="920813" y="778095"/>
                  </a:lnTo>
                  <a:lnTo>
                    <a:pt x="919643" y="776413"/>
                  </a:lnTo>
                  <a:lnTo>
                    <a:pt x="931926" y="772904"/>
                  </a:lnTo>
                  <a:cubicBezTo>
                    <a:pt x="932445" y="772765"/>
                    <a:pt x="932781" y="772268"/>
                    <a:pt x="932730" y="771734"/>
                  </a:cubicBezTo>
                  <a:lnTo>
                    <a:pt x="931780" y="759012"/>
                  </a:lnTo>
                  <a:cubicBezTo>
                    <a:pt x="931743" y="758698"/>
                    <a:pt x="931582" y="758413"/>
                    <a:pt x="931341" y="758208"/>
                  </a:cubicBezTo>
                  <a:lnTo>
                    <a:pt x="919643" y="749361"/>
                  </a:lnTo>
                  <a:cubicBezTo>
                    <a:pt x="919423" y="749310"/>
                    <a:pt x="919204" y="749310"/>
                    <a:pt x="918985" y="749361"/>
                  </a:cubicBezTo>
                  <a:lnTo>
                    <a:pt x="918985" y="749361"/>
                  </a:lnTo>
                  <a:lnTo>
                    <a:pt x="899464" y="754918"/>
                  </a:lnTo>
                  <a:lnTo>
                    <a:pt x="928709" y="737663"/>
                  </a:lnTo>
                  <a:cubicBezTo>
                    <a:pt x="929140" y="737444"/>
                    <a:pt x="929381" y="736969"/>
                    <a:pt x="929294" y="736493"/>
                  </a:cubicBezTo>
                  <a:cubicBezTo>
                    <a:pt x="929184" y="736040"/>
                    <a:pt x="928811" y="735689"/>
                    <a:pt x="928343" y="735616"/>
                  </a:cubicBezTo>
                  <a:lnTo>
                    <a:pt x="894126" y="730059"/>
                  </a:lnTo>
                  <a:lnTo>
                    <a:pt x="900487" y="723772"/>
                  </a:lnTo>
                  <a:cubicBezTo>
                    <a:pt x="900575" y="723457"/>
                    <a:pt x="900575" y="723136"/>
                    <a:pt x="900487" y="722821"/>
                  </a:cubicBezTo>
                  <a:cubicBezTo>
                    <a:pt x="900378" y="722500"/>
                    <a:pt x="900173" y="722222"/>
                    <a:pt x="899902" y="722017"/>
                  </a:cubicBezTo>
                  <a:lnTo>
                    <a:pt x="910138" y="724064"/>
                  </a:lnTo>
                  <a:cubicBezTo>
                    <a:pt x="910379" y="724137"/>
                    <a:pt x="910628" y="724137"/>
                    <a:pt x="910869" y="724064"/>
                  </a:cubicBezTo>
                  <a:lnTo>
                    <a:pt x="931487" y="706371"/>
                  </a:lnTo>
                  <a:cubicBezTo>
                    <a:pt x="931714" y="706013"/>
                    <a:pt x="931714" y="705559"/>
                    <a:pt x="931487" y="705201"/>
                  </a:cubicBezTo>
                  <a:lnTo>
                    <a:pt x="929148" y="696939"/>
                  </a:lnTo>
                  <a:lnTo>
                    <a:pt x="937702" y="701619"/>
                  </a:lnTo>
                  <a:lnTo>
                    <a:pt x="938652" y="701619"/>
                  </a:lnTo>
                  <a:cubicBezTo>
                    <a:pt x="938952" y="701487"/>
                    <a:pt x="939171" y="701209"/>
                    <a:pt x="939237" y="700887"/>
                  </a:cubicBezTo>
                  <a:lnTo>
                    <a:pt x="943624" y="687873"/>
                  </a:lnTo>
                  <a:lnTo>
                    <a:pt x="976744" y="721944"/>
                  </a:lnTo>
                  <a:cubicBezTo>
                    <a:pt x="976956" y="722163"/>
                    <a:pt x="977241" y="722295"/>
                    <a:pt x="977548" y="722310"/>
                  </a:cubicBezTo>
                  <a:lnTo>
                    <a:pt x="977548" y="722310"/>
                  </a:lnTo>
                  <a:lnTo>
                    <a:pt x="1014105" y="705640"/>
                  </a:lnTo>
                  <a:cubicBezTo>
                    <a:pt x="1014441" y="705486"/>
                    <a:pt x="1014653" y="705135"/>
                    <a:pt x="1014617" y="704762"/>
                  </a:cubicBezTo>
                  <a:lnTo>
                    <a:pt x="1017614" y="681220"/>
                  </a:lnTo>
                  <a:cubicBezTo>
                    <a:pt x="1017709" y="680701"/>
                    <a:pt x="1017395" y="680189"/>
                    <a:pt x="1016883" y="680050"/>
                  </a:cubicBezTo>
                  <a:lnTo>
                    <a:pt x="978645" y="667621"/>
                  </a:lnTo>
                  <a:lnTo>
                    <a:pt x="983251" y="650951"/>
                  </a:lnTo>
                  <a:cubicBezTo>
                    <a:pt x="983397" y="650651"/>
                    <a:pt x="983397" y="650301"/>
                    <a:pt x="983251" y="650001"/>
                  </a:cubicBezTo>
                  <a:cubicBezTo>
                    <a:pt x="982952" y="649854"/>
                    <a:pt x="982600" y="649854"/>
                    <a:pt x="982300" y="650001"/>
                  </a:cubicBezTo>
                  <a:lnTo>
                    <a:pt x="979303" y="650001"/>
                  </a:lnTo>
                  <a:lnTo>
                    <a:pt x="986176" y="647076"/>
                  </a:lnTo>
                  <a:cubicBezTo>
                    <a:pt x="986629" y="646879"/>
                    <a:pt x="986870" y="646389"/>
                    <a:pt x="986761" y="645906"/>
                  </a:cubicBezTo>
                  <a:lnTo>
                    <a:pt x="984201" y="634281"/>
                  </a:lnTo>
                  <a:lnTo>
                    <a:pt x="1031359" y="656215"/>
                  </a:lnTo>
                  <a:cubicBezTo>
                    <a:pt x="1031359" y="656215"/>
                    <a:pt x="1031359" y="656215"/>
                    <a:pt x="1031798" y="656215"/>
                  </a:cubicBezTo>
                  <a:cubicBezTo>
                    <a:pt x="1032156" y="656201"/>
                    <a:pt x="1032485" y="656011"/>
                    <a:pt x="1032675" y="655704"/>
                  </a:cubicBezTo>
                  <a:lnTo>
                    <a:pt x="1041522" y="641958"/>
                  </a:lnTo>
                  <a:cubicBezTo>
                    <a:pt x="1041778" y="641637"/>
                    <a:pt x="1041778" y="641183"/>
                    <a:pt x="1041522" y="640862"/>
                  </a:cubicBezTo>
                  <a:lnTo>
                    <a:pt x="1033699" y="623241"/>
                  </a:lnTo>
                  <a:cubicBezTo>
                    <a:pt x="1033516" y="622847"/>
                    <a:pt x="1033107" y="622613"/>
                    <a:pt x="1032675" y="622656"/>
                  </a:cubicBezTo>
                  <a:lnTo>
                    <a:pt x="1008548" y="622656"/>
                  </a:lnTo>
                  <a:cubicBezTo>
                    <a:pt x="1008811" y="622474"/>
                    <a:pt x="1008972" y="622174"/>
                    <a:pt x="1008987" y="621852"/>
                  </a:cubicBezTo>
                  <a:lnTo>
                    <a:pt x="1010961" y="598237"/>
                  </a:lnTo>
                  <a:cubicBezTo>
                    <a:pt x="1011070" y="597981"/>
                    <a:pt x="1011070" y="597688"/>
                    <a:pt x="1010961" y="597432"/>
                  </a:cubicBezTo>
                  <a:cubicBezTo>
                    <a:pt x="1010705" y="597330"/>
                    <a:pt x="1010413" y="597330"/>
                    <a:pt x="1010156" y="597432"/>
                  </a:cubicBezTo>
                  <a:lnTo>
                    <a:pt x="996777" y="598968"/>
                  </a:lnTo>
                  <a:lnTo>
                    <a:pt x="1012862" y="584345"/>
                  </a:lnTo>
                  <a:cubicBezTo>
                    <a:pt x="1012862" y="584345"/>
                    <a:pt x="1013301" y="583833"/>
                    <a:pt x="1012862" y="583468"/>
                  </a:cubicBezTo>
                  <a:cubicBezTo>
                    <a:pt x="1012898" y="583132"/>
                    <a:pt x="1012723" y="582817"/>
                    <a:pt x="1012423" y="582664"/>
                  </a:cubicBezTo>
                  <a:lnTo>
                    <a:pt x="987199" y="564385"/>
                  </a:lnTo>
                  <a:lnTo>
                    <a:pt x="994511" y="564970"/>
                  </a:lnTo>
                  <a:cubicBezTo>
                    <a:pt x="994891" y="564963"/>
                    <a:pt x="995249" y="564773"/>
                    <a:pt x="995461" y="564459"/>
                  </a:cubicBezTo>
                  <a:cubicBezTo>
                    <a:pt x="995717" y="564086"/>
                    <a:pt x="995717" y="563588"/>
                    <a:pt x="995461" y="563216"/>
                  </a:cubicBezTo>
                  <a:lnTo>
                    <a:pt x="995461" y="563216"/>
                  </a:lnTo>
                  <a:lnTo>
                    <a:pt x="1032456" y="589463"/>
                  </a:lnTo>
                  <a:cubicBezTo>
                    <a:pt x="1032646" y="589536"/>
                    <a:pt x="1032851" y="589536"/>
                    <a:pt x="1033041" y="589463"/>
                  </a:cubicBezTo>
                  <a:lnTo>
                    <a:pt x="1033041" y="589463"/>
                  </a:lnTo>
                  <a:cubicBezTo>
                    <a:pt x="1033370" y="589324"/>
                    <a:pt x="1033634" y="589061"/>
                    <a:pt x="1033772" y="588732"/>
                  </a:cubicBezTo>
                  <a:lnTo>
                    <a:pt x="1036697" y="577546"/>
                  </a:lnTo>
                  <a:lnTo>
                    <a:pt x="1033772" y="544206"/>
                  </a:lnTo>
                  <a:cubicBezTo>
                    <a:pt x="1033736" y="543892"/>
                    <a:pt x="1033575" y="543607"/>
                    <a:pt x="1033334" y="543402"/>
                  </a:cubicBezTo>
                  <a:lnTo>
                    <a:pt x="1005843" y="523296"/>
                  </a:lnTo>
                  <a:lnTo>
                    <a:pt x="1028654" y="513279"/>
                  </a:lnTo>
                  <a:cubicBezTo>
                    <a:pt x="1029042" y="513045"/>
                    <a:pt x="1029283" y="512636"/>
                    <a:pt x="1029313" y="512183"/>
                  </a:cubicBezTo>
                  <a:cubicBezTo>
                    <a:pt x="1029246" y="511737"/>
                    <a:pt x="1028939" y="511371"/>
                    <a:pt x="1028508" y="511232"/>
                  </a:cubicBezTo>
                  <a:lnTo>
                    <a:pt x="992975" y="500631"/>
                  </a:lnTo>
                  <a:lnTo>
                    <a:pt x="992975" y="486739"/>
                  </a:lnTo>
                  <a:cubicBezTo>
                    <a:pt x="993070" y="486476"/>
                    <a:pt x="993070" y="486198"/>
                    <a:pt x="992975" y="485935"/>
                  </a:cubicBezTo>
                  <a:cubicBezTo>
                    <a:pt x="992741" y="485840"/>
                    <a:pt x="992478" y="485840"/>
                    <a:pt x="992244" y="485935"/>
                  </a:cubicBezTo>
                  <a:lnTo>
                    <a:pt x="989466" y="485935"/>
                  </a:lnTo>
                  <a:lnTo>
                    <a:pt x="989466" y="485935"/>
                  </a:lnTo>
                  <a:cubicBezTo>
                    <a:pt x="989788" y="485818"/>
                    <a:pt x="990050" y="485584"/>
                    <a:pt x="990197" y="485277"/>
                  </a:cubicBezTo>
                  <a:cubicBezTo>
                    <a:pt x="990343" y="484955"/>
                    <a:pt x="990343" y="484575"/>
                    <a:pt x="990197" y="484254"/>
                  </a:cubicBezTo>
                  <a:lnTo>
                    <a:pt x="974550" y="463928"/>
                  </a:lnTo>
                  <a:lnTo>
                    <a:pt x="1008256" y="454570"/>
                  </a:lnTo>
                  <a:cubicBezTo>
                    <a:pt x="1008760" y="454460"/>
                    <a:pt x="1009111" y="453992"/>
                    <a:pt x="1009060" y="453473"/>
                  </a:cubicBezTo>
                  <a:cubicBezTo>
                    <a:pt x="1009045" y="452990"/>
                    <a:pt x="1008716" y="452581"/>
                    <a:pt x="1008256" y="452449"/>
                  </a:cubicBezTo>
                  <a:lnTo>
                    <a:pt x="996558" y="449525"/>
                  </a:lnTo>
                  <a:lnTo>
                    <a:pt x="1009718" y="445723"/>
                  </a:lnTo>
                  <a:lnTo>
                    <a:pt x="1054829" y="456544"/>
                  </a:lnTo>
                  <a:lnTo>
                    <a:pt x="1054829" y="456544"/>
                  </a:lnTo>
                  <a:cubicBezTo>
                    <a:pt x="1055041" y="456624"/>
                    <a:pt x="1055275" y="456624"/>
                    <a:pt x="1055487" y="456544"/>
                  </a:cubicBezTo>
                  <a:cubicBezTo>
                    <a:pt x="1055713" y="456383"/>
                    <a:pt x="1055867" y="456149"/>
                    <a:pt x="1055925" y="455886"/>
                  </a:cubicBezTo>
                  <a:lnTo>
                    <a:pt x="1059874" y="437900"/>
                  </a:lnTo>
                  <a:lnTo>
                    <a:pt x="1057900" y="409459"/>
                  </a:lnTo>
                  <a:cubicBezTo>
                    <a:pt x="1057907" y="408947"/>
                    <a:pt x="1057526" y="408508"/>
                    <a:pt x="1057022" y="408435"/>
                  </a:cubicBezTo>
                  <a:lnTo>
                    <a:pt x="1017761" y="402294"/>
                  </a:lnTo>
                  <a:lnTo>
                    <a:pt x="1019881" y="401709"/>
                  </a:lnTo>
                  <a:cubicBezTo>
                    <a:pt x="1020261" y="401585"/>
                    <a:pt x="1020561" y="401285"/>
                    <a:pt x="1020685" y="400905"/>
                  </a:cubicBezTo>
                  <a:cubicBezTo>
                    <a:pt x="1020787" y="400546"/>
                    <a:pt x="1020787" y="400166"/>
                    <a:pt x="1020685" y="399808"/>
                  </a:cubicBezTo>
                  <a:lnTo>
                    <a:pt x="1014032" y="394032"/>
                  </a:lnTo>
                  <a:lnTo>
                    <a:pt x="1020466" y="390815"/>
                  </a:lnTo>
                  <a:cubicBezTo>
                    <a:pt x="1020714" y="390625"/>
                    <a:pt x="1020919" y="390369"/>
                    <a:pt x="1021051" y="390084"/>
                  </a:cubicBezTo>
                  <a:cubicBezTo>
                    <a:pt x="1021153" y="389777"/>
                    <a:pt x="1021153" y="389441"/>
                    <a:pt x="1021051" y="389133"/>
                  </a:cubicBezTo>
                  <a:lnTo>
                    <a:pt x="1011692" y="378898"/>
                  </a:lnTo>
                  <a:lnTo>
                    <a:pt x="1013812" y="374730"/>
                  </a:lnTo>
                  <a:lnTo>
                    <a:pt x="1038378" y="387891"/>
                  </a:lnTo>
                  <a:cubicBezTo>
                    <a:pt x="1038539" y="387971"/>
                    <a:pt x="1038729" y="387971"/>
                    <a:pt x="1038890" y="387891"/>
                  </a:cubicBezTo>
                  <a:cubicBezTo>
                    <a:pt x="1039080" y="387949"/>
                    <a:pt x="1039285" y="387949"/>
                    <a:pt x="1039475" y="387891"/>
                  </a:cubicBezTo>
                  <a:lnTo>
                    <a:pt x="1044374" y="384966"/>
                  </a:lnTo>
                  <a:cubicBezTo>
                    <a:pt x="1044761" y="384644"/>
                    <a:pt x="1044929" y="384140"/>
                    <a:pt x="1044812" y="383650"/>
                  </a:cubicBezTo>
                  <a:lnTo>
                    <a:pt x="1040499" y="370343"/>
                  </a:lnTo>
                  <a:lnTo>
                    <a:pt x="1010011" y="348410"/>
                  </a:lnTo>
                  <a:cubicBezTo>
                    <a:pt x="1010011" y="348410"/>
                    <a:pt x="1009645" y="348410"/>
                    <a:pt x="1009426" y="348410"/>
                  </a:cubicBezTo>
                  <a:lnTo>
                    <a:pt x="1009426" y="348410"/>
                  </a:lnTo>
                  <a:cubicBezTo>
                    <a:pt x="1009119" y="348548"/>
                    <a:pt x="1008863" y="348775"/>
                    <a:pt x="1008695" y="349068"/>
                  </a:cubicBezTo>
                  <a:lnTo>
                    <a:pt x="996484" y="375315"/>
                  </a:lnTo>
                  <a:lnTo>
                    <a:pt x="990416" y="370709"/>
                  </a:lnTo>
                  <a:lnTo>
                    <a:pt x="1000945" y="338028"/>
                  </a:lnTo>
                  <a:cubicBezTo>
                    <a:pt x="1001098" y="337486"/>
                    <a:pt x="1000813" y="336916"/>
                    <a:pt x="1000286" y="336711"/>
                  </a:cubicBezTo>
                  <a:lnTo>
                    <a:pt x="995388" y="335103"/>
                  </a:lnTo>
                  <a:lnTo>
                    <a:pt x="998970" y="324648"/>
                  </a:lnTo>
                  <a:cubicBezTo>
                    <a:pt x="998970" y="324648"/>
                    <a:pt x="1017834" y="301763"/>
                    <a:pt x="1017907" y="301690"/>
                  </a:cubicBezTo>
                  <a:cubicBezTo>
                    <a:pt x="1035892" y="293940"/>
                    <a:pt x="1054463" y="284728"/>
                    <a:pt x="1063456" y="275516"/>
                  </a:cubicBezTo>
                  <a:cubicBezTo>
                    <a:pt x="1072449" y="266304"/>
                    <a:pt x="1118876" y="206205"/>
                    <a:pt x="1144392" y="196992"/>
                  </a:cubicBezTo>
                  <a:cubicBezTo>
                    <a:pt x="1169909" y="187780"/>
                    <a:pt x="1187675" y="152247"/>
                    <a:pt x="1169836" y="144644"/>
                  </a:cubicBezTo>
                  <a:cubicBezTo>
                    <a:pt x="1151996" y="137040"/>
                    <a:pt x="1116682" y="123075"/>
                    <a:pt x="1093432" y="147641"/>
                  </a:cubicBezTo>
                  <a:cubicBezTo>
                    <a:pt x="1070182" y="172207"/>
                    <a:pt x="1056876" y="195384"/>
                    <a:pt x="1030263" y="187707"/>
                  </a:cubicBezTo>
                  <a:cubicBezTo>
                    <a:pt x="1003650" y="180030"/>
                    <a:pt x="999629" y="139233"/>
                    <a:pt x="984494" y="118177"/>
                  </a:cubicBezTo>
                  <a:cubicBezTo>
                    <a:pt x="962560" y="87689"/>
                    <a:pt x="975867" y="27590"/>
                    <a:pt x="952690" y="32196"/>
                  </a:cubicBezTo>
                  <a:lnTo>
                    <a:pt x="929367" y="36875"/>
                  </a:lnTo>
                  <a:cubicBezTo>
                    <a:pt x="929367" y="36875"/>
                    <a:pt x="902096" y="30660"/>
                    <a:pt x="885499" y="35267"/>
                  </a:cubicBezTo>
                  <a:cubicBezTo>
                    <a:pt x="863565" y="41335"/>
                    <a:pt x="848942" y="58151"/>
                    <a:pt x="836367" y="54568"/>
                  </a:cubicBezTo>
                  <a:cubicBezTo>
                    <a:pt x="811582" y="47257"/>
                    <a:pt x="789209" y="63927"/>
                    <a:pt x="782922" y="65608"/>
                  </a:cubicBezTo>
                  <a:cubicBezTo>
                    <a:pt x="728599" y="80743"/>
                    <a:pt x="685023" y="60125"/>
                    <a:pt x="676908" y="58663"/>
                  </a:cubicBezTo>
                  <a:cubicBezTo>
                    <a:pt x="670693" y="57420"/>
                    <a:pt x="715072" y="65097"/>
                    <a:pt x="749289" y="58663"/>
                  </a:cubicBezTo>
                  <a:cubicBezTo>
                    <a:pt x="775683" y="53618"/>
                    <a:pt x="820063" y="42212"/>
                    <a:pt x="841777" y="37606"/>
                  </a:cubicBezTo>
                  <a:cubicBezTo>
                    <a:pt x="863492" y="33000"/>
                    <a:pt x="846091" y="22033"/>
                    <a:pt x="838414" y="20936"/>
                  </a:cubicBezTo>
                  <a:cubicBezTo>
                    <a:pt x="810339" y="17061"/>
                    <a:pt x="767787" y="2366"/>
                    <a:pt x="734155" y="172"/>
                  </a:cubicBezTo>
                  <a:cubicBezTo>
                    <a:pt x="707761" y="-1436"/>
                    <a:pt x="690726" y="8727"/>
                    <a:pt x="664405" y="9531"/>
                  </a:cubicBezTo>
                  <a:cubicBezTo>
                    <a:pt x="630700" y="10627"/>
                    <a:pt x="590415" y="8142"/>
                    <a:pt x="563948" y="28833"/>
                  </a:cubicBezTo>
                  <a:cubicBezTo>
                    <a:pt x="540771" y="46891"/>
                    <a:pt x="510941" y="48866"/>
                    <a:pt x="508528" y="52229"/>
                  </a:cubicBezTo>
                  <a:cubicBezTo>
                    <a:pt x="495222" y="70726"/>
                    <a:pt x="483012" y="116861"/>
                    <a:pt x="470875" y="104578"/>
                  </a:cubicBezTo>
                  <a:cubicBezTo>
                    <a:pt x="458738" y="92295"/>
                    <a:pt x="456252" y="61514"/>
                    <a:pt x="440899" y="73797"/>
                  </a:cubicBezTo>
                  <a:cubicBezTo>
                    <a:pt x="425545" y="86080"/>
                    <a:pt x="439802" y="116861"/>
                    <a:pt x="426276" y="138502"/>
                  </a:cubicBezTo>
                  <a:cubicBezTo>
                    <a:pt x="412750" y="160144"/>
                    <a:pt x="375097" y="156927"/>
                    <a:pt x="364203" y="149250"/>
                  </a:cubicBezTo>
                  <a:cubicBezTo>
                    <a:pt x="353309" y="141573"/>
                    <a:pt x="342269" y="135431"/>
                    <a:pt x="297744" y="138502"/>
                  </a:cubicBezTo>
                  <a:cubicBezTo>
                    <a:pt x="253218" y="141573"/>
                    <a:pt x="204598" y="159997"/>
                    <a:pt x="214541" y="178495"/>
                  </a:cubicBezTo>
                  <a:cubicBezTo>
                    <a:pt x="224484" y="196992"/>
                    <a:pt x="194654" y="207740"/>
                    <a:pt x="186904" y="198528"/>
                  </a:cubicBezTo>
                  <a:cubicBezTo>
                    <a:pt x="179154" y="189316"/>
                    <a:pt x="143694" y="209276"/>
                    <a:pt x="145888" y="227773"/>
                  </a:cubicBezTo>
                  <a:cubicBezTo>
                    <a:pt x="148081" y="246271"/>
                    <a:pt x="140331" y="267693"/>
                    <a:pt x="121468" y="263087"/>
                  </a:cubicBezTo>
                  <a:cubicBezTo>
                    <a:pt x="106838" y="259329"/>
                    <a:pt x="91938" y="268146"/>
                    <a:pt x="88180" y="282769"/>
                  </a:cubicBezTo>
                  <a:cubicBezTo>
                    <a:pt x="87631" y="284918"/>
                    <a:pt x="87346" y="287119"/>
                    <a:pt x="87324" y="289334"/>
                  </a:cubicBezTo>
                  <a:cubicBezTo>
                    <a:pt x="86228" y="304761"/>
                    <a:pt x="44041" y="315509"/>
                    <a:pt x="40751" y="315509"/>
                  </a:cubicBezTo>
                  <a:cubicBezTo>
                    <a:pt x="37461" y="315509"/>
                    <a:pt x="10848" y="313900"/>
                    <a:pt x="8362" y="323259"/>
                  </a:cubicBezTo>
                  <a:lnTo>
                    <a:pt x="7924" y="323259"/>
                  </a:lnTo>
                  <a:cubicBezTo>
                    <a:pt x="7668" y="323149"/>
                    <a:pt x="7375" y="323149"/>
                    <a:pt x="7119" y="323259"/>
                  </a:cubicBezTo>
                  <a:lnTo>
                    <a:pt x="247" y="329766"/>
                  </a:lnTo>
                  <a:cubicBezTo>
                    <a:pt x="-82" y="330168"/>
                    <a:pt x="-82" y="330753"/>
                    <a:pt x="247" y="331155"/>
                  </a:cubicBezTo>
                  <a:lnTo>
                    <a:pt x="14211" y="351992"/>
                  </a:lnTo>
                  <a:lnTo>
                    <a:pt x="33879" y="367711"/>
                  </a:lnTo>
                  <a:cubicBezTo>
                    <a:pt x="34091" y="367792"/>
                    <a:pt x="34325" y="367792"/>
                    <a:pt x="34537" y="367711"/>
                  </a:cubicBezTo>
                  <a:lnTo>
                    <a:pt x="34537" y="367711"/>
                  </a:lnTo>
                  <a:lnTo>
                    <a:pt x="52376" y="361716"/>
                  </a:lnTo>
                  <a:lnTo>
                    <a:pt x="45065" y="374950"/>
                  </a:lnTo>
                  <a:cubicBezTo>
                    <a:pt x="44838" y="375308"/>
                    <a:pt x="44838" y="375761"/>
                    <a:pt x="45065" y="376119"/>
                  </a:cubicBezTo>
                  <a:cubicBezTo>
                    <a:pt x="45284" y="376383"/>
                    <a:pt x="45599" y="376536"/>
                    <a:pt x="45942" y="376558"/>
                  </a:cubicBezTo>
                  <a:lnTo>
                    <a:pt x="62612" y="373926"/>
                  </a:lnTo>
                  <a:lnTo>
                    <a:pt x="54862" y="387671"/>
                  </a:lnTo>
                  <a:cubicBezTo>
                    <a:pt x="54679" y="388037"/>
                    <a:pt x="54679" y="388475"/>
                    <a:pt x="54862" y="388841"/>
                  </a:cubicBezTo>
                  <a:cubicBezTo>
                    <a:pt x="55052" y="389148"/>
                    <a:pt x="55381" y="389338"/>
                    <a:pt x="55739" y="389353"/>
                  </a:cubicBezTo>
                  <a:lnTo>
                    <a:pt x="131192" y="376193"/>
                  </a:lnTo>
                  <a:lnTo>
                    <a:pt x="136529" y="392058"/>
                  </a:lnTo>
                  <a:lnTo>
                    <a:pt x="124466" y="398492"/>
                  </a:lnTo>
                  <a:cubicBezTo>
                    <a:pt x="124217" y="398667"/>
                    <a:pt x="124034" y="398931"/>
                    <a:pt x="123954" y="399223"/>
                  </a:cubicBezTo>
                  <a:cubicBezTo>
                    <a:pt x="123822" y="399523"/>
                    <a:pt x="123822" y="399874"/>
                    <a:pt x="123954" y="400174"/>
                  </a:cubicBezTo>
                  <a:lnTo>
                    <a:pt x="137260" y="416990"/>
                  </a:lnTo>
                  <a:lnTo>
                    <a:pt x="51206" y="415016"/>
                  </a:lnTo>
                  <a:cubicBezTo>
                    <a:pt x="50965" y="414950"/>
                    <a:pt x="50717" y="414950"/>
                    <a:pt x="50475" y="415016"/>
                  </a:cubicBezTo>
                  <a:lnTo>
                    <a:pt x="29858" y="434683"/>
                  </a:lnTo>
                  <a:cubicBezTo>
                    <a:pt x="29543" y="435122"/>
                    <a:pt x="29543" y="435707"/>
                    <a:pt x="29858" y="436145"/>
                  </a:cubicBezTo>
                  <a:lnTo>
                    <a:pt x="44480" y="455739"/>
                  </a:lnTo>
                  <a:cubicBezTo>
                    <a:pt x="44663" y="456003"/>
                    <a:pt x="44963" y="456163"/>
                    <a:pt x="45284" y="456178"/>
                  </a:cubicBezTo>
                  <a:cubicBezTo>
                    <a:pt x="45621" y="456207"/>
                    <a:pt x="45950" y="456068"/>
                    <a:pt x="46162" y="455813"/>
                  </a:cubicBezTo>
                  <a:lnTo>
                    <a:pt x="58225" y="440678"/>
                  </a:lnTo>
                  <a:lnTo>
                    <a:pt x="55081" y="450841"/>
                  </a:lnTo>
                  <a:cubicBezTo>
                    <a:pt x="54972" y="451097"/>
                    <a:pt x="54972" y="451389"/>
                    <a:pt x="55081" y="451645"/>
                  </a:cubicBezTo>
                  <a:lnTo>
                    <a:pt x="58006" y="458518"/>
                  </a:lnTo>
                  <a:cubicBezTo>
                    <a:pt x="58145" y="458847"/>
                    <a:pt x="58452" y="459073"/>
                    <a:pt x="58810" y="459103"/>
                  </a:cubicBezTo>
                  <a:lnTo>
                    <a:pt x="89883" y="464586"/>
                  </a:lnTo>
                  <a:lnTo>
                    <a:pt x="64221" y="486520"/>
                  </a:lnTo>
                  <a:cubicBezTo>
                    <a:pt x="64045" y="486747"/>
                    <a:pt x="63899" y="486995"/>
                    <a:pt x="63782" y="487251"/>
                  </a:cubicBezTo>
                  <a:cubicBezTo>
                    <a:pt x="63716" y="487544"/>
                    <a:pt x="63716" y="487836"/>
                    <a:pt x="63782" y="488129"/>
                  </a:cubicBezTo>
                  <a:lnTo>
                    <a:pt x="91711" y="518763"/>
                  </a:lnTo>
                  <a:lnTo>
                    <a:pt x="127025" y="531558"/>
                  </a:lnTo>
                  <a:lnTo>
                    <a:pt x="127390" y="531558"/>
                  </a:lnTo>
                  <a:cubicBezTo>
                    <a:pt x="127727" y="531616"/>
                    <a:pt x="128070" y="531477"/>
                    <a:pt x="128268" y="531192"/>
                  </a:cubicBezTo>
                  <a:cubicBezTo>
                    <a:pt x="128596" y="530790"/>
                    <a:pt x="128596" y="530205"/>
                    <a:pt x="128268" y="529803"/>
                  </a:cubicBezTo>
                  <a:lnTo>
                    <a:pt x="111086" y="509770"/>
                  </a:lnTo>
                  <a:lnTo>
                    <a:pt x="115034" y="502459"/>
                  </a:lnTo>
                  <a:lnTo>
                    <a:pt x="128706" y="512548"/>
                  </a:lnTo>
                  <a:cubicBezTo>
                    <a:pt x="128918" y="512614"/>
                    <a:pt x="129152" y="512614"/>
                    <a:pt x="129364" y="512548"/>
                  </a:cubicBezTo>
                  <a:lnTo>
                    <a:pt x="129730" y="512548"/>
                  </a:lnTo>
                  <a:cubicBezTo>
                    <a:pt x="130030" y="512431"/>
                    <a:pt x="130271" y="512190"/>
                    <a:pt x="130388" y="511890"/>
                  </a:cubicBezTo>
                  <a:lnTo>
                    <a:pt x="134921" y="498291"/>
                  </a:lnTo>
                  <a:lnTo>
                    <a:pt x="142890" y="501362"/>
                  </a:lnTo>
                  <a:lnTo>
                    <a:pt x="140112" y="515253"/>
                  </a:lnTo>
                  <a:cubicBezTo>
                    <a:pt x="139951" y="515641"/>
                    <a:pt x="140112" y="516080"/>
                    <a:pt x="140477" y="516277"/>
                  </a:cubicBezTo>
                  <a:lnTo>
                    <a:pt x="146327" y="521176"/>
                  </a:lnTo>
                  <a:cubicBezTo>
                    <a:pt x="146327" y="521176"/>
                    <a:pt x="146765" y="521176"/>
                    <a:pt x="147058" y="521176"/>
                  </a:cubicBezTo>
                  <a:lnTo>
                    <a:pt x="147643" y="521176"/>
                  </a:lnTo>
                  <a:lnTo>
                    <a:pt x="188293" y="493978"/>
                  </a:lnTo>
                  <a:lnTo>
                    <a:pt x="275590" y="541282"/>
                  </a:lnTo>
                  <a:lnTo>
                    <a:pt x="282244" y="555904"/>
                  </a:lnTo>
                  <a:lnTo>
                    <a:pt x="277491" y="570527"/>
                  </a:lnTo>
                  <a:cubicBezTo>
                    <a:pt x="277374" y="571031"/>
                    <a:pt x="277579" y="571551"/>
                    <a:pt x="278003" y="571843"/>
                  </a:cubicBezTo>
                  <a:lnTo>
                    <a:pt x="278515" y="571843"/>
                  </a:lnTo>
                  <a:cubicBezTo>
                    <a:pt x="278866" y="571858"/>
                    <a:pt x="279195" y="571689"/>
                    <a:pt x="279392" y="571404"/>
                  </a:cubicBezTo>
                  <a:lnTo>
                    <a:pt x="280928" y="569357"/>
                  </a:lnTo>
                  <a:lnTo>
                    <a:pt x="285753" y="589244"/>
                  </a:lnTo>
                  <a:lnTo>
                    <a:pt x="307687" y="606572"/>
                  </a:lnTo>
                  <a:lnTo>
                    <a:pt x="306737" y="619805"/>
                  </a:lnTo>
                  <a:cubicBezTo>
                    <a:pt x="306634" y="620061"/>
                    <a:pt x="306634" y="620353"/>
                    <a:pt x="306737" y="620609"/>
                  </a:cubicBezTo>
                  <a:lnTo>
                    <a:pt x="320262" y="634062"/>
                  </a:lnTo>
                  <a:lnTo>
                    <a:pt x="310173" y="637425"/>
                  </a:lnTo>
                  <a:cubicBezTo>
                    <a:pt x="309683" y="637608"/>
                    <a:pt x="309368" y="638076"/>
                    <a:pt x="309368" y="638595"/>
                  </a:cubicBezTo>
                  <a:cubicBezTo>
                    <a:pt x="309464" y="639107"/>
                    <a:pt x="309880" y="639487"/>
                    <a:pt x="310392" y="639546"/>
                  </a:cubicBezTo>
                  <a:lnTo>
                    <a:pt x="317703" y="640350"/>
                  </a:lnTo>
                  <a:lnTo>
                    <a:pt x="313390" y="644517"/>
                  </a:lnTo>
                  <a:cubicBezTo>
                    <a:pt x="313266" y="644824"/>
                    <a:pt x="313266" y="645161"/>
                    <a:pt x="313390" y="645468"/>
                  </a:cubicBezTo>
                  <a:cubicBezTo>
                    <a:pt x="313419" y="645826"/>
                    <a:pt x="313646" y="646133"/>
                    <a:pt x="313975" y="646272"/>
                  </a:cubicBezTo>
                  <a:lnTo>
                    <a:pt x="322090" y="650878"/>
                  </a:lnTo>
                  <a:lnTo>
                    <a:pt x="319312" y="666744"/>
                  </a:lnTo>
                  <a:cubicBezTo>
                    <a:pt x="319166" y="666992"/>
                    <a:pt x="319166" y="667299"/>
                    <a:pt x="319312" y="667548"/>
                  </a:cubicBezTo>
                  <a:lnTo>
                    <a:pt x="328817" y="679904"/>
                  </a:lnTo>
                  <a:lnTo>
                    <a:pt x="325965" y="694527"/>
                  </a:lnTo>
                  <a:cubicBezTo>
                    <a:pt x="325812" y="694826"/>
                    <a:pt x="325812" y="695177"/>
                    <a:pt x="325965" y="695477"/>
                  </a:cubicBezTo>
                  <a:lnTo>
                    <a:pt x="333277" y="703958"/>
                  </a:lnTo>
                  <a:lnTo>
                    <a:pt x="332326" y="714340"/>
                  </a:lnTo>
                  <a:cubicBezTo>
                    <a:pt x="332319" y="714728"/>
                    <a:pt x="332509" y="715086"/>
                    <a:pt x="332838" y="715291"/>
                  </a:cubicBezTo>
                  <a:cubicBezTo>
                    <a:pt x="333057" y="715342"/>
                    <a:pt x="333277" y="715342"/>
                    <a:pt x="333496" y="715291"/>
                  </a:cubicBezTo>
                  <a:lnTo>
                    <a:pt x="333861" y="715291"/>
                  </a:lnTo>
                  <a:lnTo>
                    <a:pt x="339930" y="712659"/>
                  </a:lnTo>
                  <a:lnTo>
                    <a:pt x="336420" y="719970"/>
                  </a:lnTo>
                  <a:cubicBezTo>
                    <a:pt x="336143" y="720335"/>
                    <a:pt x="336143" y="720847"/>
                    <a:pt x="336420" y="721213"/>
                  </a:cubicBezTo>
                  <a:lnTo>
                    <a:pt x="339637" y="724503"/>
                  </a:lnTo>
                  <a:lnTo>
                    <a:pt x="332326" y="733496"/>
                  </a:lnTo>
                  <a:cubicBezTo>
                    <a:pt x="332238" y="733759"/>
                    <a:pt x="332238" y="734037"/>
                    <a:pt x="332326" y="734300"/>
                  </a:cubicBezTo>
                  <a:cubicBezTo>
                    <a:pt x="332385" y="734644"/>
                    <a:pt x="332596" y="734943"/>
                    <a:pt x="332911" y="735104"/>
                  </a:cubicBezTo>
                  <a:lnTo>
                    <a:pt x="351920" y="747533"/>
                  </a:lnTo>
                  <a:lnTo>
                    <a:pt x="350239" y="777729"/>
                  </a:lnTo>
                  <a:lnTo>
                    <a:pt x="333569" y="798274"/>
                  </a:lnTo>
                  <a:cubicBezTo>
                    <a:pt x="333423" y="798596"/>
                    <a:pt x="333423" y="798976"/>
                    <a:pt x="333569" y="799297"/>
                  </a:cubicBezTo>
                  <a:cubicBezTo>
                    <a:pt x="333700" y="799648"/>
                    <a:pt x="334008" y="799897"/>
                    <a:pt x="334373" y="799955"/>
                  </a:cubicBezTo>
                  <a:lnTo>
                    <a:pt x="346291" y="803392"/>
                  </a:lnTo>
                  <a:lnTo>
                    <a:pt x="335397" y="815748"/>
                  </a:lnTo>
                  <a:lnTo>
                    <a:pt x="332399" y="820720"/>
                  </a:lnTo>
                  <a:cubicBezTo>
                    <a:pt x="332363" y="820939"/>
                    <a:pt x="332363" y="821158"/>
                    <a:pt x="332399" y="821378"/>
                  </a:cubicBezTo>
                  <a:lnTo>
                    <a:pt x="333496" y="827592"/>
                  </a:lnTo>
                  <a:lnTo>
                    <a:pt x="339345" y="838486"/>
                  </a:lnTo>
                  <a:cubicBezTo>
                    <a:pt x="339564" y="838793"/>
                    <a:pt x="339915" y="838983"/>
                    <a:pt x="340295" y="838998"/>
                  </a:cubicBezTo>
                  <a:lnTo>
                    <a:pt x="365958" y="836073"/>
                  </a:lnTo>
                  <a:cubicBezTo>
                    <a:pt x="366243" y="836015"/>
                    <a:pt x="366506" y="835861"/>
                    <a:pt x="366689" y="835635"/>
                  </a:cubicBezTo>
                  <a:cubicBezTo>
                    <a:pt x="366835" y="835357"/>
                    <a:pt x="366835" y="835035"/>
                    <a:pt x="366689" y="834757"/>
                  </a:cubicBezTo>
                  <a:lnTo>
                    <a:pt x="364861" y="825399"/>
                  </a:lnTo>
                  <a:lnTo>
                    <a:pt x="375317" y="813116"/>
                  </a:lnTo>
                  <a:cubicBezTo>
                    <a:pt x="375382" y="812875"/>
                    <a:pt x="375382" y="812626"/>
                    <a:pt x="375317" y="812385"/>
                  </a:cubicBezTo>
                  <a:lnTo>
                    <a:pt x="375317" y="806609"/>
                  </a:lnTo>
                  <a:lnTo>
                    <a:pt x="379118" y="814797"/>
                  </a:lnTo>
                  <a:cubicBezTo>
                    <a:pt x="379279" y="815126"/>
                    <a:pt x="379572" y="815360"/>
                    <a:pt x="379922" y="815456"/>
                  </a:cubicBezTo>
                  <a:lnTo>
                    <a:pt x="379922" y="815456"/>
                  </a:lnTo>
                  <a:cubicBezTo>
                    <a:pt x="380230" y="815463"/>
                    <a:pt x="380529" y="815324"/>
                    <a:pt x="380727" y="815090"/>
                  </a:cubicBezTo>
                  <a:lnTo>
                    <a:pt x="384529" y="811361"/>
                  </a:lnTo>
                  <a:lnTo>
                    <a:pt x="381897" y="819915"/>
                  </a:lnTo>
                  <a:cubicBezTo>
                    <a:pt x="381728" y="820208"/>
                    <a:pt x="381728" y="820573"/>
                    <a:pt x="381897" y="820866"/>
                  </a:cubicBezTo>
                  <a:cubicBezTo>
                    <a:pt x="382050" y="821166"/>
                    <a:pt x="382365" y="821341"/>
                    <a:pt x="382701" y="821304"/>
                  </a:cubicBezTo>
                  <a:lnTo>
                    <a:pt x="404196" y="823059"/>
                  </a:lnTo>
                  <a:lnTo>
                    <a:pt x="384090" y="837024"/>
                  </a:lnTo>
                  <a:cubicBezTo>
                    <a:pt x="383607" y="837389"/>
                    <a:pt x="383505" y="838077"/>
                    <a:pt x="383871" y="838559"/>
                  </a:cubicBezTo>
                  <a:cubicBezTo>
                    <a:pt x="384075" y="838837"/>
                    <a:pt x="384404" y="838998"/>
                    <a:pt x="384748" y="838998"/>
                  </a:cubicBezTo>
                  <a:lnTo>
                    <a:pt x="403977" y="837243"/>
                  </a:lnTo>
                  <a:lnTo>
                    <a:pt x="392717" y="852962"/>
                  </a:lnTo>
                  <a:cubicBezTo>
                    <a:pt x="392388" y="853365"/>
                    <a:pt x="392388" y="853950"/>
                    <a:pt x="392717" y="854352"/>
                  </a:cubicBezTo>
                  <a:cubicBezTo>
                    <a:pt x="392951" y="854439"/>
                    <a:pt x="393215" y="854439"/>
                    <a:pt x="393448" y="854352"/>
                  </a:cubicBezTo>
                  <a:cubicBezTo>
                    <a:pt x="393660" y="854432"/>
                    <a:pt x="393894" y="854432"/>
                    <a:pt x="394106" y="854352"/>
                  </a:cubicBezTo>
                  <a:lnTo>
                    <a:pt x="406828" y="845870"/>
                  </a:lnTo>
                  <a:lnTo>
                    <a:pt x="400467" y="854790"/>
                  </a:lnTo>
                  <a:cubicBezTo>
                    <a:pt x="400284" y="855156"/>
                    <a:pt x="400284" y="855594"/>
                    <a:pt x="400467" y="855960"/>
                  </a:cubicBezTo>
                  <a:cubicBezTo>
                    <a:pt x="400665" y="856304"/>
                    <a:pt x="401023" y="856523"/>
                    <a:pt x="401418" y="856545"/>
                  </a:cubicBezTo>
                  <a:lnTo>
                    <a:pt x="415017" y="854717"/>
                  </a:lnTo>
                  <a:lnTo>
                    <a:pt x="415017" y="862540"/>
                  </a:lnTo>
                  <a:lnTo>
                    <a:pt x="406828" y="858373"/>
                  </a:lnTo>
                  <a:lnTo>
                    <a:pt x="406316" y="858373"/>
                  </a:lnTo>
                  <a:cubicBezTo>
                    <a:pt x="405951" y="858373"/>
                    <a:pt x="405622" y="858570"/>
                    <a:pt x="405439" y="858885"/>
                  </a:cubicBezTo>
                  <a:cubicBezTo>
                    <a:pt x="405037" y="859279"/>
                    <a:pt x="405030" y="859930"/>
                    <a:pt x="405424" y="860332"/>
                  </a:cubicBezTo>
                  <a:cubicBezTo>
                    <a:pt x="405432" y="860340"/>
                    <a:pt x="405432" y="860340"/>
                    <a:pt x="405439" y="860347"/>
                  </a:cubicBezTo>
                  <a:lnTo>
                    <a:pt x="425253" y="874970"/>
                  </a:lnTo>
                  <a:lnTo>
                    <a:pt x="421378" y="876285"/>
                  </a:lnTo>
                  <a:cubicBezTo>
                    <a:pt x="421027" y="876454"/>
                    <a:pt x="420778" y="876783"/>
                    <a:pt x="420720" y="877163"/>
                  </a:cubicBezTo>
                  <a:cubicBezTo>
                    <a:pt x="420500" y="877470"/>
                    <a:pt x="420500" y="877879"/>
                    <a:pt x="420720" y="878186"/>
                  </a:cubicBezTo>
                  <a:lnTo>
                    <a:pt x="425837" y="881623"/>
                  </a:lnTo>
                  <a:lnTo>
                    <a:pt x="422840" y="887618"/>
                  </a:lnTo>
                  <a:lnTo>
                    <a:pt x="417941" y="885132"/>
                  </a:lnTo>
                  <a:lnTo>
                    <a:pt x="417429" y="885132"/>
                  </a:lnTo>
                  <a:cubicBezTo>
                    <a:pt x="417108" y="885147"/>
                    <a:pt x="416808" y="885308"/>
                    <a:pt x="416625" y="885571"/>
                  </a:cubicBezTo>
                  <a:cubicBezTo>
                    <a:pt x="416304" y="885951"/>
                    <a:pt x="416304" y="886507"/>
                    <a:pt x="416625" y="886887"/>
                  </a:cubicBezTo>
                  <a:lnTo>
                    <a:pt x="422474" y="894710"/>
                  </a:lnTo>
                  <a:cubicBezTo>
                    <a:pt x="422715" y="894981"/>
                    <a:pt x="423059" y="895141"/>
                    <a:pt x="423425" y="895149"/>
                  </a:cubicBezTo>
                  <a:lnTo>
                    <a:pt x="429201" y="894344"/>
                  </a:lnTo>
                  <a:lnTo>
                    <a:pt x="429201" y="899097"/>
                  </a:lnTo>
                  <a:lnTo>
                    <a:pt x="387965" y="876285"/>
                  </a:lnTo>
                  <a:lnTo>
                    <a:pt x="356526" y="880234"/>
                  </a:lnTo>
                  <a:cubicBezTo>
                    <a:pt x="356161" y="880277"/>
                    <a:pt x="355832" y="880497"/>
                    <a:pt x="355649" y="880818"/>
                  </a:cubicBezTo>
                  <a:cubicBezTo>
                    <a:pt x="355430" y="881126"/>
                    <a:pt x="355430" y="881535"/>
                    <a:pt x="355649" y="881842"/>
                  </a:cubicBezTo>
                  <a:lnTo>
                    <a:pt x="366835" y="899901"/>
                  </a:lnTo>
                  <a:lnTo>
                    <a:pt x="396665" y="916717"/>
                  </a:lnTo>
                  <a:lnTo>
                    <a:pt x="434099" y="920592"/>
                  </a:lnTo>
                  <a:lnTo>
                    <a:pt x="434830" y="929658"/>
                  </a:lnTo>
                  <a:lnTo>
                    <a:pt x="430955" y="932729"/>
                  </a:lnTo>
                  <a:cubicBezTo>
                    <a:pt x="430561" y="932941"/>
                    <a:pt x="430356" y="933387"/>
                    <a:pt x="430444" y="933825"/>
                  </a:cubicBezTo>
                  <a:lnTo>
                    <a:pt x="431248" y="939016"/>
                  </a:lnTo>
                  <a:lnTo>
                    <a:pt x="427007" y="941575"/>
                  </a:lnTo>
                  <a:cubicBezTo>
                    <a:pt x="426605" y="941853"/>
                    <a:pt x="426408" y="942343"/>
                    <a:pt x="426496" y="942818"/>
                  </a:cubicBezTo>
                  <a:lnTo>
                    <a:pt x="428323" y="948887"/>
                  </a:lnTo>
                  <a:lnTo>
                    <a:pt x="424156" y="951372"/>
                  </a:lnTo>
                  <a:cubicBezTo>
                    <a:pt x="423790" y="951548"/>
                    <a:pt x="423564" y="951921"/>
                    <a:pt x="423571" y="952323"/>
                  </a:cubicBezTo>
                  <a:lnTo>
                    <a:pt x="423571" y="960219"/>
                  </a:lnTo>
                  <a:cubicBezTo>
                    <a:pt x="423564" y="960512"/>
                    <a:pt x="423703" y="960782"/>
                    <a:pt x="423937" y="960950"/>
                  </a:cubicBezTo>
                  <a:cubicBezTo>
                    <a:pt x="424119" y="961170"/>
                    <a:pt x="424383" y="961301"/>
                    <a:pt x="424668" y="961316"/>
                  </a:cubicBezTo>
                  <a:lnTo>
                    <a:pt x="435635" y="960365"/>
                  </a:lnTo>
                  <a:lnTo>
                    <a:pt x="437170" y="964679"/>
                  </a:lnTo>
                  <a:lnTo>
                    <a:pt x="432783" y="968115"/>
                  </a:lnTo>
                  <a:cubicBezTo>
                    <a:pt x="432366" y="968540"/>
                    <a:pt x="432366" y="969227"/>
                    <a:pt x="432783" y="969651"/>
                  </a:cubicBezTo>
                  <a:lnTo>
                    <a:pt x="433953" y="971259"/>
                  </a:lnTo>
                  <a:lnTo>
                    <a:pt x="422840" y="968847"/>
                  </a:lnTo>
                  <a:cubicBezTo>
                    <a:pt x="422577" y="968861"/>
                    <a:pt x="422336" y="969000"/>
                    <a:pt x="422182" y="969212"/>
                  </a:cubicBezTo>
                  <a:cubicBezTo>
                    <a:pt x="421955" y="969461"/>
                    <a:pt x="421955" y="969841"/>
                    <a:pt x="422182" y="970089"/>
                  </a:cubicBezTo>
                  <a:lnTo>
                    <a:pt x="423059" y="983250"/>
                  </a:lnTo>
                  <a:lnTo>
                    <a:pt x="418599" y="986759"/>
                  </a:lnTo>
                  <a:cubicBezTo>
                    <a:pt x="418256" y="987044"/>
                    <a:pt x="418087" y="987490"/>
                    <a:pt x="418161" y="987929"/>
                  </a:cubicBezTo>
                  <a:cubicBezTo>
                    <a:pt x="418300" y="988360"/>
                    <a:pt x="418665" y="988668"/>
                    <a:pt x="419111" y="988733"/>
                  </a:cubicBezTo>
                  <a:lnTo>
                    <a:pt x="423790" y="989464"/>
                  </a:lnTo>
                  <a:lnTo>
                    <a:pt x="421451" y="997361"/>
                  </a:lnTo>
                  <a:lnTo>
                    <a:pt x="394691" y="998384"/>
                  </a:lnTo>
                  <a:cubicBezTo>
                    <a:pt x="394355" y="998428"/>
                    <a:pt x="394048" y="998582"/>
                    <a:pt x="393814" y="998823"/>
                  </a:cubicBezTo>
                  <a:lnTo>
                    <a:pt x="387088" y="1008035"/>
                  </a:lnTo>
                  <a:lnTo>
                    <a:pt x="388111" y="1016882"/>
                  </a:lnTo>
                  <a:cubicBezTo>
                    <a:pt x="388177" y="1017379"/>
                    <a:pt x="388564" y="1017767"/>
                    <a:pt x="389062" y="1017832"/>
                  </a:cubicBezTo>
                  <a:lnTo>
                    <a:pt x="398493" y="1018710"/>
                  </a:lnTo>
                  <a:lnTo>
                    <a:pt x="417503" y="1008401"/>
                  </a:lnTo>
                  <a:lnTo>
                    <a:pt x="413847" y="1013153"/>
                  </a:lnTo>
                  <a:cubicBezTo>
                    <a:pt x="413445" y="1013548"/>
                    <a:pt x="413438" y="1014199"/>
                    <a:pt x="413832" y="1014601"/>
                  </a:cubicBezTo>
                  <a:cubicBezTo>
                    <a:pt x="413840" y="1014608"/>
                    <a:pt x="413840" y="1014608"/>
                    <a:pt x="413847" y="1014615"/>
                  </a:cubicBezTo>
                  <a:lnTo>
                    <a:pt x="423279" y="1022438"/>
                  </a:lnTo>
                  <a:lnTo>
                    <a:pt x="378241" y="1021488"/>
                  </a:lnTo>
                  <a:cubicBezTo>
                    <a:pt x="377714" y="1021444"/>
                    <a:pt x="377261" y="1021839"/>
                    <a:pt x="377217" y="1022358"/>
                  </a:cubicBezTo>
                  <a:cubicBezTo>
                    <a:pt x="377217" y="1022358"/>
                    <a:pt x="377217" y="1022365"/>
                    <a:pt x="377217" y="1022365"/>
                  </a:cubicBezTo>
                  <a:cubicBezTo>
                    <a:pt x="377042" y="1022833"/>
                    <a:pt x="377225" y="1023352"/>
                    <a:pt x="377656" y="1023608"/>
                  </a:cubicBezTo>
                  <a:lnTo>
                    <a:pt x="387380" y="1028360"/>
                  </a:lnTo>
                  <a:lnTo>
                    <a:pt x="374878" y="1033332"/>
                  </a:lnTo>
                  <a:cubicBezTo>
                    <a:pt x="374373" y="1033559"/>
                    <a:pt x="374103" y="1034107"/>
                    <a:pt x="374220" y="1034648"/>
                  </a:cubicBezTo>
                  <a:lnTo>
                    <a:pt x="376121" y="1045835"/>
                  </a:lnTo>
                  <a:lnTo>
                    <a:pt x="372465" y="1050441"/>
                  </a:lnTo>
                  <a:cubicBezTo>
                    <a:pt x="372319" y="1050770"/>
                    <a:pt x="372319" y="1051135"/>
                    <a:pt x="372465" y="1051464"/>
                  </a:cubicBezTo>
                  <a:cubicBezTo>
                    <a:pt x="372560" y="1051837"/>
                    <a:pt x="372889" y="1052100"/>
                    <a:pt x="373269" y="1052122"/>
                  </a:cubicBezTo>
                  <a:lnTo>
                    <a:pt x="376633" y="1052707"/>
                  </a:lnTo>
                  <a:lnTo>
                    <a:pt x="371880" y="1056070"/>
                  </a:lnTo>
                  <a:cubicBezTo>
                    <a:pt x="371617" y="1056224"/>
                    <a:pt x="371449" y="1056502"/>
                    <a:pt x="371441" y="1056802"/>
                  </a:cubicBezTo>
                  <a:lnTo>
                    <a:pt x="367493" y="1075372"/>
                  </a:lnTo>
                  <a:cubicBezTo>
                    <a:pt x="367340" y="1075643"/>
                    <a:pt x="367340" y="1075979"/>
                    <a:pt x="367493" y="1076250"/>
                  </a:cubicBezTo>
                  <a:lnTo>
                    <a:pt x="373342" y="1084146"/>
                  </a:lnTo>
                  <a:cubicBezTo>
                    <a:pt x="373540" y="1084431"/>
                    <a:pt x="373869" y="1084599"/>
                    <a:pt x="374220" y="1084584"/>
                  </a:cubicBezTo>
                  <a:lnTo>
                    <a:pt x="383286" y="1084584"/>
                  </a:lnTo>
                  <a:lnTo>
                    <a:pt x="377144" y="1096721"/>
                  </a:lnTo>
                  <a:cubicBezTo>
                    <a:pt x="376918" y="1097080"/>
                    <a:pt x="376918" y="1097533"/>
                    <a:pt x="377144" y="1097891"/>
                  </a:cubicBezTo>
                  <a:lnTo>
                    <a:pt x="380361" y="1101620"/>
                  </a:lnTo>
                  <a:lnTo>
                    <a:pt x="375024" y="1101035"/>
                  </a:lnTo>
                  <a:lnTo>
                    <a:pt x="374366" y="1101035"/>
                  </a:lnTo>
                  <a:cubicBezTo>
                    <a:pt x="374161" y="1101225"/>
                    <a:pt x="374030" y="1101488"/>
                    <a:pt x="374000" y="1101766"/>
                  </a:cubicBezTo>
                  <a:lnTo>
                    <a:pt x="372977" y="1110613"/>
                  </a:lnTo>
                  <a:cubicBezTo>
                    <a:pt x="372955" y="1111000"/>
                    <a:pt x="373152" y="1111366"/>
                    <a:pt x="373489" y="1111563"/>
                  </a:cubicBezTo>
                  <a:lnTo>
                    <a:pt x="378168" y="1114707"/>
                  </a:lnTo>
                  <a:lnTo>
                    <a:pt x="374366" y="1117705"/>
                  </a:lnTo>
                  <a:cubicBezTo>
                    <a:pt x="374008" y="1118004"/>
                    <a:pt x="373862" y="1118494"/>
                    <a:pt x="374000" y="1118948"/>
                  </a:cubicBezTo>
                  <a:cubicBezTo>
                    <a:pt x="374183" y="1119357"/>
                    <a:pt x="374578" y="1119635"/>
                    <a:pt x="375024" y="1119679"/>
                  </a:cubicBezTo>
                  <a:lnTo>
                    <a:pt x="383944" y="1119679"/>
                  </a:lnTo>
                  <a:lnTo>
                    <a:pt x="377291" y="1125601"/>
                  </a:lnTo>
                  <a:cubicBezTo>
                    <a:pt x="376940" y="1125966"/>
                    <a:pt x="376940" y="1126551"/>
                    <a:pt x="377291" y="1126917"/>
                  </a:cubicBezTo>
                  <a:lnTo>
                    <a:pt x="382189" y="1135764"/>
                  </a:lnTo>
                  <a:cubicBezTo>
                    <a:pt x="382306" y="1136063"/>
                    <a:pt x="382598" y="1136268"/>
                    <a:pt x="382920" y="1136275"/>
                  </a:cubicBezTo>
                  <a:lnTo>
                    <a:pt x="382920" y="1136275"/>
                  </a:lnTo>
                  <a:cubicBezTo>
                    <a:pt x="383110" y="1136349"/>
                    <a:pt x="383315" y="1136349"/>
                    <a:pt x="383505" y="1136275"/>
                  </a:cubicBezTo>
                  <a:lnTo>
                    <a:pt x="386210" y="1134521"/>
                  </a:lnTo>
                  <a:lnTo>
                    <a:pt x="381897" y="1143806"/>
                  </a:lnTo>
                  <a:cubicBezTo>
                    <a:pt x="381684" y="1144164"/>
                    <a:pt x="381684" y="1144610"/>
                    <a:pt x="381897" y="1144976"/>
                  </a:cubicBezTo>
                  <a:cubicBezTo>
                    <a:pt x="382160" y="1145071"/>
                    <a:pt x="382445" y="1145071"/>
                    <a:pt x="382701" y="1144976"/>
                  </a:cubicBezTo>
                  <a:lnTo>
                    <a:pt x="383139" y="1144976"/>
                  </a:lnTo>
                  <a:lnTo>
                    <a:pt x="390451" y="1141686"/>
                  </a:lnTo>
                  <a:lnTo>
                    <a:pt x="390451" y="1150825"/>
                  </a:lnTo>
                  <a:cubicBezTo>
                    <a:pt x="390465" y="1151307"/>
                    <a:pt x="390794" y="1151717"/>
                    <a:pt x="391255" y="1151848"/>
                  </a:cubicBezTo>
                  <a:lnTo>
                    <a:pt x="399151" y="1154261"/>
                  </a:lnTo>
                  <a:lnTo>
                    <a:pt x="394399" y="1159379"/>
                  </a:lnTo>
                  <a:cubicBezTo>
                    <a:pt x="394180" y="1159767"/>
                    <a:pt x="394180" y="1160235"/>
                    <a:pt x="394399" y="1160622"/>
                  </a:cubicBezTo>
                  <a:cubicBezTo>
                    <a:pt x="394589" y="1161017"/>
                    <a:pt x="394984" y="1161273"/>
                    <a:pt x="395423" y="1161280"/>
                  </a:cubicBezTo>
                  <a:lnTo>
                    <a:pt x="399151" y="1161280"/>
                  </a:lnTo>
                  <a:lnTo>
                    <a:pt x="398274" y="1171881"/>
                  </a:lnTo>
                  <a:cubicBezTo>
                    <a:pt x="398157" y="1172159"/>
                    <a:pt x="398157" y="1172481"/>
                    <a:pt x="398274" y="1172759"/>
                  </a:cubicBezTo>
                  <a:lnTo>
                    <a:pt x="407486" y="1181971"/>
                  </a:lnTo>
                  <a:lnTo>
                    <a:pt x="402880" y="1189648"/>
                  </a:lnTo>
                  <a:lnTo>
                    <a:pt x="402880" y="1208292"/>
                  </a:lnTo>
                  <a:cubicBezTo>
                    <a:pt x="402880" y="1208621"/>
                    <a:pt x="403012" y="1208935"/>
                    <a:pt x="403246" y="1209169"/>
                  </a:cubicBezTo>
                  <a:cubicBezTo>
                    <a:pt x="403487" y="1209242"/>
                    <a:pt x="403736" y="1209242"/>
                    <a:pt x="403977" y="1209169"/>
                  </a:cubicBezTo>
                  <a:lnTo>
                    <a:pt x="411946" y="1208219"/>
                  </a:lnTo>
                  <a:cubicBezTo>
                    <a:pt x="412326" y="1208160"/>
                    <a:pt x="412655" y="1207912"/>
                    <a:pt x="412823" y="1207561"/>
                  </a:cubicBezTo>
                  <a:lnTo>
                    <a:pt x="420135" y="1189355"/>
                  </a:lnTo>
                  <a:lnTo>
                    <a:pt x="431321" y="1182921"/>
                  </a:lnTo>
                  <a:lnTo>
                    <a:pt x="438632" y="1188405"/>
                  </a:lnTo>
                  <a:lnTo>
                    <a:pt x="433222" y="1187381"/>
                  </a:lnTo>
                  <a:cubicBezTo>
                    <a:pt x="432878" y="1187389"/>
                    <a:pt x="432557" y="1187550"/>
                    <a:pt x="432345" y="1187820"/>
                  </a:cubicBezTo>
                  <a:lnTo>
                    <a:pt x="428470" y="1193742"/>
                  </a:lnTo>
                  <a:cubicBezTo>
                    <a:pt x="428287" y="1194057"/>
                    <a:pt x="428287" y="1194451"/>
                    <a:pt x="428470" y="1194766"/>
                  </a:cubicBezTo>
                  <a:cubicBezTo>
                    <a:pt x="428587" y="1195066"/>
                    <a:pt x="428828" y="1195307"/>
                    <a:pt x="429128" y="1195424"/>
                  </a:cubicBezTo>
                  <a:lnTo>
                    <a:pt x="438705" y="1198568"/>
                  </a:lnTo>
                  <a:lnTo>
                    <a:pt x="414212" y="1213995"/>
                  </a:lnTo>
                  <a:cubicBezTo>
                    <a:pt x="414212" y="1213995"/>
                    <a:pt x="413628" y="1214579"/>
                    <a:pt x="413628" y="1214872"/>
                  </a:cubicBezTo>
                  <a:lnTo>
                    <a:pt x="413628" y="1230664"/>
                  </a:lnTo>
                  <a:cubicBezTo>
                    <a:pt x="413671" y="1231001"/>
                    <a:pt x="413825" y="1231308"/>
                    <a:pt x="414066" y="1231542"/>
                  </a:cubicBezTo>
                  <a:cubicBezTo>
                    <a:pt x="414308" y="1231615"/>
                    <a:pt x="414556" y="1231615"/>
                    <a:pt x="414798" y="1231542"/>
                  </a:cubicBezTo>
                  <a:lnTo>
                    <a:pt x="414798" y="1231542"/>
                  </a:lnTo>
                  <a:lnTo>
                    <a:pt x="416698" y="1231103"/>
                  </a:lnTo>
                  <a:lnTo>
                    <a:pt x="415529" y="1234101"/>
                  </a:lnTo>
                  <a:cubicBezTo>
                    <a:pt x="415382" y="1234378"/>
                    <a:pt x="415382" y="1234700"/>
                    <a:pt x="415529" y="1234978"/>
                  </a:cubicBezTo>
                  <a:lnTo>
                    <a:pt x="430151" y="1262468"/>
                  </a:lnTo>
                  <a:cubicBezTo>
                    <a:pt x="430261" y="1262746"/>
                    <a:pt x="430509" y="1262944"/>
                    <a:pt x="430809" y="1262980"/>
                  </a:cubicBezTo>
                  <a:lnTo>
                    <a:pt x="435050" y="1263858"/>
                  </a:lnTo>
                  <a:lnTo>
                    <a:pt x="436878" y="1273947"/>
                  </a:lnTo>
                  <a:cubicBezTo>
                    <a:pt x="436958" y="1274305"/>
                    <a:pt x="437199" y="1274598"/>
                    <a:pt x="437536" y="1274751"/>
                  </a:cubicBezTo>
                  <a:lnTo>
                    <a:pt x="438267" y="1274751"/>
                  </a:lnTo>
                  <a:cubicBezTo>
                    <a:pt x="438486" y="1274810"/>
                    <a:pt x="438705" y="1274810"/>
                    <a:pt x="438925" y="1274751"/>
                  </a:cubicBezTo>
                  <a:lnTo>
                    <a:pt x="441630" y="1272631"/>
                  </a:lnTo>
                  <a:lnTo>
                    <a:pt x="440095" y="1281551"/>
                  </a:lnTo>
                  <a:cubicBezTo>
                    <a:pt x="439978" y="1281858"/>
                    <a:pt x="439978" y="1282194"/>
                    <a:pt x="440095" y="1282501"/>
                  </a:cubicBezTo>
                  <a:lnTo>
                    <a:pt x="453547" y="1297124"/>
                  </a:lnTo>
                  <a:lnTo>
                    <a:pt x="448430" y="1298586"/>
                  </a:lnTo>
                  <a:cubicBezTo>
                    <a:pt x="448093" y="1298681"/>
                    <a:pt x="447823" y="1298923"/>
                    <a:pt x="447698" y="1299244"/>
                  </a:cubicBezTo>
                  <a:cubicBezTo>
                    <a:pt x="447545" y="1299595"/>
                    <a:pt x="447545" y="1299990"/>
                    <a:pt x="447698" y="1300341"/>
                  </a:cubicBezTo>
                  <a:lnTo>
                    <a:pt x="450696" y="1304216"/>
                  </a:lnTo>
                  <a:cubicBezTo>
                    <a:pt x="450871" y="1304494"/>
                    <a:pt x="451178" y="1304655"/>
                    <a:pt x="451500" y="1304655"/>
                  </a:cubicBezTo>
                  <a:lnTo>
                    <a:pt x="451866" y="1304655"/>
                  </a:lnTo>
                  <a:lnTo>
                    <a:pt x="459177" y="1302169"/>
                  </a:lnTo>
                  <a:lnTo>
                    <a:pt x="454644" y="1306702"/>
                  </a:lnTo>
                  <a:cubicBezTo>
                    <a:pt x="454330" y="1307140"/>
                    <a:pt x="454330" y="1307725"/>
                    <a:pt x="454644" y="1308164"/>
                  </a:cubicBezTo>
                  <a:lnTo>
                    <a:pt x="461955" y="1317303"/>
                  </a:lnTo>
                  <a:lnTo>
                    <a:pt x="457642" y="1322494"/>
                  </a:lnTo>
                  <a:cubicBezTo>
                    <a:pt x="457415" y="1322853"/>
                    <a:pt x="457415" y="1323306"/>
                    <a:pt x="457642" y="1323664"/>
                  </a:cubicBezTo>
                  <a:cubicBezTo>
                    <a:pt x="457832" y="1324059"/>
                    <a:pt x="458227" y="1324315"/>
                    <a:pt x="458665" y="1324322"/>
                  </a:cubicBezTo>
                  <a:lnTo>
                    <a:pt x="471094" y="1324322"/>
                  </a:lnTo>
                  <a:lnTo>
                    <a:pt x="462248" y="1327100"/>
                  </a:lnTo>
                  <a:cubicBezTo>
                    <a:pt x="461838" y="1327195"/>
                    <a:pt x="461539" y="1327554"/>
                    <a:pt x="461517" y="1327978"/>
                  </a:cubicBezTo>
                  <a:cubicBezTo>
                    <a:pt x="461400" y="1328416"/>
                    <a:pt x="461619" y="1328877"/>
                    <a:pt x="462028" y="1329074"/>
                  </a:cubicBezTo>
                  <a:lnTo>
                    <a:pt x="489007" y="1343039"/>
                  </a:lnTo>
                  <a:lnTo>
                    <a:pt x="479576" y="1350789"/>
                  </a:lnTo>
                  <a:cubicBezTo>
                    <a:pt x="479137" y="1351228"/>
                    <a:pt x="478991" y="1351666"/>
                    <a:pt x="479576" y="1352105"/>
                  </a:cubicBezTo>
                  <a:cubicBezTo>
                    <a:pt x="479715" y="1352500"/>
                    <a:pt x="480109" y="1352748"/>
                    <a:pt x="480526" y="1352690"/>
                  </a:cubicBezTo>
                  <a:lnTo>
                    <a:pt x="480526" y="1352690"/>
                  </a:lnTo>
                  <a:lnTo>
                    <a:pt x="521104" y="1343331"/>
                  </a:lnTo>
                  <a:lnTo>
                    <a:pt x="520446" y="1346548"/>
                  </a:lnTo>
                  <a:cubicBezTo>
                    <a:pt x="520270" y="1346811"/>
                    <a:pt x="520270" y="1347162"/>
                    <a:pt x="520446" y="1347426"/>
                  </a:cubicBezTo>
                  <a:cubicBezTo>
                    <a:pt x="520629" y="1347682"/>
                    <a:pt x="520936" y="1347820"/>
                    <a:pt x="521250" y="1347791"/>
                  </a:cubicBezTo>
                  <a:lnTo>
                    <a:pt x="526441" y="1347206"/>
                  </a:lnTo>
                  <a:lnTo>
                    <a:pt x="523297" y="1351008"/>
                  </a:lnTo>
                  <a:cubicBezTo>
                    <a:pt x="522968" y="1351411"/>
                    <a:pt x="522968" y="1351995"/>
                    <a:pt x="523297" y="1352397"/>
                  </a:cubicBezTo>
                  <a:cubicBezTo>
                    <a:pt x="523590" y="1352463"/>
                    <a:pt x="523882" y="1352463"/>
                    <a:pt x="524175" y="1352397"/>
                  </a:cubicBezTo>
                  <a:cubicBezTo>
                    <a:pt x="524365" y="1352463"/>
                    <a:pt x="524569" y="1352463"/>
                    <a:pt x="524759" y="1352397"/>
                  </a:cubicBezTo>
                  <a:lnTo>
                    <a:pt x="528781" y="1349985"/>
                  </a:lnTo>
                  <a:lnTo>
                    <a:pt x="525125" y="1355834"/>
                  </a:lnTo>
                  <a:cubicBezTo>
                    <a:pt x="524979" y="1356155"/>
                    <a:pt x="524979" y="1356528"/>
                    <a:pt x="525125" y="1356857"/>
                  </a:cubicBezTo>
                  <a:lnTo>
                    <a:pt x="529000" y="1365704"/>
                  </a:lnTo>
                  <a:cubicBezTo>
                    <a:pt x="529212" y="1366048"/>
                    <a:pt x="529556" y="1366282"/>
                    <a:pt x="529950" y="1366362"/>
                  </a:cubicBezTo>
                  <a:lnTo>
                    <a:pt x="529950" y="1366362"/>
                  </a:lnTo>
                  <a:cubicBezTo>
                    <a:pt x="530345" y="1366406"/>
                    <a:pt x="530718" y="1366201"/>
                    <a:pt x="530901" y="1365850"/>
                  </a:cubicBezTo>
                  <a:lnTo>
                    <a:pt x="534118" y="1360586"/>
                  </a:lnTo>
                  <a:lnTo>
                    <a:pt x="534776" y="1366362"/>
                  </a:lnTo>
                  <a:cubicBezTo>
                    <a:pt x="534776" y="1366362"/>
                    <a:pt x="534776" y="1367166"/>
                    <a:pt x="535434" y="1367239"/>
                  </a:cubicBezTo>
                  <a:lnTo>
                    <a:pt x="535872" y="1367239"/>
                  </a:lnTo>
                  <a:cubicBezTo>
                    <a:pt x="536085" y="1367312"/>
                    <a:pt x="536319" y="1367312"/>
                    <a:pt x="536531" y="1367239"/>
                  </a:cubicBezTo>
                  <a:lnTo>
                    <a:pt x="539528" y="1364753"/>
                  </a:lnTo>
                  <a:lnTo>
                    <a:pt x="535872" y="1375867"/>
                  </a:lnTo>
                  <a:cubicBezTo>
                    <a:pt x="535602" y="1376262"/>
                    <a:pt x="535602" y="1376788"/>
                    <a:pt x="535872" y="1377183"/>
                  </a:cubicBezTo>
                  <a:lnTo>
                    <a:pt x="545670" y="1383032"/>
                  </a:lnTo>
                  <a:lnTo>
                    <a:pt x="546328" y="1383032"/>
                  </a:lnTo>
                  <a:lnTo>
                    <a:pt x="546986" y="1383032"/>
                  </a:lnTo>
                  <a:lnTo>
                    <a:pt x="557368" y="1374331"/>
                  </a:lnTo>
                  <a:lnTo>
                    <a:pt x="558026" y="1377475"/>
                  </a:lnTo>
                  <a:cubicBezTo>
                    <a:pt x="558121" y="1377943"/>
                    <a:pt x="558501" y="1378301"/>
                    <a:pt x="558976" y="1378353"/>
                  </a:cubicBezTo>
                  <a:lnTo>
                    <a:pt x="577693" y="1379303"/>
                  </a:lnTo>
                  <a:cubicBezTo>
                    <a:pt x="577978" y="1379405"/>
                    <a:pt x="578285" y="1379405"/>
                    <a:pt x="578571" y="1379303"/>
                  </a:cubicBezTo>
                  <a:cubicBezTo>
                    <a:pt x="578717" y="1378974"/>
                    <a:pt x="578717" y="1378601"/>
                    <a:pt x="578571" y="1378279"/>
                  </a:cubicBezTo>
                  <a:lnTo>
                    <a:pt x="575573" y="1367532"/>
                  </a:lnTo>
                  <a:cubicBezTo>
                    <a:pt x="575522" y="1367203"/>
                    <a:pt x="575295" y="1366925"/>
                    <a:pt x="574988" y="1366801"/>
                  </a:cubicBezTo>
                  <a:lnTo>
                    <a:pt x="569432" y="1363730"/>
                  </a:lnTo>
                  <a:lnTo>
                    <a:pt x="580545" y="1363072"/>
                  </a:lnTo>
                  <a:cubicBezTo>
                    <a:pt x="581027" y="1362948"/>
                    <a:pt x="581378" y="1362538"/>
                    <a:pt x="581422" y="1362048"/>
                  </a:cubicBezTo>
                  <a:lnTo>
                    <a:pt x="585297" y="1333973"/>
                  </a:lnTo>
                  <a:lnTo>
                    <a:pt x="596191" y="1312697"/>
                  </a:lnTo>
                  <a:lnTo>
                    <a:pt x="592974" y="1286523"/>
                  </a:lnTo>
                  <a:lnTo>
                    <a:pt x="584273" y="1277895"/>
                  </a:lnTo>
                  <a:lnTo>
                    <a:pt x="603429" y="1269707"/>
                  </a:lnTo>
                  <a:lnTo>
                    <a:pt x="608328" y="1267733"/>
                  </a:lnTo>
                  <a:cubicBezTo>
                    <a:pt x="608328" y="1267733"/>
                    <a:pt x="608840" y="1267294"/>
                    <a:pt x="608985" y="1266928"/>
                  </a:cubicBezTo>
                  <a:cubicBezTo>
                    <a:pt x="609103" y="1266621"/>
                    <a:pt x="609103" y="1266285"/>
                    <a:pt x="608985" y="1265978"/>
                  </a:cubicBezTo>
                  <a:lnTo>
                    <a:pt x="604891" y="1261883"/>
                  </a:lnTo>
                  <a:lnTo>
                    <a:pt x="600797" y="1259178"/>
                  </a:lnTo>
                  <a:lnTo>
                    <a:pt x="609132" y="1260933"/>
                  </a:lnTo>
                  <a:cubicBezTo>
                    <a:pt x="609600" y="1260904"/>
                    <a:pt x="610024" y="1260626"/>
                    <a:pt x="610229" y="1260202"/>
                  </a:cubicBezTo>
                  <a:cubicBezTo>
                    <a:pt x="610389" y="1259675"/>
                    <a:pt x="610141" y="1259120"/>
                    <a:pt x="609644" y="1258886"/>
                  </a:cubicBezTo>
                  <a:lnTo>
                    <a:pt x="606353" y="1257204"/>
                  </a:lnTo>
                  <a:lnTo>
                    <a:pt x="606353" y="1250844"/>
                  </a:lnTo>
                  <a:lnTo>
                    <a:pt x="612568" y="1253914"/>
                  </a:lnTo>
                  <a:cubicBezTo>
                    <a:pt x="612736" y="1253973"/>
                    <a:pt x="612912" y="1253973"/>
                    <a:pt x="613080" y="1253914"/>
                  </a:cubicBezTo>
                  <a:cubicBezTo>
                    <a:pt x="613241" y="1253995"/>
                    <a:pt x="613431" y="1253995"/>
                    <a:pt x="613592" y="1253914"/>
                  </a:cubicBezTo>
                  <a:cubicBezTo>
                    <a:pt x="613935" y="1253790"/>
                    <a:pt x="614169" y="1253475"/>
                    <a:pt x="614177" y="1253110"/>
                  </a:cubicBezTo>
                  <a:lnTo>
                    <a:pt x="615054" y="1244775"/>
                  </a:lnTo>
                  <a:lnTo>
                    <a:pt x="622365" y="1240169"/>
                  </a:lnTo>
                  <a:cubicBezTo>
                    <a:pt x="622680" y="1239986"/>
                    <a:pt x="622877" y="1239657"/>
                    <a:pt x="622877" y="1239292"/>
                  </a:cubicBezTo>
                  <a:cubicBezTo>
                    <a:pt x="622921" y="1238941"/>
                    <a:pt x="622753" y="1238590"/>
                    <a:pt x="622438" y="1238414"/>
                  </a:cubicBezTo>
                  <a:lnTo>
                    <a:pt x="613738" y="1229275"/>
                  </a:lnTo>
                  <a:lnTo>
                    <a:pt x="625948" y="1230810"/>
                  </a:lnTo>
                  <a:cubicBezTo>
                    <a:pt x="626211" y="1230884"/>
                    <a:pt x="626489" y="1230884"/>
                    <a:pt x="626752" y="1230810"/>
                  </a:cubicBezTo>
                  <a:cubicBezTo>
                    <a:pt x="626818" y="1230496"/>
                    <a:pt x="626818" y="1230175"/>
                    <a:pt x="626752" y="1229860"/>
                  </a:cubicBezTo>
                  <a:lnTo>
                    <a:pt x="624851" y="1211216"/>
                  </a:lnTo>
                  <a:cubicBezTo>
                    <a:pt x="624756" y="1210829"/>
                    <a:pt x="624485" y="1210507"/>
                    <a:pt x="624120" y="1210339"/>
                  </a:cubicBezTo>
                  <a:lnTo>
                    <a:pt x="612130" y="1205806"/>
                  </a:lnTo>
                  <a:lnTo>
                    <a:pt x="630773" y="1202589"/>
                  </a:lnTo>
                  <a:cubicBezTo>
                    <a:pt x="631117" y="1202530"/>
                    <a:pt x="631417" y="1202318"/>
                    <a:pt x="631578" y="1202004"/>
                  </a:cubicBezTo>
                  <a:cubicBezTo>
                    <a:pt x="631790" y="1201668"/>
                    <a:pt x="631790" y="1201244"/>
                    <a:pt x="631578" y="1200907"/>
                  </a:cubicBezTo>
                  <a:lnTo>
                    <a:pt x="616955" y="1177438"/>
                  </a:lnTo>
                  <a:cubicBezTo>
                    <a:pt x="616780" y="1177073"/>
                    <a:pt x="616407" y="1176846"/>
                    <a:pt x="616004" y="1176853"/>
                  </a:cubicBezTo>
                  <a:lnTo>
                    <a:pt x="614469" y="1176853"/>
                  </a:lnTo>
                  <a:lnTo>
                    <a:pt x="615858" y="1171297"/>
                  </a:lnTo>
                  <a:lnTo>
                    <a:pt x="633698" y="1173198"/>
                  </a:lnTo>
                  <a:cubicBezTo>
                    <a:pt x="634056" y="1173183"/>
                    <a:pt x="634385" y="1172993"/>
                    <a:pt x="634575" y="1172686"/>
                  </a:cubicBezTo>
                  <a:lnTo>
                    <a:pt x="641521" y="1161865"/>
                  </a:lnTo>
                  <a:cubicBezTo>
                    <a:pt x="641667" y="1161492"/>
                    <a:pt x="641667" y="1161068"/>
                    <a:pt x="641521" y="1160695"/>
                  </a:cubicBezTo>
                  <a:lnTo>
                    <a:pt x="635087" y="1150679"/>
                  </a:lnTo>
                  <a:lnTo>
                    <a:pt x="642837" y="1143806"/>
                  </a:lnTo>
                  <a:lnTo>
                    <a:pt x="669962" y="1145707"/>
                  </a:lnTo>
                  <a:cubicBezTo>
                    <a:pt x="670430" y="1145729"/>
                    <a:pt x="670854" y="1145422"/>
                    <a:pt x="670986" y="1144976"/>
                  </a:cubicBezTo>
                  <a:lnTo>
                    <a:pt x="673983" y="1137153"/>
                  </a:lnTo>
                  <a:cubicBezTo>
                    <a:pt x="674144" y="1136663"/>
                    <a:pt x="673961" y="1136129"/>
                    <a:pt x="673544" y="1135837"/>
                  </a:cubicBezTo>
                  <a:lnTo>
                    <a:pt x="668207" y="1132327"/>
                  </a:lnTo>
                  <a:lnTo>
                    <a:pt x="668865" y="1128525"/>
                  </a:lnTo>
                  <a:lnTo>
                    <a:pt x="674422" y="1130865"/>
                  </a:lnTo>
                  <a:lnTo>
                    <a:pt x="674860" y="1130865"/>
                  </a:lnTo>
                  <a:cubicBezTo>
                    <a:pt x="675102" y="1130938"/>
                    <a:pt x="675350" y="1130938"/>
                    <a:pt x="675592" y="1130865"/>
                  </a:cubicBezTo>
                  <a:cubicBezTo>
                    <a:pt x="675804" y="1130529"/>
                    <a:pt x="675804" y="1130105"/>
                    <a:pt x="675592" y="1129768"/>
                  </a:cubicBezTo>
                  <a:lnTo>
                    <a:pt x="673764" y="1122457"/>
                  </a:lnTo>
                  <a:lnTo>
                    <a:pt x="680198" y="1116974"/>
                  </a:lnTo>
                  <a:cubicBezTo>
                    <a:pt x="680256" y="1116732"/>
                    <a:pt x="680256" y="1116484"/>
                    <a:pt x="680198" y="1116242"/>
                  </a:cubicBezTo>
                  <a:cubicBezTo>
                    <a:pt x="680315" y="1115965"/>
                    <a:pt x="680315" y="1115643"/>
                    <a:pt x="680198" y="1115365"/>
                  </a:cubicBezTo>
                  <a:lnTo>
                    <a:pt x="675299" y="1110466"/>
                  </a:lnTo>
                  <a:lnTo>
                    <a:pt x="678589" y="1108492"/>
                  </a:lnTo>
                  <a:lnTo>
                    <a:pt x="690360" y="1112660"/>
                  </a:lnTo>
                  <a:lnTo>
                    <a:pt x="678589" y="1126186"/>
                  </a:lnTo>
                  <a:cubicBezTo>
                    <a:pt x="678238" y="1126639"/>
                    <a:pt x="678238" y="1127268"/>
                    <a:pt x="678589" y="1127721"/>
                  </a:cubicBezTo>
                  <a:lnTo>
                    <a:pt x="688459" y="1136568"/>
                  </a:lnTo>
                  <a:cubicBezTo>
                    <a:pt x="688694" y="1136663"/>
                    <a:pt x="688957" y="1136663"/>
                    <a:pt x="689191" y="1136568"/>
                  </a:cubicBezTo>
                  <a:cubicBezTo>
                    <a:pt x="689381" y="1136641"/>
                    <a:pt x="689586" y="1136641"/>
                    <a:pt x="689776" y="1136568"/>
                  </a:cubicBezTo>
                  <a:cubicBezTo>
                    <a:pt x="690031" y="1136195"/>
                    <a:pt x="690031" y="1135698"/>
                    <a:pt x="689776" y="1135325"/>
                  </a:cubicBezTo>
                  <a:lnTo>
                    <a:pt x="688679" y="1131962"/>
                  </a:lnTo>
                  <a:lnTo>
                    <a:pt x="690287" y="1132693"/>
                  </a:lnTo>
                  <a:lnTo>
                    <a:pt x="690726" y="1132693"/>
                  </a:lnTo>
                  <a:lnTo>
                    <a:pt x="691384" y="1132693"/>
                  </a:lnTo>
                  <a:cubicBezTo>
                    <a:pt x="691654" y="1132481"/>
                    <a:pt x="691815" y="1132159"/>
                    <a:pt x="691823" y="1131816"/>
                  </a:cubicBezTo>
                  <a:lnTo>
                    <a:pt x="691823" y="1125893"/>
                  </a:lnTo>
                  <a:lnTo>
                    <a:pt x="700669" y="1136421"/>
                  </a:lnTo>
                  <a:cubicBezTo>
                    <a:pt x="700918" y="1136634"/>
                    <a:pt x="701225" y="1136758"/>
                    <a:pt x="701547" y="1136787"/>
                  </a:cubicBezTo>
                  <a:lnTo>
                    <a:pt x="701547" y="1136787"/>
                  </a:lnTo>
                  <a:cubicBezTo>
                    <a:pt x="701964" y="1136787"/>
                    <a:pt x="702314" y="1136473"/>
                    <a:pt x="702351" y="1136056"/>
                  </a:cubicBezTo>
                  <a:lnTo>
                    <a:pt x="704910" y="1127648"/>
                  </a:lnTo>
                  <a:lnTo>
                    <a:pt x="712221" y="1132693"/>
                  </a:lnTo>
                  <a:cubicBezTo>
                    <a:pt x="712411" y="1132759"/>
                    <a:pt x="712616" y="1132759"/>
                    <a:pt x="712806" y="1132693"/>
                  </a:cubicBezTo>
                  <a:lnTo>
                    <a:pt x="712806" y="1132693"/>
                  </a:lnTo>
                  <a:cubicBezTo>
                    <a:pt x="712806" y="1132693"/>
                    <a:pt x="713391" y="1132693"/>
                    <a:pt x="713464" y="1132108"/>
                  </a:cubicBezTo>
                  <a:lnTo>
                    <a:pt x="720410" y="1117485"/>
                  </a:lnTo>
                  <a:cubicBezTo>
                    <a:pt x="720519" y="1117229"/>
                    <a:pt x="720519" y="1116937"/>
                    <a:pt x="720410" y="1116681"/>
                  </a:cubicBezTo>
                  <a:lnTo>
                    <a:pt x="718436" y="1109955"/>
                  </a:lnTo>
                  <a:lnTo>
                    <a:pt x="726551" y="1115877"/>
                  </a:lnTo>
                  <a:cubicBezTo>
                    <a:pt x="726763" y="1115943"/>
                    <a:pt x="726998" y="1115943"/>
                    <a:pt x="727210" y="1115877"/>
                  </a:cubicBezTo>
                  <a:lnTo>
                    <a:pt x="727210" y="1115877"/>
                  </a:lnTo>
                  <a:cubicBezTo>
                    <a:pt x="727531" y="1115767"/>
                    <a:pt x="727809" y="1115562"/>
                    <a:pt x="728014" y="1115292"/>
                  </a:cubicBezTo>
                  <a:lnTo>
                    <a:pt x="731377" y="1107542"/>
                  </a:lnTo>
                  <a:lnTo>
                    <a:pt x="736202" y="1110832"/>
                  </a:lnTo>
                  <a:lnTo>
                    <a:pt x="736787" y="1110832"/>
                  </a:lnTo>
                  <a:lnTo>
                    <a:pt x="736787" y="1110832"/>
                  </a:lnTo>
                  <a:cubicBezTo>
                    <a:pt x="737123" y="1110737"/>
                    <a:pt x="737394" y="1110496"/>
                    <a:pt x="737518" y="1110174"/>
                  </a:cubicBezTo>
                  <a:lnTo>
                    <a:pt x="742709" y="1093651"/>
                  </a:lnTo>
                  <a:lnTo>
                    <a:pt x="745341" y="1097672"/>
                  </a:lnTo>
                  <a:cubicBezTo>
                    <a:pt x="745605" y="1097928"/>
                    <a:pt x="745934" y="1098103"/>
                    <a:pt x="746292" y="1098184"/>
                  </a:cubicBezTo>
                  <a:cubicBezTo>
                    <a:pt x="746614" y="1098169"/>
                    <a:pt x="746914" y="1098008"/>
                    <a:pt x="747096" y="1097745"/>
                  </a:cubicBezTo>
                  <a:lnTo>
                    <a:pt x="753018" y="1089849"/>
                  </a:lnTo>
                  <a:cubicBezTo>
                    <a:pt x="753128" y="1089593"/>
                    <a:pt x="753128" y="1089300"/>
                    <a:pt x="753018" y="1089044"/>
                  </a:cubicBezTo>
                  <a:lnTo>
                    <a:pt x="752141" y="1082757"/>
                  </a:lnTo>
                  <a:lnTo>
                    <a:pt x="759452" y="1076250"/>
                  </a:lnTo>
                  <a:cubicBezTo>
                    <a:pt x="759730" y="1076074"/>
                    <a:pt x="759891" y="1075774"/>
                    <a:pt x="759891" y="1075445"/>
                  </a:cubicBezTo>
                  <a:lnTo>
                    <a:pt x="759891" y="1061408"/>
                  </a:lnTo>
                  <a:lnTo>
                    <a:pt x="766763" y="1051537"/>
                  </a:lnTo>
                  <a:cubicBezTo>
                    <a:pt x="766829" y="1051296"/>
                    <a:pt x="766829" y="1051048"/>
                    <a:pt x="766763" y="1050806"/>
                  </a:cubicBezTo>
                  <a:lnTo>
                    <a:pt x="765886" y="1043495"/>
                  </a:lnTo>
                  <a:lnTo>
                    <a:pt x="787747" y="1035087"/>
                  </a:lnTo>
                  <a:lnTo>
                    <a:pt x="792645" y="1025290"/>
                  </a:lnTo>
                  <a:cubicBezTo>
                    <a:pt x="792953" y="1024880"/>
                    <a:pt x="792953" y="1024310"/>
                    <a:pt x="792645" y="1023901"/>
                  </a:cubicBezTo>
                  <a:lnTo>
                    <a:pt x="784164" y="1017540"/>
                  </a:lnTo>
                  <a:lnTo>
                    <a:pt x="778462" y="1001382"/>
                  </a:lnTo>
                  <a:lnTo>
                    <a:pt x="780947" y="997653"/>
                  </a:lnTo>
                  <a:lnTo>
                    <a:pt x="785554" y="1009059"/>
                  </a:lnTo>
                  <a:lnTo>
                    <a:pt x="795862" y="1015127"/>
                  </a:lnTo>
                  <a:lnTo>
                    <a:pt x="793230" y="1017101"/>
                  </a:lnTo>
                  <a:cubicBezTo>
                    <a:pt x="792923" y="1017459"/>
                    <a:pt x="792923" y="1017986"/>
                    <a:pt x="793230" y="1018344"/>
                  </a:cubicBezTo>
                  <a:lnTo>
                    <a:pt x="797106" y="1027191"/>
                  </a:lnTo>
                  <a:cubicBezTo>
                    <a:pt x="797310" y="1027571"/>
                    <a:pt x="797698" y="1027820"/>
                    <a:pt x="798129" y="1027849"/>
                  </a:cubicBezTo>
                  <a:lnTo>
                    <a:pt x="811143" y="1027849"/>
                  </a:lnTo>
                  <a:cubicBezTo>
                    <a:pt x="811582" y="1027841"/>
                    <a:pt x="811977" y="1027586"/>
                    <a:pt x="812167" y="1027191"/>
                  </a:cubicBezTo>
                  <a:cubicBezTo>
                    <a:pt x="812415" y="1026840"/>
                    <a:pt x="812415" y="1026372"/>
                    <a:pt x="812167" y="1026021"/>
                  </a:cubicBezTo>
                  <a:lnTo>
                    <a:pt x="808877" y="1022731"/>
                  </a:lnTo>
                  <a:lnTo>
                    <a:pt x="810631" y="1020391"/>
                  </a:lnTo>
                  <a:lnTo>
                    <a:pt x="820648" y="1025728"/>
                  </a:lnTo>
                  <a:cubicBezTo>
                    <a:pt x="820816" y="1025787"/>
                    <a:pt x="820991" y="1025787"/>
                    <a:pt x="821160" y="1025728"/>
                  </a:cubicBezTo>
                  <a:cubicBezTo>
                    <a:pt x="821459" y="1025685"/>
                    <a:pt x="821737" y="1025560"/>
                    <a:pt x="821964" y="1025363"/>
                  </a:cubicBezTo>
                  <a:cubicBezTo>
                    <a:pt x="822220" y="1024990"/>
                    <a:pt x="822220" y="1024493"/>
                    <a:pt x="821964" y="1024120"/>
                  </a:cubicBezTo>
                  <a:lnTo>
                    <a:pt x="819551" y="1018783"/>
                  </a:lnTo>
                  <a:lnTo>
                    <a:pt x="825107" y="1024339"/>
                  </a:lnTo>
                  <a:cubicBezTo>
                    <a:pt x="825290" y="1024559"/>
                    <a:pt x="825554" y="1024690"/>
                    <a:pt x="825839" y="1024705"/>
                  </a:cubicBezTo>
                  <a:lnTo>
                    <a:pt x="825839" y="1024705"/>
                  </a:lnTo>
                  <a:cubicBezTo>
                    <a:pt x="826204" y="1024698"/>
                    <a:pt x="826519" y="1024464"/>
                    <a:pt x="826643" y="1024120"/>
                  </a:cubicBezTo>
                  <a:lnTo>
                    <a:pt x="832053" y="1009497"/>
                  </a:lnTo>
                  <a:lnTo>
                    <a:pt x="839730" y="1015420"/>
                  </a:lnTo>
                  <a:cubicBezTo>
                    <a:pt x="839942" y="1015493"/>
                    <a:pt x="840176" y="1015493"/>
                    <a:pt x="840388" y="1015420"/>
                  </a:cubicBezTo>
                  <a:lnTo>
                    <a:pt x="840754" y="1015420"/>
                  </a:lnTo>
                  <a:lnTo>
                    <a:pt x="901949" y="992681"/>
                  </a:lnTo>
                  <a:lnTo>
                    <a:pt x="918619" y="978059"/>
                  </a:lnTo>
                  <a:cubicBezTo>
                    <a:pt x="919138" y="977774"/>
                    <a:pt x="919380" y="977159"/>
                    <a:pt x="919204" y="976597"/>
                  </a:cubicBezTo>
                  <a:close/>
                </a:path>
              </a:pathLst>
            </a:custGeom>
            <a:grpFill/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86F13D-4F7F-4DBA-83E0-2AFB0E91908B}"/>
              </a:ext>
            </a:extLst>
          </p:cNvPr>
          <p:cNvSpPr/>
          <p:nvPr/>
        </p:nvSpPr>
        <p:spPr>
          <a:xfrm>
            <a:off x="6016672" y="2365506"/>
            <a:ext cx="404122" cy="4516091"/>
          </a:xfrm>
          <a:custGeom>
            <a:avLst/>
            <a:gdLst>
              <a:gd name="connsiteX0" fmla="*/ 0 w 339098"/>
              <a:gd name="connsiteY0" fmla="*/ 0 h 3789447"/>
              <a:gd name="connsiteX1" fmla="*/ 339098 w 339098"/>
              <a:gd name="connsiteY1" fmla="*/ 0 h 3789447"/>
              <a:gd name="connsiteX2" fmla="*/ 339098 w 339098"/>
              <a:gd name="connsiteY2" fmla="*/ 3789447 h 3789447"/>
              <a:gd name="connsiteX3" fmla="*/ 0 w 339098"/>
              <a:gd name="connsiteY3" fmla="*/ 3789447 h 3789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3789447">
                <a:moveTo>
                  <a:pt x="0" y="0"/>
                </a:moveTo>
                <a:lnTo>
                  <a:pt x="339098" y="0"/>
                </a:lnTo>
                <a:lnTo>
                  <a:pt x="339098" y="3789447"/>
                </a:lnTo>
                <a:lnTo>
                  <a:pt x="0" y="3789447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B76E3C-27D9-4714-8221-D337FD30325C}"/>
              </a:ext>
            </a:extLst>
          </p:cNvPr>
          <p:cNvSpPr/>
          <p:nvPr/>
        </p:nvSpPr>
        <p:spPr>
          <a:xfrm>
            <a:off x="6600287" y="3536570"/>
            <a:ext cx="404122" cy="3344940"/>
          </a:xfrm>
          <a:custGeom>
            <a:avLst/>
            <a:gdLst>
              <a:gd name="connsiteX0" fmla="*/ 0 w 339098"/>
              <a:gd name="connsiteY0" fmla="*/ 0 h 2806735"/>
              <a:gd name="connsiteX1" fmla="*/ 339098 w 339098"/>
              <a:gd name="connsiteY1" fmla="*/ 0 h 2806735"/>
              <a:gd name="connsiteX2" fmla="*/ 339098 w 339098"/>
              <a:gd name="connsiteY2" fmla="*/ 2806735 h 2806735"/>
              <a:gd name="connsiteX3" fmla="*/ 0 w 339098"/>
              <a:gd name="connsiteY3" fmla="*/ 2806735 h 2806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2806735">
                <a:moveTo>
                  <a:pt x="0" y="0"/>
                </a:moveTo>
                <a:lnTo>
                  <a:pt x="339098" y="0"/>
                </a:lnTo>
                <a:lnTo>
                  <a:pt x="339098" y="2806735"/>
                </a:lnTo>
                <a:lnTo>
                  <a:pt x="0" y="280673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55A315F-5904-4FAF-A5B3-57F2E0FFC685}"/>
              </a:ext>
            </a:extLst>
          </p:cNvPr>
          <p:cNvSpPr/>
          <p:nvPr/>
        </p:nvSpPr>
        <p:spPr>
          <a:xfrm>
            <a:off x="7183989" y="1314075"/>
            <a:ext cx="404122" cy="5567434"/>
          </a:xfrm>
          <a:custGeom>
            <a:avLst/>
            <a:gdLst>
              <a:gd name="connsiteX0" fmla="*/ 0 w 339098"/>
              <a:gd name="connsiteY0" fmla="*/ 0 h 4671628"/>
              <a:gd name="connsiteX1" fmla="*/ 339098 w 339098"/>
              <a:gd name="connsiteY1" fmla="*/ 0 h 4671628"/>
              <a:gd name="connsiteX2" fmla="*/ 339098 w 339098"/>
              <a:gd name="connsiteY2" fmla="*/ 4671629 h 4671628"/>
              <a:gd name="connsiteX3" fmla="*/ 0 w 339098"/>
              <a:gd name="connsiteY3" fmla="*/ 4671629 h 4671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4671628">
                <a:moveTo>
                  <a:pt x="0" y="0"/>
                </a:moveTo>
                <a:lnTo>
                  <a:pt x="339098" y="0"/>
                </a:lnTo>
                <a:lnTo>
                  <a:pt x="339098" y="4671629"/>
                </a:lnTo>
                <a:lnTo>
                  <a:pt x="0" y="4671629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EE1846C-5F17-4F9D-B817-10BC4A1074D0}"/>
              </a:ext>
            </a:extLst>
          </p:cNvPr>
          <p:cNvSpPr/>
          <p:nvPr/>
        </p:nvSpPr>
        <p:spPr>
          <a:xfrm>
            <a:off x="7767692" y="2048081"/>
            <a:ext cx="404122" cy="4833515"/>
          </a:xfrm>
          <a:custGeom>
            <a:avLst/>
            <a:gdLst>
              <a:gd name="connsiteX0" fmla="*/ 0 w 339098"/>
              <a:gd name="connsiteY0" fmla="*/ 0 h 4055797"/>
              <a:gd name="connsiteX1" fmla="*/ 339098 w 339098"/>
              <a:gd name="connsiteY1" fmla="*/ 0 h 4055797"/>
              <a:gd name="connsiteX2" fmla="*/ 339098 w 339098"/>
              <a:gd name="connsiteY2" fmla="*/ 4055798 h 4055797"/>
              <a:gd name="connsiteX3" fmla="*/ 0 w 339098"/>
              <a:gd name="connsiteY3" fmla="*/ 4055798 h 405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4055797">
                <a:moveTo>
                  <a:pt x="0" y="0"/>
                </a:moveTo>
                <a:lnTo>
                  <a:pt x="339098" y="0"/>
                </a:lnTo>
                <a:lnTo>
                  <a:pt x="339098" y="4055798"/>
                </a:lnTo>
                <a:lnTo>
                  <a:pt x="0" y="4055798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72A69B5-BC22-43B3-A06D-A29CC6BCC1D4}"/>
              </a:ext>
            </a:extLst>
          </p:cNvPr>
          <p:cNvSpPr/>
          <p:nvPr/>
        </p:nvSpPr>
        <p:spPr>
          <a:xfrm>
            <a:off x="8351394" y="4623551"/>
            <a:ext cx="404122" cy="2258045"/>
          </a:xfrm>
          <a:custGeom>
            <a:avLst/>
            <a:gdLst>
              <a:gd name="connsiteX0" fmla="*/ 0 w 339098"/>
              <a:gd name="connsiteY0" fmla="*/ 0 h 1894723"/>
              <a:gd name="connsiteX1" fmla="*/ 339098 w 339098"/>
              <a:gd name="connsiteY1" fmla="*/ 0 h 1894723"/>
              <a:gd name="connsiteX2" fmla="*/ 339098 w 339098"/>
              <a:gd name="connsiteY2" fmla="*/ 1894724 h 1894723"/>
              <a:gd name="connsiteX3" fmla="*/ 0 w 339098"/>
              <a:gd name="connsiteY3" fmla="*/ 1894724 h 189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1894723">
                <a:moveTo>
                  <a:pt x="0" y="0"/>
                </a:moveTo>
                <a:lnTo>
                  <a:pt x="339098" y="0"/>
                </a:lnTo>
                <a:lnTo>
                  <a:pt x="339098" y="1894724"/>
                </a:lnTo>
                <a:lnTo>
                  <a:pt x="0" y="1894724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43FF2C4-717D-46A8-A7B9-E16FAAD8507C}"/>
              </a:ext>
            </a:extLst>
          </p:cNvPr>
          <p:cNvSpPr/>
          <p:nvPr/>
        </p:nvSpPr>
        <p:spPr>
          <a:xfrm>
            <a:off x="8935096" y="2997829"/>
            <a:ext cx="404122" cy="3883769"/>
          </a:xfrm>
          <a:custGeom>
            <a:avLst/>
            <a:gdLst>
              <a:gd name="connsiteX0" fmla="*/ 0 w 339098"/>
              <a:gd name="connsiteY0" fmla="*/ 0 h 3258866"/>
              <a:gd name="connsiteX1" fmla="*/ 339098 w 339098"/>
              <a:gd name="connsiteY1" fmla="*/ 0 h 3258866"/>
              <a:gd name="connsiteX2" fmla="*/ 339098 w 339098"/>
              <a:gd name="connsiteY2" fmla="*/ 3258866 h 3258866"/>
              <a:gd name="connsiteX3" fmla="*/ 0 w 339098"/>
              <a:gd name="connsiteY3" fmla="*/ 3258866 h 325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3258866">
                <a:moveTo>
                  <a:pt x="0" y="0"/>
                </a:moveTo>
                <a:lnTo>
                  <a:pt x="339098" y="0"/>
                </a:lnTo>
                <a:lnTo>
                  <a:pt x="339098" y="3258866"/>
                </a:lnTo>
                <a:lnTo>
                  <a:pt x="0" y="325886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01F5BE9-9AD1-41D1-AAA9-4F7490100CE8}"/>
              </a:ext>
            </a:extLst>
          </p:cNvPr>
          <p:cNvSpPr/>
          <p:nvPr/>
        </p:nvSpPr>
        <p:spPr>
          <a:xfrm>
            <a:off x="9518711" y="2268178"/>
            <a:ext cx="404122" cy="4613331"/>
          </a:xfrm>
          <a:custGeom>
            <a:avLst/>
            <a:gdLst>
              <a:gd name="connsiteX0" fmla="*/ 0 w 339098"/>
              <a:gd name="connsiteY0" fmla="*/ 0 h 3871041"/>
              <a:gd name="connsiteX1" fmla="*/ 339098 w 339098"/>
              <a:gd name="connsiteY1" fmla="*/ 0 h 3871041"/>
              <a:gd name="connsiteX2" fmla="*/ 339098 w 339098"/>
              <a:gd name="connsiteY2" fmla="*/ 3871041 h 3871041"/>
              <a:gd name="connsiteX3" fmla="*/ 0 w 339098"/>
              <a:gd name="connsiteY3" fmla="*/ 3871041 h 387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3871041">
                <a:moveTo>
                  <a:pt x="0" y="0"/>
                </a:moveTo>
                <a:lnTo>
                  <a:pt x="339098" y="0"/>
                </a:lnTo>
                <a:lnTo>
                  <a:pt x="339098" y="3871041"/>
                </a:lnTo>
                <a:lnTo>
                  <a:pt x="0" y="3871041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B07CAC7-A517-481B-8DA7-0F199F79B556}"/>
              </a:ext>
            </a:extLst>
          </p:cNvPr>
          <p:cNvSpPr/>
          <p:nvPr/>
        </p:nvSpPr>
        <p:spPr>
          <a:xfrm>
            <a:off x="10102414" y="3828465"/>
            <a:ext cx="404122" cy="3053131"/>
          </a:xfrm>
          <a:custGeom>
            <a:avLst/>
            <a:gdLst>
              <a:gd name="connsiteX0" fmla="*/ 0 w 339098"/>
              <a:gd name="connsiteY0" fmla="*/ 0 h 2561879"/>
              <a:gd name="connsiteX1" fmla="*/ 339098 w 339098"/>
              <a:gd name="connsiteY1" fmla="*/ 0 h 2561879"/>
              <a:gd name="connsiteX2" fmla="*/ 339098 w 339098"/>
              <a:gd name="connsiteY2" fmla="*/ 2561880 h 2561879"/>
              <a:gd name="connsiteX3" fmla="*/ 0 w 339098"/>
              <a:gd name="connsiteY3" fmla="*/ 2561880 h 256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2561879">
                <a:moveTo>
                  <a:pt x="0" y="0"/>
                </a:moveTo>
                <a:lnTo>
                  <a:pt x="339098" y="0"/>
                </a:lnTo>
                <a:lnTo>
                  <a:pt x="339098" y="2561880"/>
                </a:lnTo>
                <a:lnTo>
                  <a:pt x="0" y="256188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A00E88E-9AA2-4754-AAD2-12AC500AF366}"/>
              </a:ext>
            </a:extLst>
          </p:cNvPr>
          <p:cNvSpPr/>
          <p:nvPr/>
        </p:nvSpPr>
        <p:spPr>
          <a:xfrm>
            <a:off x="10686116" y="4574931"/>
            <a:ext cx="404122" cy="2306665"/>
          </a:xfrm>
          <a:custGeom>
            <a:avLst/>
            <a:gdLst>
              <a:gd name="connsiteX0" fmla="*/ 0 w 339098"/>
              <a:gd name="connsiteY0" fmla="*/ 0 h 1935520"/>
              <a:gd name="connsiteX1" fmla="*/ 339098 w 339098"/>
              <a:gd name="connsiteY1" fmla="*/ 0 h 1935520"/>
              <a:gd name="connsiteX2" fmla="*/ 339098 w 339098"/>
              <a:gd name="connsiteY2" fmla="*/ 1935521 h 1935520"/>
              <a:gd name="connsiteX3" fmla="*/ 0 w 339098"/>
              <a:gd name="connsiteY3" fmla="*/ 1935521 h 193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1935520">
                <a:moveTo>
                  <a:pt x="0" y="0"/>
                </a:moveTo>
                <a:lnTo>
                  <a:pt x="339098" y="0"/>
                </a:lnTo>
                <a:lnTo>
                  <a:pt x="339098" y="1935521"/>
                </a:lnTo>
                <a:lnTo>
                  <a:pt x="0" y="193552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3D62E2A-1BA3-4A34-B7D2-0B5CE17C4C71}"/>
              </a:ext>
            </a:extLst>
          </p:cNvPr>
          <p:cNvSpPr/>
          <p:nvPr/>
        </p:nvSpPr>
        <p:spPr>
          <a:xfrm>
            <a:off x="11208041" y="6068823"/>
            <a:ext cx="404122" cy="812687"/>
          </a:xfrm>
          <a:custGeom>
            <a:avLst/>
            <a:gdLst>
              <a:gd name="connsiteX0" fmla="*/ 0 w 339098"/>
              <a:gd name="connsiteY0" fmla="*/ 0 h 681925"/>
              <a:gd name="connsiteX1" fmla="*/ 339098 w 339098"/>
              <a:gd name="connsiteY1" fmla="*/ 0 h 681925"/>
              <a:gd name="connsiteX2" fmla="*/ 339098 w 339098"/>
              <a:gd name="connsiteY2" fmla="*/ 681925 h 681925"/>
              <a:gd name="connsiteX3" fmla="*/ 0 w 339098"/>
              <a:gd name="connsiteY3" fmla="*/ 681925 h 68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681925">
                <a:moveTo>
                  <a:pt x="0" y="0"/>
                </a:moveTo>
                <a:lnTo>
                  <a:pt x="339098" y="0"/>
                </a:lnTo>
                <a:lnTo>
                  <a:pt x="339098" y="681925"/>
                </a:lnTo>
                <a:lnTo>
                  <a:pt x="0" y="681925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4032A7-5045-4028-AC71-6262D7889453}"/>
              </a:ext>
            </a:extLst>
          </p:cNvPr>
          <p:cNvSpPr/>
          <p:nvPr/>
        </p:nvSpPr>
        <p:spPr>
          <a:xfrm>
            <a:off x="1333896" y="3536570"/>
            <a:ext cx="404122" cy="3344940"/>
          </a:xfrm>
          <a:custGeom>
            <a:avLst/>
            <a:gdLst>
              <a:gd name="connsiteX0" fmla="*/ 0 w 339098"/>
              <a:gd name="connsiteY0" fmla="*/ 0 h 2806735"/>
              <a:gd name="connsiteX1" fmla="*/ 339098 w 339098"/>
              <a:gd name="connsiteY1" fmla="*/ 0 h 2806735"/>
              <a:gd name="connsiteX2" fmla="*/ 339098 w 339098"/>
              <a:gd name="connsiteY2" fmla="*/ 2806735 h 2806735"/>
              <a:gd name="connsiteX3" fmla="*/ 0 w 339098"/>
              <a:gd name="connsiteY3" fmla="*/ 2806735 h 2806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2806735">
                <a:moveTo>
                  <a:pt x="0" y="0"/>
                </a:moveTo>
                <a:lnTo>
                  <a:pt x="339098" y="0"/>
                </a:lnTo>
                <a:lnTo>
                  <a:pt x="339098" y="2806735"/>
                </a:lnTo>
                <a:lnTo>
                  <a:pt x="0" y="2806735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D84883E-174F-4485-A4B8-CF7C27E48A00}"/>
              </a:ext>
            </a:extLst>
          </p:cNvPr>
          <p:cNvSpPr/>
          <p:nvPr/>
        </p:nvSpPr>
        <p:spPr>
          <a:xfrm>
            <a:off x="653825" y="5303883"/>
            <a:ext cx="404122" cy="1577713"/>
          </a:xfrm>
          <a:custGeom>
            <a:avLst/>
            <a:gdLst>
              <a:gd name="connsiteX0" fmla="*/ 0 w 339098"/>
              <a:gd name="connsiteY0" fmla="*/ 0 h 1323857"/>
              <a:gd name="connsiteX1" fmla="*/ 339098 w 339098"/>
              <a:gd name="connsiteY1" fmla="*/ 0 h 1323857"/>
              <a:gd name="connsiteX2" fmla="*/ 339098 w 339098"/>
              <a:gd name="connsiteY2" fmla="*/ 1323857 h 1323857"/>
              <a:gd name="connsiteX3" fmla="*/ 0 w 339098"/>
              <a:gd name="connsiteY3" fmla="*/ 1323857 h 1323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1323857">
                <a:moveTo>
                  <a:pt x="0" y="0"/>
                </a:moveTo>
                <a:lnTo>
                  <a:pt x="339098" y="0"/>
                </a:lnTo>
                <a:lnTo>
                  <a:pt x="339098" y="1323857"/>
                </a:lnTo>
                <a:lnTo>
                  <a:pt x="0" y="132385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EC0DE76-F841-4924-8DBC-76820C8436FD}"/>
              </a:ext>
            </a:extLst>
          </p:cNvPr>
          <p:cNvSpPr/>
          <p:nvPr/>
        </p:nvSpPr>
        <p:spPr>
          <a:xfrm>
            <a:off x="1917598" y="2183747"/>
            <a:ext cx="404122" cy="4697761"/>
          </a:xfrm>
          <a:custGeom>
            <a:avLst/>
            <a:gdLst>
              <a:gd name="connsiteX0" fmla="*/ 0 w 339098"/>
              <a:gd name="connsiteY0" fmla="*/ 0 h 4671628"/>
              <a:gd name="connsiteX1" fmla="*/ 339098 w 339098"/>
              <a:gd name="connsiteY1" fmla="*/ 0 h 4671628"/>
              <a:gd name="connsiteX2" fmla="*/ 339098 w 339098"/>
              <a:gd name="connsiteY2" fmla="*/ 4671629 h 4671628"/>
              <a:gd name="connsiteX3" fmla="*/ 0 w 339098"/>
              <a:gd name="connsiteY3" fmla="*/ 4671629 h 4671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4671628">
                <a:moveTo>
                  <a:pt x="0" y="0"/>
                </a:moveTo>
                <a:lnTo>
                  <a:pt x="339098" y="0"/>
                </a:lnTo>
                <a:lnTo>
                  <a:pt x="339098" y="4671629"/>
                </a:lnTo>
                <a:lnTo>
                  <a:pt x="0" y="4671629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FC0BCB2-5258-409D-AEE3-1B07A7347B13}"/>
              </a:ext>
            </a:extLst>
          </p:cNvPr>
          <p:cNvSpPr/>
          <p:nvPr/>
        </p:nvSpPr>
        <p:spPr>
          <a:xfrm>
            <a:off x="2501301" y="2048081"/>
            <a:ext cx="404122" cy="4833515"/>
          </a:xfrm>
          <a:custGeom>
            <a:avLst/>
            <a:gdLst>
              <a:gd name="connsiteX0" fmla="*/ 0 w 339098"/>
              <a:gd name="connsiteY0" fmla="*/ 0 h 4055797"/>
              <a:gd name="connsiteX1" fmla="*/ 339098 w 339098"/>
              <a:gd name="connsiteY1" fmla="*/ 0 h 4055797"/>
              <a:gd name="connsiteX2" fmla="*/ 339098 w 339098"/>
              <a:gd name="connsiteY2" fmla="*/ 4055798 h 4055797"/>
              <a:gd name="connsiteX3" fmla="*/ 0 w 339098"/>
              <a:gd name="connsiteY3" fmla="*/ 4055798 h 405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4055797">
                <a:moveTo>
                  <a:pt x="0" y="0"/>
                </a:moveTo>
                <a:lnTo>
                  <a:pt x="339098" y="0"/>
                </a:lnTo>
                <a:lnTo>
                  <a:pt x="339098" y="4055798"/>
                </a:lnTo>
                <a:lnTo>
                  <a:pt x="0" y="405579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312ABA0-4860-4C53-9FA9-6D43E5A53552}"/>
              </a:ext>
            </a:extLst>
          </p:cNvPr>
          <p:cNvSpPr/>
          <p:nvPr/>
        </p:nvSpPr>
        <p:spPr>
          <a:xfrm>
            <a:off x="3084916" y="4623551"/>
            <a:ext cx="404122" cy="2258045"/>
          </a:xfrm>
          <a:custGeom>
            <a:avLst/>
            <a:gdLst>
              <a:gd name="connsiteX0" fmla="*/ 0 w 339098"/>
              <a:gd name="connsiteY0" fmla="*/ 0 h 1894723"/>
              <a:gd name="connsiteX1" fmla="*/ 339098 w 339098"/>
              <a:gd name="connsiteY1" fmla="*/ 0 h 1894723"/>
              <a:gd name="connsiteX2" fmla="*/ 339098 w 339098"/>
              <a:gd name="connsiteY2" fmla="*/ 1894724 h 1894723"/>
              <a:gd name="connsiteX3" fmla="*/ 0 w 339098"/>
              <a:gd name="connsiteY3" fmla="*/ 1894724 h 1894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1894723">
                <a:moveTo>
                  <a:pt x="0" y="0"/>
                </a:moveTo>
                <a:lnTo>
                  <a:pt x="339098" y="0"/>
                </a:lnTo>
                <a:lnTo>
                  <a:pt x="339098" y="1894724"/>
                </a:lnTo>
                <a:lnTo>
                  <a:pt x="0" y="1894724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015247D-D0A0-4F3F-884D-7723674CA866}"/>
              </a:ext>
            </a:extLst>
          </p:cNvPr>
          <p:cNvSpPr/>
          <p:nvPr/>
        </p:nvSpPr>
        <p:spPr>
          <a:xfrm>
            <a:off x="3668618" y="2997829"/>
            <a:ext cx="404122" cy="3883769"/>
          </a:xfrm>
          <a:custGeom>
            <a:avLst/>
            <a:gdLst>
              <a:gd name="connsiteX0" fmla="*/ 0 w 339098"/>
              <a:gd name="connsiteY0" fmla="*/ 0 h 3258866"/>
              <a:gd name="connsiteX1" fmla="*/ 339098 w 339098"/>
              <a:gd name="connsiteY1" fmla="*/ 0 h 3258866"/>
              <a:gd name="connsiteX2" fmla="*/ 339098 w 339098"/>
              <a:gd name="connsiteY2" fmla="*/ 3258866 h 3258866"/>
              <a:gd name="connsiteX3" fmla="*/ 0 w 339098"/>
              <a:gd name="connsiteY3" fmla="*/ 3258866 h 325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3258866">
                <a:moveTo>
                  <a:pt x="0" y="0"/>
                </a:moveTo>
                <a:lnTo>
                  <a:pt x="339098" y="0"/>
                </a:lnTo>
                <a:lnTo>
                  <a:pt x="339098" y="3258866"/>
                </a:lnTo>
                <a:lnTo>
                  <a:pt x="0" y="325886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3042393-2E96-4169-ABBE-09D5BA54A681}"/>
              </a:ext>
            </a:extLst>
          </p:cNvPr>
          <p:cNvSpPr/>
          <p:nvPr/>
        </p:nvSpPr>
        <p:spPr>
          <a:xfrm>
            <a:off x="4252321" y="2268178"/>
            <a:ext cx="404122" cy="4613331"/>
          </a:xfrm>
          <a:custGeom>
            <a:avLst/>
            <a:gdLst>
              <a:gd name="connsiteX0" fmla="*/ 0 w 339098"/>
              <a:gd name="connsiteY0" fmla="*/ 0 h 3871041"/>
              <a:gd name="connsiteX1" fmla="*/ 339098 w 339098"/>
              <a:gd name="connsiteY1" fmla="*/ 0 h 3871041"/>
              <a:gd name="connsiteX2" fmla="*/ 339098 w 339098"/>
              <a:gd name="connsiteY2" fmla="*/ 3871041 h 3871041"/>
              <a:gd name="connsiteX3" fmla="*/ 0 w 339098"/>
              <a:gd name="connsiteY3" fmla="*/ 3871041 h 387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3871041">
                <a:moveTo>
                  <a:pt x="0" y="0"/>
                </a:moveTo>
                <a:lnTo>
                  <a:pt x="339098" y="0"/>
                </a:lnTo>
                <a:lnTo>
                  <a:pt x="339098" y="3871041"/>
                </a:lnTo>
                <a:lnTo>
                  <a:pt x="0" y="387104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E9EF580-DD38-416D-AAD4-2F89D48DC00E}"/>
              </a:ext>
            </a:extLst>
          </p:cNvPr>
          <p:cNvSpPr/>
          <p:nvPr/>
        </p:nvSpPr>
        <p:spPr>
          <a:xfrm>
            <a:off x="5419725" y="4574931"/>
            <a:ext cx="404122" cy="2306665"/>
          </a:xfrm>
          <a:custGeom>
            <a:avLst/>
            <a:gdLst>
              <a:gd name="connsiteX0" fmla="*/ 0 w 339098"/>
              <a:gd name="connsiteY0" fmla="*/ 0 h 1935520"/>
              <a:gd name="connsiteX1" fmla="*/ 339098 w 339098"/>
              <a:gd name="connsiteY1" fmla="*/ 0 h 1935520"/>
              <a:gd name="connsiteX2" fmla="*/ 339098 w 339098"/>
              <a:gd name="connsiteY2" fmla="*/ 1935521 h 1935520"/>
              <a:gd name="connsiteX3" fmla="*/ 0 w 339098"/>
              <a:gd name="connsiteY3" fmla="*/ 1935521 h 193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8" h="1935520">
                <a:moveTo>
                  <a:pt x="0" y="0"/>
                </a:moveTo>
                <a:lnTo>
                  <a:pt x="339098" y="0"/>
                </a:lnTo>
                <a:lnTo>
                  <a:pt x="339098" y="1935521"/>
                </a:lnTo>
                <a:lnTo>
                  <a:pt x="0" y="193552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455E9A9-767E-40B2-97E5-7710BFD96C49}"/>
              </a:ext>
            </a:extLst>
          </p:cNvPr>
          <p:cNvSpPr/>
          <p:nvPr/>
        </p:nvSpPr>
        <p:spPr>
          <a:xfrm>
            <a:off x="8439137" y="3981209"/>
            <a:ext cx="254078" cy="2900388"/>
          </a:xfrm>
          <a:custGeom>
            <a:avLst/>
            <a:gdLst>
              <a:gd name="connsiteX0" fmla="*/ 0 w 213197"/>
              <a:gd name="connsiteY0" fmla="*/ 0 h 2433712"/>
              <a:gd name="connsiteX1" fmla="*/ 213197 w 213197"/>
              <a:gd name="connsiteY1" fmla="*/ 0 h 2433712"/>
              <a:gd name="connsiteX2" fmla="*/ 213197 w 213197"/>
              <a:gd name="connsiteY2" fmla="*/ 2433713 h 2433712"/>
              <a:gd name="connsiteX3" fmla="*/ 0 w 213197"/>
              <a:gd name="connsiteY3" fmla="*/ 2433713 h 2433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197" h="2433712">
                <a:moveTo>
                  <a:pt x="0" y="0"/>
                </a:moveTo>
                <a:lnTo>
                  <a:pt x="213197" y="0"/>
                </a:lnTo>
                <a:lnTo>
                  <a:pt x="213197" y="2433713"/>
                </a:lnTo>
                <a:lnTo>
                  <a:pt x="0" y="24337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62F6DFB1-57A2-44E7-8C17-FD35D1F6E955}"/>
              </a:ext>
            </a:extLst>
          </p:cNvPr>
          <p:cNvSpPr/>
          <p:nvPr/>
        </p:nvSpPr>
        <p:spPr>
          <a:xfrm>
            <a:off x="4761176" y="4082980"/>
            <a:ext cx="254078" cy="2441721"/>
          </a:xfrm>
          <a:custGeom>
            <a:avLst/>
            <a:gdLst>
              <a:gd name="connsiteX0" fmla="*/ 0 w 213197"/>
              <a:gd name="connsiteY0" fmla="*/ 0 h 2048845"/>
              <a:gd name="connsiteX1" fmla="*/ 213197 w 213197"/>
              <a:gd name="connsiteY1" fmla="*/ 0 h 2048845"/>
              <a:gd name="connsiteX2" fmla="*/ 213197 w 213197"/>
              <a:gd name="connsiteY2" fmla="*/ 2048846 h 2048845"/>
              <a:gd name="connsiteX3" fmla="*/ 0 w 213197"/>
              <a:gd name="connsiteY3" fmla="*/ 2048846 h 2048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197" h="2048845">
                <a:moveTo>
                  <a:pt x="0" y="0"/>
                </a:moveTo>
                <a:lnTo>
                  <a:pt x="213197" y="0"/>
                </a:lnTo>
                <a:lnTo>
                  <a:pt x="213197" y="2048846"/>
                </a:lnTo>
                <a:lnTo>
                  <a:pt x="0" y="2048846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95C02403-8738-48E4-BB76-910B61D03298}"/>
              </a:ext>
            </a:extLst>
          </p:cNvPr>
          <p:cNvSpPr/>
          <p:nvPr/>
        </p:nvSpPr>
        <p:spPr>
          <a:xfrm>
            <a:off x="5128179" y="3624313"/>
            <a:ext cx="254078" cy="2900388"/>
          </a:xfrm>
          <a:custGeom>
            <a:avLst/>
            <a:gdLst>
              <a:gd name="connsiteX0" fmla="*/ 0 w 213197"/>
              <a:gd name="connsiteY0" fmla="*/ 0 h 2433712"/>
              <a:gd name="connsiteX1" fmla="*/ 213197 w 213197"/>
              <a:gd name="connsiteY1" fmla="*/ 0 h 2433712"/>
              <a:gd name="connsiteX2" fmla="*/ 213197 w 213197"/>
              <a:gd name="connsiteY2" fmla="*/ 2433713 h 2433712"/>
              <a:gd name="connsiteX3" fmla="*/ 0 w 213197"/>
              <a:gd name="connsiteY3" fmla="*/ 2433713 h 2433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197" h="2433712">
                <a:moveTo>
                  <a:pt x="0" y="0"/>
                </a:moveTo>
                <a:lnTo>
                  <a:pt x="213197" y="0"/>
                </a:lnTo>
                <a:lnTo>
                  <a:pt x="213197" y="2433713"/>
                </a:lnTo>
                <a:lnTo>
                  <a:pt x="0" y="24337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2000"/>
            </a:schemeClr>
          </a:solidFill>
          <a:ln w="73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C0248F12-E0F9-4B71-AE0E-78958FE3DC9B}"/>
              </a:ext>
            </a:extLst>
          </p:cNvPr>
          <p:cNvSpPr/>
          <p:nvPr/>
        </p:nvSpPr>
        <p:spPr>
          <a:xfrm>
            <a:off x="1029019" y="3304187"/>
            <a:ext cx="10416808" cy="2601174"/>
          </a:xfrm>
          <a:custGeom>
            <a:avLst/>
            <a:gdLst>
              <a:gd name="connsiteX0" fmla="*/ 6634567 w 8740733"/>
              <a:gd name="connsiteY0" fmla="*/ 2182643 h 2182642"/>
              <a:gd name="connsiteX1" fmla="*/ 6079274 w 8740733"/>
              <a:gd name="connsiteY1" fmla="*/ 1124259 h 2182642"/>
              <a:gd name="connsiteX2" fmla="*/ 5454523 w 8740733"/>
              <a:gd name="connsiteY2" fmla="*/ 1599420 h 2182642"/>
              <a:gd name="connsiteX3" fmla="*/ 4708771 w 8740733"/>
              <a:gd name="connsiteY3" fmla="*/ 30123 h 2182642"/>
              <a:gd name="connsiteX4" fmla="*/ 4126498 w 8740733"/>
              <a:gd name="connsiteY4" fmla="*/ 1239996 h 2182642"/>
              <a:gd name="connsiteX5" fmla="*/ 3163015 w 8740733"/>
              <a:gd name="connsiteY5" fmla="*/ 829833 h 2182642"/>
              <a:gd name="connsiteX6" fmla="*/ 2459595 w 8740733"/>
              <a:gd name="connsiteY6" fmla="*/ 1905252 h 2182642"/>
              <a:gd name="connsiteX7" fmla="*/ 566626 w 8740733"/>
              <a:gd name="connsiteY7" fmla="*/ 443284 h 2182642"/>
              <a:gd name="connsiteX8" fmla="*/ 11040 w 8740733"/>
              <a:gd name="connsiteY8" fmla="*/ 1332631 h 2182642"/>
              <a:gd name="connsiteX9" fmla="*/ 0 w 8740733"/>
              <a:gd name="connsiteY9" fmla="*/ 1325685 h 2182642"/>
              <a:gd name="connsiteX10" fmla="*/ 563263 w 8740733"/>
              <a:gd name="connsiteY10" fmla="*/ 424202 h 2182642"/>
              <a:gd name="connsiteX11" fmla="*/ 2456378 w 8740733"/>
              <a:gd name="connsiteY11" fmla="*/ 1886315 h 2182642"/>
              <a:gd name="connsiteX12" fmla="*/ 3158116 w 8740733"/>
              <a:gd name="connsiteY12" fmla="*/ 813602 h 2182642"/>
              <a:gd name="connsiteX13" fmla="*/ 4120211 w 8740733"/>
              <a:gd name="connsiteY13" fmla="*/ 1223107 h 2182642"/>
              <a:gd name="connsiteX14" fmla="*/ 4708844 w 8740733"/>
              <a:gd name="connsiteY14" fmla="*/ 0 h 2182642"/>
              <a:gd name="connsiteX15" fmla="*/ 5459422 w 8740733"/>
              <a:gd name="connsiteY15" fmla="*/ 1579314 h 2182642"/>
              <a:gd name="connsiteX16" fmla="*/ 6083661 w 8740733"/>
              <a:gd name="connsiteY16" fmla="*/ 1104664 h 2182642"/>
              <a:gd name="connsiteX17" fmla="*/ 6634201 w 8740733"/>
              <a:gd name="connsiteY17" fmla="*/ 2153983 h 2182642"/>
              <a:gd name="connsiteX18" fmla="*/ 7427697 w 8740733"/>
              <a:gd name="connsiteY18" fmla="*/ 547543 h 2182642"/>
              <a:gd name="connsiteX19" fmla="*/ 8034023 w 8740733"/>
              <a:gd name="connsiteY19" fmla="*/ 1629762 h 2182642"/>
              <a:gd name="connsiteX20" fmla="*/ 8730571 w 8740733"/>
              <a:gd name="connsiteY20" fmla="*/ 759132 h 2182642"/>
              <a:gd name="connsiteX21" fmla="*/ 8740734 w 8740733"/>
              <a:gd name="connsiteY21" fmla="*/ 767248 h 2182642"/>
              <a:gd name="connsiteX22" fmla="*/ 8032122 w 8740733"/>
              <a:gd name="connsiteY22" fmla="*/ 1653012 h 2182642"/>
              <a:gd name="connsiteX23" fmla="*/ 7428428 w 8740733"/>
              <a:gd name="connsiteY23" fmla="*/ 575472 h 2182642"/>
              <a:gd name="connsiteX24" fmla="*/ 6634567 w 8740733"/>
              <a:gd name="connsiteY24" fmla="*/ 2182643 h 218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8740733" h="2182642">
                <a:moveTo>
                  <a:pt x="6634567" y="2182643"/>
                </a:moveTo>
                <a:lnTo>
                  <a:pt x="6079274" y="1124259"/>
                </a:lnTo>
                <a:lnTo>
                  <a:pt x="5454523" y="1599420"/>
                </a:lnTo>
                <a:lnTo>
                  <a:pt x="4708771" y="30123"/>
                </a:lnTo>
                <a:lnTo>
                  <a:pt x="4126498" y="1239996"/>
                </a:lnTo>
                <a:lnTo>
                  <a:pt x="3163015" y="829833"/>
                </a:lnTo>
                <a:lnTo>
                  <a:pt x="2459595" y="1905252"/>
                </a:lnTo>
                <a:lnTo>
                  <a:pt x="566626" y="443284"/>
                </a:lnTo>
                <a:lnTo>
                  <a:pt x="11040" y="1332631"/>
                </a:lnTo>
                <a:lnTo>
                  <a:pt x="0" y="1325685"/>
                </a:lnTo>
                <a:lnTo>
                  <a:pt x="563263" y="424202"/>
                </a:lnTo>
                <a:lnTo>
                  <a:pt x="2456378" y="1886315"/>
                </a:lnTo>
                <a:lnTo>
                  <a:pt x="3158116" y="813602"/>
                </a:lnTo>
                <a:lnTo>
                  <a:pt x="4120211" y="1223107"/>
                </a:lnTo>
                <a:lnTo>
                  <a:pt x="4708844" y="0"/>
                </a:lnTo>
                <a:lnTo>
                  <a:pt x="5459422" y="1579314"/>
                </a:lnTo>
                <a:lnTo>
                  <a:pt x="6083661" y="1104664"/>
                </a:lnTo>
                <a:lnTo>
                  <a:pt x="6634201" y="2153983"/>
                </a:lnTo>
                <a:lnTo>
                  <a:pt x="7427697" y="547543"/>
                </a:lnTo>
                <a:lnTo>
                  <a:pt x="8034023" y="1629762"/>
                </a:lnTo>
                <a:lnTo>
                  <a:pt x="8730571" y="759132"/>
                </a:lnTo>
                <a:lnTo>
                  <a:pt x="8740734" y="767248"/>
                </a:lnTo>
                <a:lnTo>
                  <a:pt x="8032122" y="1653012"/>
                </a:lnTo>
                <a:lnTo>
                  <a:pt x="7428428" y="575472"/>
                </a:lnTo>
                <a:lnTo>
                  <a:pt x="6634567" y="2182643"/>
                </a:ln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1649550A-59CE-4859-89B7-710CD0487910}"/>
              </a:ext>
            </a:extLst>
          </p:cNvPr>
          <p:cNvSpPr/>
          <p:nvPr/>
        </p:nvSpPr>
        <p:spPr>
          <a:xfrm>
            <a:off x="1650798" y="3769651"/>
            <a:ext cx="102990" cy="102990"/>
          </a:xfrm>
          <a:custGeom>
            <a:avLst/>
            <a:gdLst>
              <a:gd name="connsiteX0" fmla="*/ 86420 w 86419"/>
              <a:gd name="connsiteY0" fmla="*/ 43210 h 86419"/>
              <a:gd name="connsiteX1" fmla="*/ 43210 w 86419"/>
              <a:gd name="connsiteY1" fmla="*/ 86420 h 86419"/>
              <a:gd name="connsiteX2" fmla="*/ 0 w 86419"/>
              <a:gd name="connsiteY2" fmla="*/ 43210 h 86419"/>
              <a:gd name="connsiteX3" fmla="*/ 43210 w 86419"/>
              <a:gd name="connsiteY3" fmla="*/ 0 h 86419"/>
              <a:gd name="connsiteX4" fmla="*/ 86420 w 86419"/>
              <a:gd name="connsiteY4" fmla="*/ 43210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419" h="86419">
                <a:moveTo>
                  <a:pt x="86420" y="43210"/>
                </a:moveTo>
                <a:cubicBezTo>
                  <a:pt x="86420" y="67074"/>
                  <a:pt x="67074" y="86420"/>
                  <a:pt x="43210" y="86420"/>
                </a:cubicBezTo>
                <a:cubicBezTo>
                  <a:pt x="19346" y="86420"/>
                  <a:pt x="0" y="67074"/>
                  <a:pt x="0" y="43210"/>
                </a:cubicBezTo>
                <a:cubicBezTo>
                  <a:pt x="0" y="19346"/>
                  <a:pt x="19346" y="0"/>
                  <a:pt x="43210" y="0"/>
                </a:cubicBezTo>
                <a:cubicBezTo>
                  <a:pt x="67059" y="37"/>
                  <a:pt x="86376" y="19360"/>
                  <a:pt x="86420" y="43210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6361852C-1C6E-43E5-BFBB-1738FF145453}"/>
              </a:ext>
            </a:extLst>
          </p:cNvPr>
          <p:cNvSpPr/>
          <p:nvPr/>
        </p:nvSpPr>
        <p:spPr>
          <a:xfrm>
            <a:off x="3901698" y="5495750"/>
            <a:ext cx="102990" cy="102990"/>
          </a:xfrm>
          <a:custGeom>
            <a:avLst/>
            <a:gdLst>
              <a:gd name="connsiteX0" fmla="*/ 86419 w 86419"/>
              <a:gd name="connsiteY0" fmla="*/ 43137 h 86419"/>
              <a:gd name="connsiteX1" fmla="*/ 43283 w 86419"/>
              <a:gd name="connsiteY1" fmla="*/ 86420 h 86419"/>
              <a:gd name="connsiteX2" fmla="*/ 0 w 86419"/>
              <a:gd name="connsiteY2" fmla="*/ 43283 h 86419"/>
              <a:gd name="connsiteX3" fmla="*/ 43137 w 86419"/>
              <a:gd name="connsiteY3" fmla="*/ 0 h 86419"/>
              <a:gd name="connsiteX4" fmla="*/ 43210 w 86419"/>
              <a:gd name="connsiteY4" fmla="*/ 0 h 86419"/>
              <a:gd name="connsiteX5" fmla="*/ 86419 w 86419"/>
              <a:gd name="connsiteY5" fmla="*/ 43137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419" h="86419">
                <a:moveTo>
                  <a:pt x="86419" y="43137"/>
                </a:moveTo>
                <a:cubicBezTo>
                  <a:pt x="86463" y="67001"/>
                  <a:pt x="67147" y="86383"/>
                  <a:pt x="43283" y="86420"/>
                </a:cubicBezTo>
                <a:cubicBezTo>
                  <a:pt x="19419" y="86463"/>
                  <a:pt x="44" y="67147"/>
                  <a:pt x="0" y="43283"/>
                </a:cubicBezTo>
                <a:cubicBezTo>
                  <a:pt x="-44" y="19419"/>
                  <a:pt x="19273" y="44"/>
                  <a:pt x="43137" y="0"/>
                </a:cubicBezTo>
                <a:cubicBezTo>
                  <a:pt x="43159" y="0"/>
                  <a:pt x="43188" y="0"/>
                  <a:pt x="43210" y="0"/>
                </a:cubicBezTo>
                <a:cubicBezTo>
                  <a:pt x="67030" y="44"/>
                  <a:pt x="86339" y="19317"/>
                  <a:pt x="86419" y="43137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6EE71817-8496-496E-9858-6F30728A3E78}"/>
              </a:ext>
            </a:extLst>
          </p:cNvPr>
          <p:cNvSpPr/>
          <p:nvPr/>
        </p:nvSpPr>
        <p:spPr>
          <a:xfrm>
            <a:off x="4744098" y="4231976"/>
            <a:ext cx="102990" cy="102990"/>
          </a:xfrm>
          <a:custGeom>
            <a:avLst/>
            <a:gdLst>
              <a:gd name="connsiteX0" fmla="*/ 86420 w 86419"/>
              <a:gd name="connsiteY0" fmla="*/ 43210 h 86419"/>
              <a:gd name="connsiteX1" fmla="*/ 43210 w 86419"/>
              <a:gd name="connsiteY1" fmla="*/ 86420 h 86419"/>
              <a:gd name="connsiteX2" fmla="*/ 0 w 86419"/>
              <a:gd name="connsiteY2" fmla="*/ 43210 h 86419"/>
              <a:gd name="connsiteX3" fmla="*/ 43210 w 86419"/>
              <a:gd name="connsiteY3" fmla="*/ 0 h 86419"/>
              <a:gd name="connsiteX4" fmla="*/ 43283 w 86419"/>
              <a:gd name="connsiteY4" fmla="*/ 0 h 86419"/>
              <a:gd name="connsiteX5" fmla="*/ 86420 w 86419"/>
              <a:gd name="connsiteY5" fmla="*/ 43210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419" h="86419">
                <a:moveTo>
                  <a:pt x="86420" y="43210"/>
                </a:moveTo>
                <a:cubicBezTo>
                  <a:pt x="86420" y="67074"/>
                  <a:pt x="67074" y="86420"/>
                  <a:pt x="43210" y="86420"/>
                </a:cubicBezTo>
                <a:cubicBezTo>
                  <a:pt x="19346" y="86420"/>
                  <a:pt x="0" y="67074"/>
                  <a:pt x="0" y="43210"/>
                </a:cubicBezTo>
                <a:cubicBezTo>
                  <a:pt x="0" y="19346"/>
                  <a:pt x="19346" y="0"/>
                  <a:pt x="43210" y="0"/>
                </a:cubicBezTo>
                <a:cubicBezTo>
                  <a:pt x="43232" y="0"/>
                  <a:pt x="43261" y="0"/>
                  <a:pt x="43283" y="0"/>
                </a:cubicBezTo>
                <a:cubicBezTo>
                  <a:pt x="67118" y="44"/>
                  <a:pt x="86420" y="19375"/>
                  <a:pt x="86420" y="43210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F5F22902-6491-407C-9252-0D3AE9E4AD5F}"/>
              </a:ext>
            </a:extLst>
          </p:cNvPr>
          <p:cNvSpPr/>
          <p:nvPr/>
        </p:nvSpPr>
        <p:spPr>
          <a:xfrm>
            <a:off x="5891549" y="4720443"/>
            <a:ext cx="102990" cy="102990"/>
          </a:xfrm>
          <a:custGeom>
            <a:avLst/>
            <a:gdLst>
              <a:gd name="connsiteX0" fmla="*/ 86420 w 86419"/>
              <a:gd name="connsiteY0" fmla="*/ 43210 h 86419"/>
              <a:gd name="connsiteX1" fmla="*/ 43210 w 86419"/>
              <a:gd name="connsiteY1" fmla="*/ 86420 h 86419"/>
              <a:gd name="connsiteX2" fmla="*/ 0 w 86419"/>
              <a:gd name="connsiteY2" fmla="*/ 43210 h 86419"/>
              <a:gd name="connsiteX3" fmla="*/ 43210 w 86419"/>
              <a:gd name="connsiteY3" fmla="*/ 0 h 86419"/>
              <a:gd name="connsiteX4" fmla="*/ 86420 w 86419"/>
              <a:gd name="connsiteY4" fmla="*/ 43210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419" h="86419">
                <a:moveTo>
                  <a:pt x="86420" y="43210"/>
                </a:moveTo>
                <a:cubicBezTo>
                  <a:pt x="86420" y="67074"/>
                  <a:pt x="67074" y="86420"/>
                  <a:pt x="43210" y="86420"/>
                </a:cubicBezTo>
                <a:cubicBezTo>
                  <a:pt x="19346" y="86420"/>
                  <a:pt x="0" y="67074"/>
                  <a:pt x="0" y="43210"/>
                </a:cubicBezTo>
                <a:cubicBezTo>
                  <a:pt x="0" y="19346"/>
                  <a:pt x="19346" y="0"/>
                  <a:pt x="43210" y="0"/>
                </a:cubicBezTo>
                <a:cubicBezTo>
                  <a:pt x="67074" y="0"/>
                  <a:pt x="86420" y="19346"/>
                  <a:pt x="86420" y="43210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1FF4B59B-09C5-45AA-9714-3E06E6009D07}"/>
              </a:ext>
            </a:extLst>
          </p:cNvPr>
          <p:cNvSpPr/>
          <p:nvPr/>
        </p:nvSpPr>
        <p:spPr>
          <a:xfrm>
            <a:off x="6589308" y="3270640"/>
            <a:ext cx="102990" cy="102990"/>
          </a:xfrm>
          <a:custGeom>
            <a:avLst/>
            <a:gdLst>
              <a:gd name="connsiteX0" fmla="*/ 86420 w 86419"/>
              <a:gd name="connsiteY0" fmla="*/ 43210 h 86419"/>
              <a:gd name="connsiteX1" fmla="*/ 43210 w 86419"/>
              <a:gd name="connsiteY1" fmla="*/ 86420 h 86419"/>
              <a:gd name="connsiteX2" fmla="*/ 0 w 86419"/>
              <a:gd name="connsiteY2" fmla="*/ 43210 h 86419"/>
              <a:gd name="connsiteX3" fmla="*/ 43210 w 86419"/>
              <a:gd name="connsiteY3" fmla="*/ 0 h 86419"/>
              <a:gd name="connsiteX4" fmla="*/ 86420 w 86419"/>
              <a:gd name="connsiteY4" fmla="*/ 43210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419" h="86419">
                <a:moveTo>
                  <a:pt x="86420" y="43210"/>
                </a:moveTo>
                <a:cubicBezTo>
                  <a:pt x="86420" y="67074"/>
                  <a:pt x="67074" y="86420"/>
                  <a:pt x="43210" y="86420"/>
                </a:cubicBezTo>
                <a:cubicBezTo>
                  <a:pt x="19346" y="86420"/>
                  <a:pt x="0" y="67074"/>
                  <a:pt x="0" y="43210"/>
                </a:cubicBezTo>
                <a:cubicBezTo>
                  <a:pt x="0" y="19346"/>
                  <a:pt x="19346" y="0"/>
                  <a:pt x="43210" y="0"/>
                </a:cubicBezTo>
                <a:cubicBezTo>
                  <a:pt x="67059" y="37"/>
                  <a:pt x="86383" y="19360"/>
                  <a:pt x="86420" y="43210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AC4A92AF-8A67-4552-A310-5333AD5171AF}"/>
              </a:ext>
            </a:extLst>
          </p:cNvPr>
          <p:cNvSpPr/>
          <p:nvPr/>
        </p:nvSpPr>
        <p:spPr>
          <a:xfrm>
            <a:off x="7467956" y="5144082"/>
            <a:ext cx="102990" cy="102990"/>
          </a:xfrm>
          <a:custGeom>
            <a:avLst/>
            <a:gdLst>
              <a:gd name="connsiteX0" fmla="*/ 86420 w 86419"/>
              <a:gd name="connsiteY0" fmla="*/ 43136 h 86419"/>
              <a:gd name="connsiteX1" fmla="*/ 43283 w 86419"/>
              <a:gd name="connsiteY1" fmla="*/ 86420 h 86419"/>
              <a:gd name="connsiteX2" fmla="*/ 0 w 86419"/>
              <a:gd name="connsiteY2" fmla="*/ 43283 h 86419"/>
              <a:gd name="connsiteX3" fmla="*/ 43136 w 86419"/>
              <a:gd name="connsiteY3" fmla="*/ 0 h 86419"/>
              <a:gd name="connsiteX4" fmla="*/ 43210 w 86419"/>
              <a:gd name="connsiteY4" fmla="*/ 0 h 86419"/>
              <a:gd name="connsiteX5" fmla="*/ 86420 w 86419"/>
              <a:gd name="connsiteY5" fmla="*/ 43136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419" h="86419">
                <a:moveTo>
                  <a:pt x="86420" y="43136"/>
                </a:moveTo>
                <a:cubicBezTo>
                  <a:pt x="86463" y="67001"/>
                  <a:pt x="67147" y="86375"/>
                  <a:pt x="43283" y="86420"/>
                </a:cubicBezTo>
                <a:cubicBezTo>
                  <a:pt x="19419" y="86456"/>
                  <a:pt x="44" y="67147"/>
                  <a:pt x="0" y="43283"/>
                </a:cubicBezTo>
                <a:cubicBezTo>
                  <a:pt x="-37" y="19419"/>
                  <a:pt x="19273" y="44"/>
                  <a:pt x="43136" y="0"/>
                </a:cubicBezTo>
                <a:cubicBezTo>
                  <a:pt x="43158" y="0"/>
                  <a:pt x="43188" y="0"/>
                  <a:pt x="43210" y="0"/>
                </a:cubicBezTo>
                <a:cubicBezTo>
                  <a:pt x="67045" y="0"/>
                  <a:pt x="86383" y="19302"/>
                  <a:pt x="86420" y="43136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AE3C4A8F-E06E-4D72-BFA6-B11377982746}"/>
              </a:ext>
            </a:extLst>
          </p:cNvPr>
          <p:cNvSpPr/>
          <p:nvPr/>
        </p:nvSpPr>
        <p:spPr>
          <a:xfrm>
            <a:off x="8227492" y="4575715"/>
            <a:ext cx="102990" cy="102990"/>
          </a:xfrm>
          <a:custGeom>
            <a:avLst/>
            <a:gdLst>
              <a:gd name="connsiteX0" fmla="*/ 86420 w 86419"/>
              <a:gd name="connsiteY0" fmla="*/ 43210 h 86419"/>
              <a:gd name="connsiteX1" fmla="*/ 43210 w 86419"/>
              <a:gd name="connsiteY1" fmla="*/ 86420 h 86419"/>
              <a:gd name="connsiteX2" fmla="*/ 0 w 86419"/>
              <a:gd name="connsiteY2" fmla="*/ 43210 h 86419"/>
              <a:gd name="connsiteX3" fmla="*/ 43210 w 86419"/>
              <a:gd name="connsiteY3" fmla="*/ 0 h 86419"/>
              <a:gd name="connsiteX4" fmla="*/ 86420 w 86419"/>
              <a:gd name="connsiteY4" fmla="*/ 43210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419" h="86419">
                <a:moveTo>
                  <a:pt x="86420" y="43210"/>
                </a:moveTo>
                <a:cubicBezTo>
                  <a:pt x="86420" y="67074"/>
                  <a:pt x="67074" y="86420"/>
                  <a:pt x="43210" y="86420"/>
                </a:cubicBezTo>
                <a:cubicBezTo>
                  <a:pt x="19346" y="86420"/>
                  <a:pt x="0" y="67074"/>
                  <a:pt x="0" y="43210"/>
                </a:cubicBezTo>
                <a:cubicBezTo>
                  <a:pt x="0" y="19346"/>
                  <a:pt x="19346" y="0"/>
                  <a:pt x="43210" y="0"/>
                </a:cubicBezTo>
                <a:cubicBezTo>
                  <a:pt x="67074" y="0"/>
                  <a:pt x="86420" y="19346"/>
                  <a:pt x="86420" y="43210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514F4D0F-FD6E-46B6-A402-A15A73DF271D}"/>
              </a:ext>
            </a:extLst>
          </p:cNvPr>
          <p:cNvSpPr/>
          <p:nvPr/>
        </p:nvSpPr>
        <p:spPr>
          <a:xfrm>
            <a:off x="8873581" y="5836875"/>
            <a:ext cx="102990" cy="102990"/>
          </a:xfrm>
          <a:custGeom>
            <a:avLst/>
            <a:gdLst>
              <a:gd name="connsiteX0" fmla="*/ 86419 w 86419"/>
              <a:gd name="connsiteY0" fmla="*/ 43136 h 86419"/>
              <a:gd name="connsiteX1" fmla="*/ 43283 w 86419"/>
              <a:gd name="connsiteY1" fmla="*/ 86419 h 86419"/>
              <a:gd name="connsiteX2" fmla="*/ 0 w 86419"/>
              <a:gd name="connsiteY2" fmla="*/ 43283 h 86419"/>
              <a:gd name="connsiteX3" fmla="*/ 43136 w 86419"/>
              <a:gd name="connsiteY3" fmla="*/ 0 h 86419"/>
              <a:gd name="connsiteX4" fmla="*/ 43210 w 86419"/>
              <a:gd name="connsiteY4" fmla="*/ 0 h 86419"/>
              <a:gd name="connsiteX5" fmla="*/ 86419 w 86419"/>
              <a:gd name="connsiteY5" fmla="*/ 43136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419" h="86419">
                <a:moveTo>
                  <a:pt x="86419" y="43136"/>
                </a:moveTo>
                <a:cubicBezTo>
                  <a:pt x="86456" y="67001"/>
                  <a:pt x="67147" y="86375"/>
                  <a:pt x="43283" y="86419"/>
                </a:cubicBezTo>
                <a:cubicBezTo>
                  <a:pt x="19418" y="86456"/>
                  <a:pt x="44" y="67147"/>
                  <a:pt x="0" y="43283"/>
                </a:cubicBezTo>
                <a:cubicBezTo>
                  <a:pt x="-37" y="19419"/>
                  <a:pt x="19273" y="44"/>
                  <a:pt x="43136" y="0"/>
                </a:cubicBezTo>
                <a:cubicBezTo>
                  <a:pt x="43158" y="0"/>
                  <a:pt x="43188" y="0"/>
                  <a:pt x="43210" y="0"/>
                </a:cubicBezTo>
                <a:cubicBezTo>
                  <a:pt x="67045" y="0"/>
                  <a:pt x="86376" y="19301"/>
                  <a:pt x="86419" y="43136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A960C816-C3B6-43AB-93CC-4C61B8AADCD6}"/>
              </a:ext>
            </a:extLst>
          </p:cNvPr>
          <p:cNvSpPr/>
          <p:nvPr/>
        </p:nvSpPr>
        <p:spPr>
          <a:xfrm>
            <a:off x="9829688" y="3914116"/>
            <a:ext cx="102991" cy="102990"/>
          </a:xfrm>
          <a:custGeom>
            <a:avLst/>
            <a:gdLst>
              <a:gd name="connsiteX0" fmla="*/ 86420 w 86420"/>
              <a:gd name="connsiteY0" fmla="*/ 43210 h 86419"/>
              <a:gd name="connsiteX1" fmla="*/ 43210 w 86420"/>
              <a:gd name="connsiteY1" fmla="*/ 86419 h 86419"/>
              <a:gd name="connsiteX2" fmla="*/ 0 w 86420"/>
              <a:gd name="connsiteY2" fmla="*/ 43210 h 86419"/>
              <a:gd name="connsiteX3" fmla="*/ 43210 w 86420"/>
              <a:gd name="connsiteY3" fmla="*/ 0 h 86419"/>
              <a:gd name="connsiteX4" fmla="*/ 43283 w 86420"/>
              <a:gd name="connsiteY4" fmla="*/ 0 h 86419"/>
              <a:gd name="connsiteX5" fmla="*/ 86420 w 86420"/>
              <a:gd name="connsiteY5" fmla="*/ 43137 h 86419"/>
              <a:gd name="connsiteX6" fmla="*/ 86420 w 86420"/>
              <a:gd name="connsiteY6" fmla="*/ 43210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20" h="86419">
                <a:moveTo>
                  <a:pt x="86420" y="43210"/>
                </a:moveTo>
                <a:cubicBezTo>
                  <a:pt x="86420" y="67074"/>
                  <a:pt x="67045" y="86419"/>
                  <a:pt x="43210" y="86419"/>
                </a:cubicBezTo>
                <a:cubicBezTo>
                  <a:pt x="19375" y="86419"/>
                  <a:pt x="0" y="67074"/>
                  <a:pt x="0" y="43210"/>
                </a:cubicBezTo>
                <a:cubicBezTo>
                  <a:pt x="0" y="19346"/>
                  <a:pt x="19375" y="0"/>
                  <a:pt x="43210" y="0"/>
                </a:cubicBezTo>
                <a:cubicBezTo>
                  <a:pt x="43210" y="0"/>
                  <a:pt x="43283" y="0"/>
                  <a:pt x="43283" y="0"/>
                </a:cubicBezTo>
                <a:cubicBezTo>
                  <a:pt x="67118" y="0"/>
                  <a:pt x="86420" y="19316"/>
                  <a:pt x="86420" y="43137"/>
                </a:cubicBezTo>
                <a:cubicBezTo>
                  <a:pt x="86420" y="43158"/>
                  <a:pt x="86420" y="43188"/>
                  <a:pt x="86420" y="43210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40AB1EC5-C091-4E13-961E-42277B4AE249}"/>
              </a:ext>
            </a:extLst>
          </p:cNvPr>
          <p:cNvSpPr/>
          <p:nvPr/>
        </p:nvSpPr>
        <p:spPr>
          <a:xfrm>
            <a:off x="10548099" y="5195491"/>
            <a:ext cx="102990" cy="102990"/>
          </a:xfrm>
          <a:custGeom>
            <a:avLst/>
            <a:gdLst>
              <a:gd name="connsiteX0" fmla="*/ 86419 w 86419"/>
              <a:gd name="connsiteY0" fmla="*/ 43210 h 86419"/>
              <a:gd name="connsiteX1" fmla="*/ 43210 w 86419"/>
              <a:gd name="connsiteY1" fmla="*/ 86420 h 86419"/>
              <a:gd name="connsiteX2" fmla="*/ 0 w 86419"/>
              <a:gd name="connsiteY2" fmla="*/ 43210 h 86419"/>
              <a:gd name="connsiteX3" fmla="*/ 43210 w 86419"/>
              <a:gd name="connsiteY3" fmla="*/ 0 h 86419"/>
              <a:gd name="connsiteX4" fmla="*/ 43282 w 86419"/>
              <a:gd name="connsiteY4" fmla="*/ 0 h 86419"/>
              <a:gd name="connsiteX5" fmla="*/ 86419 w 86419"/>
              <a:gd name="connsiteY5" fmla="*/ 43210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419" h="86419">
                <a:moveTo>
                  <a:pt x="86419" y="43210"/>
                </a:moveTo>
                <a:cubicBezTo>
                  <a:pt x="86419" y="67074"/>
                  <a:pt x="67044" y="86420"/>
                  <a:pt x="43210" y="86420"/>
                </a:cubicBezTo>
                <a:cubicBezTo>
                  <a:pt x="19375" y="86420"/>
                  <a:pt x="0" y="67074"/>
                  <a:pt x="0" y="43210"/>
                </a:cubicBezTo>
                <a:cubicBezTo>
                  <a:pt x="0" y="19346"/>
                  <a:pt x="19375" y="0"/>
                  <a:pt x="43210" y="0"/>
                </a:cubicBezTo>
                <a:cubicBezTo>
                  <a:pt x="43210" y="0"/>
                  <a:pt x="43282" y="0"/>
                  <a:pt x="43282" y="0"/>
                </a:cubicBezTo>
                <a:cubicBezTo>
                  <a:pt x="67117" y="37"/>
                  <a:pt x="86419" y="19375"/>
                  <a:pt x="86419" y="43210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02FA10A3-B676-42A6-B8EB-C5B8F08864AB}"/>
              </a:ext>
            </a:extLst>
          </p:cNvPr>
          <p:cNvSpPr/>
          <p:nvPr/>
        </p:nvSpPr>
        <p:spPr>
          <a:xfrm>
            <a:off x="1051847" y="764615"/>
            <a:ext cx="9394654" cy="4744466"/>
          </a:xfrm>
          <a:custGeom>
            <a:avLst/>
            <a:gdLst>
              <a:gd name="connsiteX0" fmla="*/ 606692 w 7883044"/>
              <a:gd name="connsiteY0" fmla="*/ 3981077 h 3981076"/>
              <a:gd name="connsiteX1" fmla="*/ 0 w 7883044"/>
              <a:gd name="connsiteY1" fmla="*/ 3622018 h 3981076"/>
              <a:gd name="connsiteX2" fmla="*/ 6215 w 7883044"/>
              <a:gd name="connsiteY2" fmla="*/ 3611490 h 3981076"/>
              <a:gd name="connsiteX3" fmla="*/ 600623 w 7883044"/>
              <a:gd name="connsiteY3" fmla="*/ 3963310 h 3981076"/>
              <a:gd name="connsiteX4" fmla="*/ 1879224 w 7883044"/>
              <a:gd name="connsiteY4" fmla="*/ 749993 h 3981076"/>
              <a:gd name="connsiteX5" fmla="*/ 2827207 w 7883044"/>
              <a:gd name="connsiteY5" fmla="*/ 2595292 h 3981076"/>
              <a:gd name="connsiteX6" fmla="*/ 3417010 w 7883044"/>
              <a:gd name="connsiteY6" fmla="*/ 923783 h 3981076"/>
              <a:gd name="connsiteX7" fmla="*/ 3780893 w 7883044"/>
              <a:gd name="connsiteY7" fmla="*/ 1294320 h 3981076"/>
              <a:gd name="connsiteX8" fmla="*/ 4703579 w 7883044"/>
              <a:gd name="connsiteY8" fmla="*/ 0 h 3981076"/>
              <a:gd name="connsiteX9" fmla="*/ 5955932 w 7883044"/>
              <a:gd name="connsiteY9" fmla="*/ 1743234 h 3981076"/>
              <a:gd name="connsiteX10" fmla="*/ 6643999 w 7883044"/>
              <a:gd name="connsiteY10" fmla="*/ 935627 h 3981076"/>
              <a:gd name="connsiteX11" fmla="*/ 6647800 w 7883044"/>
              <a:gd name="connsiteY11" fmla="*/ 944839 h 3981076"/>
              <a:gd name="connsiteX12" fmla="*/ 7533199 w 7883044"/>
              <a:gd name="connsiteY12" fmla="*/ 3104744 h 3981076"/>
              <a:gd name="connsiteX13" fmla="*/ 7876684 w 7883044"/>
              <a:gd name="connsiteY13" fmla="*/ 2891839 h 3981076"/>
              <a:gd name="connsiteX14" fmla="*/ 7883045 w 7883044"/>
              <a:gd name="connsiteY14" fmla="*/ 2902148 h 3981076"/>
              <a:gd name="connsiteX15" fmla="*/ 7527350 w 7883044"/>
              <a:gd name="connsiteY15" fmla="*/ 3122657 h 3981076"/>
              <a:gd name="connsiteX16" fmla="*/ 6640343 w 7883044"/>
              <a:gd name="connsiteY16" fmla="*/ 958731 h 3981076"/>
              <a:gd name="connsiteX17" fmla="*/ 5955055 w 7883044"/>
              <a:gd name="connsiteY17" fmla="*/ 1762901 h 3981076"/>
              <a:gd name="connsiteX18" fmla="*/ 4703579 w 7883044"/>
              <a:gd name="connsiteY18" fmla="*/ 20837 h 3981076"/>
              <a:gd name="connsiteX19" fmla="*/ 3782428 w 7883044"/>
              <a:gd name="connsiteY19" fmla="*/ 1313183 h 3981076"/>
              <a:gd name="connsiteX20" fmla="*/ 3421981 w 7883044"/>
              <a:gd name="connsiteY20" fmla="*/ 946229 h 3981076"/>
              <a:gd name="connsiteX21" fmla="*/ 2829327 w 7883044"/>
              <a:gd name="connsiteY21" fmla="*/ 2625927 h 3981076"/>
              <a:gd name="connsiteX22" fmla="*/ 1880613 w 7883044"/>
              <a:gd name="connsiteY22" fmla="*/ 779385 h 3981076"/>
              <a:gd name="connsiteX23" fmla="*/ 606692 w 7883044"/>
              <a:gd name="connsiteY23" fmla="*/ 3981077 h 3981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883044" h="3981076">
                <a:moveTo>
                  <a:pt x="606692" y="3981077"/>
                </a:moveTo>
                <a:lnTo>
                  <a:pt x="0" y="3622018"/>
                </a:lnTo>
                <a:lnTo>
                  <a:pt x="6215" y="3611490"/>
                </a:lnTo>
                <a:lnTo>
                  <a:pt x="600623" y="3963310"/>
                </a:lnTo>
                <a:lnTo>
                  <a:pt x="1879224" y="749993"/>
                </a:lnTo>
                <a:lnTo>
                  <a:pt x="2827207" y="2595292"/>
                </a:lnTo>
                <a:lnTo>
                  <a:pt x="3417010" y="923783"/>
                </a:lnTo>
                <a:lnTo>
                  <a:pt x="3780893" y="1294320"/>
                </a:lnTo>
                <a:lnTo>
                  <a:pt x="4703579" y="0"/>
                </a:lnTo>
                <a:lnTo>
                  <a:pt x="5955932" y="1743234"/>
                </a:lnTo>
                <a:lnTo>
                  <a:pt x="6643999" y="935627"/>
                </a:lnTo>
                <a:lnTo>
                  <a:pt x="6647800" y="944839"/>
                </a:lnTo>
                <a:lnTo>
                  <a:pt x="7533199" y="3104744"/>
                </a:lnTo>
                <a:lnTo>
                  <a:pt x="7876684" y="2891839"/>
                </a:lnTo>
                <a:lnTo>
                  <a:pt x="7883045" y="2902148"/>
                </a:lnTo>
                <a:lnTo>
                  <a:pt x="7527350" y="3122657"/>
                </a:lnTo>
                <a:lnTo>
                  <a:pt x="6640343" y="958731"/>
                </a:lnTo>
                <a:lnTo>
                  <a:pt x="5955055" y="1762901"/>
                </a:lnTo>
                <a:lnTo>
                  <a:pt x="4703579" y="20837"/>
                </a:lnTo>
                <a:lnTo>
                  <a:pt x="3782428" y="1313183"/>
                </a:lnTo>
                <a:lnTo>
                  <a:pt x="3421981" y="946229"/>
                </a:lnTo>
                <a:lnTo>
                  <a:pt x="2829327" y="2625927"/>
                </a:lnTo>
                <a:lnTo>
                  <a:pt x="1880613" y="779385"/>
                </a:lnTo>
                <a:lnTo>
                  <a:pt x="606692" y="3981077"/>
                </a:ln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993D12CA-D737-45AF-B8CF-1925E469BC16}"/>
              </a:ext>
            </a:extLst>
          </p:cNvPr>
          <p:cNvSpPr/>
          <p:nvPr/>
        </p:nvSpPr>
        <p:spPr>
          <a:xfrm>
            <a:off x="3245066" y="1624093"/>
            <a:ext cx="102990" cy="102990"/>
          </a:xfrm>
          <a:custGeom>
            <a:avLst/>
            <a:gdLst>
              <a:gd name="connsiteX0" fmla="*/ 86420 w 86419"/>
              <a:gd name="connsiteY0" fmla="*/ 43210 h 86419"/>
              <a:gd name="connsiteX1" fmla="*/ 43210 w 86419"/>
              <a:gd name="connsiteY1" fmla="*/ 86420 h 86419"/>
              <a:gd name="connsiteX2" fmla="*/ 0 w 86419"/>
              <a:gd name="connsiteY2" fmla="*/ 43210 h 86419"/>
              <a:gd name="connsiteX3" fmla="*/ 43210 w 86419"/>
              <a:gd name="connsiteY3" fmla="*/ 0 h 86419"/>
              <a:gd name="connsiteX4" fmla="*/ 43283 w 86419"/>
              <a:gd name="connsiteY4" fmla="*/ 0 h 86419"/>
              <a:gd name="connsiteX5" fmla="*/ 86420 w 86419"/>
              <a:gd name="connsiteY5" fmla="*/ 43137 h 86419"/>
              <a:gd name="connsiteX6" fmla="*/ 86420 w 86419"/>
              <a:gd name="connsiteY6" fmla="*/ 43210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19" h="86419">
                <a:moveTo>
                  <a:pt x="86420" y="43210"/>
                </a:moveTo>
                <a:cubicBezTo>
                  <a:pt x="86420" y="67074"/>
                  <a:pt x="67074" y="86420"/>
                  <a:pt x="43210" y="86420"/>
                </a:cubicBezTo>
                <a:cubicBezTo>
                  <a:pt x="19346" y="86420"/>
                  <a:pt x="0" y="67074"/>
                  <a:pt x="0" y="43210"/>
                </a:cubicBezTo>
                <a:cubicBezTo>
                  <a:pt x="0" y="19346"/>
                  <a:pt x="19346" y="0"/>
                  <a:pt x="43210" y="0"/>
                </a:cubicBezTo>
                <a:cubicBezTo>
                  <a:pt x="43232" y="0"/>
                  <a:pt x="43261" y="0"/>
                  <a:pt x="43283" y="0"/>
                </a:cubicBezTo>
                <a:cubicBezTo>
                  <a:pt x="67103" y="0"/>
                  <a:pt x="86420" y="19316"/>
                  <a:pt x="86420" y="43137"/>
                </a:cubicBezTo>
                <a:cubicBezTo>
                  <a:pt x="86420" y="43159"/>
                  <a:pt x="86420" y="43188"/>
                  <a:pt x="86420" y="43210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0A1657EF-9D40-4DDA-86A7-AAFF6C68EB82}"/>
              </a:ext>
            </a:extLst>
          </p:cNvPr>
          <p:cNvSpPr/>
          <p:nvPr/>
        </p:nvSpPr>
        <p:spPr>
          <a:xfrm>
            <a:off x="4373958" y="3807291"/>
            <a:ext cx="102990" cy="102990"/>
          </a:xfrm>
          <a:custGeom>
            <a:avLst/>
            <a:gdLst>
              <a:gd name="connsiteX0" fmla="*/ 86420 w 86419"/>
              <a:gd name="connsiteY0" fmla="*/ 43210 h 86419"/>
              <a:gd name="connsiteX1" fmla="*/ 43210 w 86419"/>
              <a:gd name="connsiteY1" fmla="*/ 86420 h 86419"/>
              <a:gd name="connsiteX2" fmla="*/ 0 w 86419"/>
              <a:gd name="connsiteY2" fmla="*/ 43210 h 86419"/>
              <a:gd name="connsiteX3" fmla="*/ 43210 w 86419"/>
              <a:gd name="connsiteY3" fmla="*/ 0 h 86419"/>
              <a:gd name="connsiteX4" fmla="*/ 86420 w 86419"/>
              <a:gd name="connsiteY4" fmla="*/ 43210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419" h="86419">
                <a:moveTo>
                  <a:pt x="86420" y="43210"/>
                </a:moveTo>
                <a:cubicBezTo>
                  <a:pt x="86420" y="67074"/>
                  <a:pt x="67074" y="86420"/>
                  <a:pt x="43210" y="86420"/>
                </a:cubicBezTo>
                <a:cubicBezTo>
                  <a:pt x="19346" y="86420"/>
                  <a:pt x="0" y="67074"/>
                  <a:pt x="0" y="43210"/>
                </a:cubicBezTo>
                <a:cubicBezTo>
                  <a:pt x="0" y="19346"/>
                  <a:pt x="19346" y="0"/>
                  <a:pt x="43210" y="0"/>
                </a:cubicBezTo>
                <a:cubicBezTo>
                  <a:pt x="67059" y="37"/>
                  <a:pt x="86376" y="19360"/>
                  <a:pt x="86420" y="43210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605DF7AD-CE05-4969-B85C-B2E40660FDBD}"/>
              </a:ext>
            </a:extLst>
          </p:cNvPr>
          <p:cNvSpPr/>
          <p:nvPr/>
        </p:nvSpPr>
        <p:spPr>
          <a:xfrm>
            <a:off x="5503721" y="2279767"/>
            <a:ext cx="102990" cy="102990"/>
          </a:xfrm>
          <a:custGeom>
            <a:avLst/>
            <a:gdLst>
              <a:gd name="connsiteX0" fmla="*/ 86419 w 86419"/>
              <a:gd name="connsiteY0" fmla="*/ 43137 h 86419"/>
              <a:gd name="connsiteX1" fmla="*/ 43283 w 86419"/>
              <a:gd name="connsiteY1" fmla="*/ 86420 h 86419"/>
              <a:gd name="connsiteX2" fmla="*/ 0 w 86419"/>
              <a:gd name="connsiteY2" fmla="*/ 43283 h 86419"/>
              <a:gd name="connsiteX3" fmla="*/ 43136 w 86419"/>
              <a:gd name="connsiteY3" fmla="*/ 0 h 86419"/>
              <a:gd name="connsiteX4" fmla="*/ 43210 w 86419"/>
              <a:gd name="connsiteY4" fmla="*/ 0 h 86419"/>
              <a:gd name="connsiteX5" fmla="*/ 86419 w 86419"/>
              <a:gd name="connsiteY5" fmla="*/ 43064 h 86419"/>
              <a:gd name="connsiteX6" fmla="*/ 86419 w 86419"/>
              <a:gd name="connsiteY6" fmla="*/ 43137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419" h="86419">
                <a:moveTo>
                  <a:pt x="86419" y="43137"/>
                </a:moveTo>
                <a:cubicBezTo>
                  <a:pt x="86456" y="67001"/>
                  <a:pt x="67147" y="86376"/>
                  <a:pt x="43283" y="86420"/>
                </a:cubicBezTo>
                <a:cubicBezTo>
                  <a:pt x="19418" y="86463"/>
                  <a:pt x="44" y="67147"/>
                  <a:pt x="0" y="43283"/>
                </a:cubicBezTo>
                <a:cubicBezTo>
                  <a:pt x="-37" y="19419"/>
                  <a:pt x="19273" y="44"/>
                  <a:pt x="43136" y="0"/>
                </a:cubicBezTo>
                <a:cubicBezTo>
                  <a:pt x="43158" y="0"/>
                  <a:pt x="43188" y="0"/>
                  <a:pt x="43210" y="0"/>
                </a:cubicBezTo>
                <a:cubicBezTo>
                  <a:pt x="67030" y="-44"/>
                  <a:pt x="86376" y="19243"/>
                  <a:pt x="86419" y="43064"/>
                </a:cubicBezTo>
                <a:cubicBezTo>
                  <a:pt x="86419" y="43085"/>
                  <a:pt x="86419" y="43115"/>
                  <a:pt x="86419" y="43137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46CE4299-83A0-4D17-B3F6-FD8E0357D06D}"/>
              </a:ext>
            </a:extLst>
          </p:cNvPr>
          <p:cNvSpPr/>
          <p:nvPr/>
        </p:nvSpPr>
        <p:spPr>
          <a:xfrm>
            <a:off x="6602030" y="725580"/>
            <a:ext cx="102990" cy="102990"/>
          </a:xfrm>
          <a:custGeom>
            <a:avLst/>
            <a:gdLst>
              <a:gd name="connsiteX0" fmla="*/ 86420 w 86419"/>
              <a:gd name="connsiteY0" fmla="*/ 43137 h 86419"/>
              <a:gd name="connsiteX1" fmla="*/ 43283 w 86419"/>
              <a:gd name="connsiteY1" fmla="*/ 86420 h 86419"/>
              <a:gd name="connsiteX2" fmla="*/ 0 w 86419"/>
              <a:gd name="connsiteY2" fmla="*/ 43283 h 86419"/>
              <a:gd name="connsiteX3" fmla="*/ 43136 w 86419"/>
              <a:gd name="connsiteY3" fmla="*/ 0 h 86419"/>
              <a:gd name="connsiteX4" fmla="*/ 43210 w 86419"/>
              <a:gd name="connsiteY4" fmla="*/ 0 h 86419"/>
              <a:gd name="connsiteX5" fmla="*/ 86420 w 86419"/>
              <a:gd name="connsiteY5" fmla="*/ 43137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419" h="86419">
                <a:moveTo>
                  <a:pt x="86420" y="43137"/>
                </a:moveTo>
                <a:cubicBezTo>
                  <a:pt x="86463" y="67001"/>
                  <a:pt x="67147" y="86379"/>
                  <a:pt x="43283" y="86420"/>
                </a:cubicBezTo>
                <a:cubicBezTo>
                  <a:pt x="19419" y="86460"/>
                  <a:pt x="44" y="67147"/>
                  <a:pt x="0" y="43283"/>
                </a:cubicBezTo>
                <a:cubicBezTo>
                  <a:pt x="-37" y="19419"/>
                  <a:pt x="19273" y="40"/>
                  <a:pt x="43136" y="0"/>
                </a:cubicBezTo>
                <a:cubicBezTo>
                  <a:pt x="43159" y="0"/>
                  <a:pt x="43188" y="0"/>
                  <a:pt x="43210" y="0"/>
                </a:cubicBezTo>
                <a:cubicBezTo>
                  <a:pt x="67045" y="0"/>
                  <a:pt x="86383" y="19301"/>
                  <a:pt x="86420" y="43137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9" name="Graphic 5">
            <a:extLst>
              <a:ext uri="{FF2B5EF4-FFF2-40B4-BE49-F238E27FC236}">
                <a16:creationId xmlns:a16="http://schemas.microsoft.com/office/drawing/2014/main" id="{F03011D8-2F1D-4C4D-96B8-54AE055AE565}"/>
              </a:ext>
            </a:extLst>
          </p:cNvPr>
          <p:cNvGrpSpPr/>
          <p:nvPr/>
        </p:nvGrpSpPr>
        <p:grpSpPr>
          <a:xfrm>
            <a:off x="6601993" y="725630"/>
            <a:ext cx="131919" cy="131919"/>
            <a:chOff x="6514352" y="242223"/>
            <a:chExt cx="110693" cy="110693"/>
          </a:xfrm>
          <a:solidFill>
            <a:srgbClr val="FFFFFF"/>
          </a:solidFill>
        </p:grpSpPr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7841A71A-85E6-480F-8707-BB2B4DD4FDDC}"/>
                </a:ext>
              </a:extLst>
            </p:cNvPr>
            <p:cNvSpPr/>
            <p:nvPr/>
          </p:nvSpPr>
          <p:spPr>
            <a:xfrm>
              <a:off x="6526562" y="254360"/>
              <a:ext cx="86419" cy="86346"/>
            </a:xfrm>
            <a:custGeom>
              <a:avLst/>
              <a:gdLst>
                <a:gd name="connsiteX0" fmla="*/ 0 w 86419"/>
                <a:gd name="connsiteY0" fmla="*/ 0 h 86346"/>
                <a:gd name="connsiteX1" fmla="*/ 86420 w 86419"/>
                <a:gd name="connsiteY1" fmla="*/ 0 h 86346"/>
                <a:gd name="connsiteX2" fmla="*/ 86420 w 86419"/>
                <a:gd name="connsiteY2" fmla="*/ 86346 h 86346"/>
                <a:gd name="connsiteX3" fmla="*/ 0 w 86419"/>
                <a:gd name="connsiteY3" fmla="*/ 86346 h 86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19" h="86346">
                  <a:moveTo>
                    <a:pt x="0" y="0"/>
                  </a:moveTo>
                  <a:lnTo>
                    <a:pt x="86420" y="0"/>
                  </a:lnTo>
                  <a:lnTo>
                    <a:pt x="86420" y="86346"/>
                  </a:lnTo>
                  <a:lnTo>
                    <a:pt x="0" y="86346"/>
                  </a:lnTo>
                  <a:close/>
                </a:path>
              </a:pathLst>
            </a:custGeom>
            <a:solidFill>
              <a:srgbClr val="FFFFFF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02F81AA-09DC-425A-B1AC-E004850EA34C}"/>
                </a:ext>
              </a:extLst>
            </p:cNvPr>
            <p:cNvSpPr/>
            <p:nvPr/>
          </p:nvSpPr>
          <p:spPr>
            <a:xfrm>
              <a:off x="6514352" y="242223"/>
              <a:ext cx="110693" cy="110693"/>
            </a:xfrm>
            <a:custGeom>
              <a:avLst/>
              <a:gdLst>
                <a:gd name="connsiteX0" fmla="*/ 0 w 110693"/>
                <a:gd name="connsiteY0" fmla="*/ 0 h 110693"/>
                <a:gd name="connsiteX1" fmla="*/ 110693 w 110693"/>
                <a:gd name="connsiteY1" fmla="*/ 0 h 110693"/>
                <a:gd name="connsiteX2" fmla="*/ 110693 w 110693"/>
                <a:gd name="connsiteY2" fmla="*/ 110693 h 110693"/>
                <a:gd name="connsiteX3" fmla="*/ 0 w 110693"/>
                <a:gd name="connsiteY3" fmla="*/ 110693 h 110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693" h="110693">
                  <a:moveTo>
                    <a:pt x="0" y="0"/>
                  </a:moveTo>
                  <a:lnTo>
                    <a:pt x="110693" y="0"/>
                  </a:lnTo>
                  <a:lnTo>
                    <a:pt x="110693" y="110693"/>
                  </a:lnTo>
                  <a:lnTo>
                    <a:pt x="0" y="110693"/>
                  </a:lnTo>
                  <a:close/>
                </a:path>
              </a:pathLst>
            </a:custGeom>
            <a:solidFill>
              <a:srgbClr val="FFFFFF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ABB745D-6C86-414A-8F6F-C38C11E6D40E}"/>
                </a:ext>
              </a:extLst>
            </p:cNvPr>
            <p:cNvSpPr/>
            <p:nvPr/>
          </p:nvSpPr>
          <p:spPr>
            <a:xfrm>
              <a:off x="6514352" y="242223"/>
              <a:ext cx="110693" cy="110693"/>
            </a:xfrm>
            <a:custGeom>
              <a:avLst/>
              <a:gdLst>
                <a:gd name="connsiteX0" fmla="*/ 0 w 110693"/>
                <a:gd name="connsiteY0" fmla="*/ 0 h 110693"/>
                <a:gd name="connsiteX1" fmla="*/ 110693 w 110693"/>
                <a:gd name="connsiteY1" fmla="*/ 0 h 110693"/>
                <a:gd name="connsiteX2" fmla="*/ 110693 w 110693"/>
                <a:gd name="connsiteY2" fmla="*/ 110693 h 110693"/>
                <a:gd name="connsiteX3" fmla="*/ 0 w 110693"/>
                <a:gd name="connsiteY3" fmla="*/ 110693 h 110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693" h="110693">
                  <a:moveTo>
                    <a:pt x="0" y="0"/>
                  </a:moveTo>
                  <a:lnTo>
                    <a:pt x="110693" y="0"/>
                  </a:lnTo>
                  <a:lnTo>
                    <a:pt x="110693" y="110693"/>
                  </a:lnTo>
                  <a:lnTo>
                    <a:pt x="0" y="110693"/>
                  </a:lnTo>
                  <a:close/>
                </a:path>
              </a:pathLst>
            </a:custGeom>
            <a:solidFill>
              <a:srgbClr val="FFFFFF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5FCC97ED-2DCF-4635-B894-C7558994C37E}"/>
              </a:ext>
            </a:extLst>
          </p:cNvPr>
          <p:cNvSpPr/>
          <p:nvPr/>
        </p:nvSpPr>
        <p:spPr>
          <a:xfrm>
            <a:off x="1723379" y="5447043"/>
            <a:ext cx="102990" cy="102990"/>
          </a:xfrm>
          <a:custGeom>
            <a:avLst/>
            <a:gdLst>
              <a:gd name="connsiteX0" fmla="*/ 86420 w 86419"/>
              <a:gd name="connsiteY0" fmla="*/ 43210 h 86419"/>
              <a:gd name="connsiteX1" fmla="*/ 43210 w 86419"/>
              <a:gd name="connsiteY1" fmla="*/ 86420 h 86419"/>
              <a:gd name="connsiteX2" fmla="*/ 0 w 86419"/>
              <a:gd name="connsiteY2" fmla="*/ 43210 h 86419"/>
              <a:gd name="connsiteX3" fmla="*/ 43210 w 86419"/>
              <a:gd name="connsiteY3" fmla="*/ 0 h 86419"/>
              <a:gd name="connsiteX4" fmla="*/ 86420 w 86419"/>
              <a:gd name="connsiteY4" fmla="*/ 43064 h 86419"/>
              <a:gd name="connsiteX5" fmla="*/ 86420 w 86419"/>
              <a:gd name="connsiteY5" fmla="*/ 43210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419" h="86419">
                <a:moveTo>
                  <a:pt x="86420" y="43210"/>
                </a:moveTo>
                <a:cubicBezTo>
                  <a:pt x="86420" y="67074"/>
                  <a:pt x="67074" y="86420"/>
                  <a:pt x="43210" y="86420"/>
                </a:cubicBezTo>
                <a:cubicBezTo>
                  <a:pt x="19346" y="86420"/>
                  <a:pt x="0" y="67074"/>
                  <a:pt x="0" y="43210"/>
                </a:cubicBezTo>
                <a:cubicBezTo>
                  <a:pt x="0" y="19346"/>
                  <a:pt x="19346" y="0"/>
                  <a:pt x="43210" y="0"/>
                </a:cubicBezTo>
                <a:cubicBezTo>
                  <a:pt x="67030" y="-44"/>
                  <a:pt x="86376" y="19244"/>
                  <a:pt x="86420" y="43064"/>
                </a:cubicBezTo>
                <a:cubicBezTo>
                  <a:pt x="86420" y="43115"/>
                  <a:pt x="86420" y="43159"/>
                  <a:pt x="86420" y="43210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0760427D-BC17-46CC-8715-CAEE7F769598}"/>
              </a:ext>
            </a:extLst>
          </p:cNvPr>
          <p:cNvSpPr/>
          <p:nvPr/>
        </p:nvSpPr>
        <p:spPr>
          <a:xfrm>
            <a:off x="9975287" y="4430203"/>
            <a:ext cx="102990" cy="102990"/>
          </a:xfrm>
          <a:custGeom>
            <a:avLst/>
            <a:gdLst>
              <a:gd name="connsiteX0" fmla="*/ 86419 w 86419"/>
              <a:gd name="connsiteY0" fmla="*/ 43137 h 86419"/>
              <a:gd name="connsiteX1" fmla="*/ 43283 w 86419"/>
              <a:gd name="connsiteY1" fmla="*/ 86420 h 86419"/>
              <a:gd name="connsiteX2" fmla="*/ 0 w 86419"/>
              <a:gd name="connsiteY2" fmla="*/ 43283 h 86419"/>
              <a:gd name="connsiteX3" fmla="*/ 43137 w 86419"/>
              <a:gd name="connsiteY3" fmla="*/ 0 h 86419"/>
              <a:gd name="connsiteX4" fmla="*/ 43209 w 86419"/>
              <a:gd name="connsiteY4" fmla="*/ 0 h 86419"/>
              <a:gd name="connsiteX5" fmla="*/ 86419 w 86419"/>
              <a:gd name="connsiteY5" fmla="*/ 43137 h 8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419" h="86419">
                <a:moveTo>
                  <a:pt x="86419" y="43137"/>
                </a:moveTo>
                <a:cubicBezTo>
                  <a:pt x="86493" y="67001"/>
                  <a:pt x="67117" y="86376"/>
                  <a:pt x="43283" y="86420"/>
                </a:cubicBezTo>
                <a:cubicBezTo>
                  <a:pt x="19448" y="86456"/>
                  <a:pt x="73" y="67147"/>
                  <a:pt x="0" y="43283"/>
                </a:cubicBezTo>
                <a:cubicBezTo>
                  <a:pt x="-73" y="19419"/>
                  <a:pt x="19302" y="44"/>
                  <a:pt x="43137" y="0"/>
                </a:cubicBezTo>
                <a:cubicBezTo>
                  <a:pt x="43137" y="0"/>
                  <a:pt x="43209" y="0"/>
                  <a:pt x="43209" y="0"/>
                </a:cubicBezTo>
                <a:cubicBezTo>
                  <a:pt x="67044" y="37"/>
                  <a:pt x="86346" y="19316"/>
                  <a:pt x="86419" y="43137"/>
                </a:cubicBezTo>
                <a:close/>
              </a:path>
            </a:pathLst>
          </a:custGeom>
          <a:solidFill>
            <a:srgbClr val="FFFFFF"/>
          </a:solidFill>
          <a:ln w="73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27" name="Group 526">
            <a:extLst>
              <a:ext uri="{FF2B5EF4-FFF2-40B4-BE49-F238E27FC236}">
                <a16:creationId xmlns:a16="http://schemas.microsoft.com/office/drawing/2014/main" id="{9B068DDA-6053-495B-B4D7-28B3EA0357C7}"/>
              </a:ext>
            </a:extLst>
          </p:cNvPr>
          <p:cNvGrpSpPr/>
          <p:nvPr/>
        </p:nvGrpSpPr>
        <p:grpSpPr>
          <a:xfrm>
            <a:off x="752212" y="1315721"/>
            <a:ext cx="8951448" cy="5555523"/>
            <a:chOff x="3711488" y="3712595"/>
            <a:chExt cx="5676612" cy="3145405"/>
          </a:xfrm>
        </p:grpSpPr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CB301567-5253-4543-B807-A0F7B0655043}"/>
                </a:ext>
              </a:extLst>
            </p:cNvPr>
            <p:cNvSpPr/>
            <p:nvPr/>
          </p:nvSpPr>
          <p:spPr>
            <a:xfrm>
              <a:off x="3791824" y="5397568"/>
              <a:ext cx="2039951" cy="1219248"/>
            </a:xfrm>
            <a:custGeom>
              <a:avLst/>
              <a:gdLst>
                <a:gd name="connsiteX0" fmla="*/ 0 w 1711721"/>
                <a:gd name="connsiteY0" fmla="*/ 1023070 h 1023070"/>
                <a:gd name="connsiteX1" fmla="*/ 268910 w 1711721"/>
                <a:gd name="connsiteY1" fmla="*/ 916252 h 1023070"/>
                <a:gd name="connsiteX2" fmla="*/ 507843 w 1711721"/>
                <a:gd name="connsiteY2" fmla="*/ 598649 h 1023070"/>
                <a:gd name="connsiteX3" fmla="*/ 738295 w 1711721"/>
                <a:gd name="connsiteY3" fmla="*/ 974377 h 1023070"/>
                <a:gd name="connsiteX4" fmla="*/ 996896 w 1711721"/>
                <a:gd name="connsiteY4" fmla="*/ 871288 h 1023070"/>
                <a:gd name="connsiteX5" fmla="*/ 1711722 w 1711721"/>
                <a:gd name="connsiteY5" fmla="*/ 151855 h 1023070"/>
                <a:gd name="connsiteX6" fmla="*/ 1618064 w 1711721"/>
                <a:gd name="connsiteY6" fmla="*/ 0 h 1023070"/>
                <a:gd name="connsiteX7" fmla="*/ 1365093 w 1711721"/>
                <a:gd name="connsiteY7" fmla="*/ 134893 h 1023070"/>
                <a:gd name="connsiteX8" fmla="*/ 855861 w 1711721"/>
                <a:gd name="connsiteY8" fmla="*/ 629576 h 1023070"/>
                <a:gd name="connsiteX9" fmla="*/ 648366 w 1711721"/>
                <a:gd name="connsiteY9" fmla="*/ 570574 h 1023070"/>
                <a:gd name="connsiteX10" fmla="*/ 457249 w 1711721"/>
                <a:gd name="connsiteY10" fmla="*/ 463756 h 1023070"/>
                <a:gd name="connsiteX11" fmla="*/ 330763 w 1711721"/>
                <a:gd name="connsiteY11" fmla="*/ 455274 h 1023070"/>
                <a:gd name="connsiteX12" fmla="*/ 119978 w 1711721"/>
                <a:gd name="connsiteY12" fmla="*/ 699838 h 102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1721" h="1023070">
                  <a:moveTo>
                    <a:pt x="0" y="1023070"/>
                  </a:moveTo>
                  <a:lnTo>
                    <a:pt x="268910" y="916252"/>
                  </a:lnTo>
                  <a:lnTo>
                    <a:pt x="507843" y="598649"/>
                  </a:lnTo>
                  <a:lnTo>
                    <a:pt x="738295" y="974377"/>
                  </a:lnTo>
                  <a:lnTo>
                    <a:pt x="996896" y="871288"/>
                  </a:lnTo>
                  <a:lnTo>
                    <a:pt x="1711722" y="151855"/>
                  </a:lnTo>
                  <a:lnTo>
                    <a:pt x="1618064" y="0"/>
                  </a:lnTo>
                  <a:cubicBezTo>
                    <a:pt x="1618064" y="0"/>
                    <a:pt x="1370723" y="126412"/>
                    <a:pt x="1365093" y="134893"/>
                  </a:cubicBezTo>
                  <a:cubicBezTo>
                    <a:pt x="1359463" y="143375"/>
                    <a:pt x="855861" y="629576"/>
                    <a:pt x="855861" y="629576"/>
                  </a:cubicBezTo>
                  <a:lnTo>
                    <a:pt x="648366" y="570574"/>
                  </a:lnTo>
                  <a:lnTo>
                    <a:pt x="457249" y="463756"/>
                  </a:lnTo>
                  <a:lnTo>
                    <a:pt x="330763" y="455274"/>
                  </a:lnTo>
                  <a:lnTo>
                    <a:pt x="119978" y="699838"/>
                  </a:lnTo>
                  <a:close/>
                </a:path>
              </a:pathLst>
            </a:custGeom>
            <a:solidFill>
              <a:srgbClr val="B0212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70DE6B4-EE9B-4F24-8136-0B15578105DC}"/>
                </a:ext>
              </a:extLst>
            </p:cNvPr>
            <p:cNvSpPr/>
            <p:nvPr/>
          </p:nvSpPr>
          <p:spPr>
            <a:xfrm>
              <a:off x="4220605" y="5084936"/>
              <a:ext cx="2296818" cy="1572048"/>
            </a:xfrm>
            <a:custGeom>
              <a:avLst/>
              <a:gdLst>
                <a:gd name="connsiteX0" fmla="*/ 0 w 1927258"/>
                <a:gd name="connsiteY0" fmla="*/ 573352 h 1319104"/>
                <a:gd name="connsiteX1" fmla="*/ 264231 w 1927258"/>
                <a:gd name="connsiteY1" fmla="*/ 496510 h 1319104"/>
                <a:gd name="connsiteX2" fmla="*/ 554635 w 1927258"/>
                <a:gd name="connsiteY2" fmla="*/ 858201 h 1319104"/>
                <a:gd name="connsiteX3" fmla="*/ 1262954 w 1927258"/>
                <a:gd name="connsiteY3" fmla="*/ 0 h 1319104"/>
                <a:gd name="connsiteX4" fmla="*/ 1528135 w 1927258"/>
                <a:gd name="connsiteY4" fmla="*/ 0 h 1319104"/>
                <a:gd name="connsiteX5" fmla="*/ 1927259 w 1927258"/>
                <a:gd name="connsiteY5" fmla="*/ 1040837 h 1319104"/>
                <a:gd name="connsiteX6" fmla="*/ 1699585 w 1927258"/>
                <a:gd name="connsiteY6" fmla="*/ 1319105 h 1319104"/>
                <a:gd name="connsiteX7" fmla="*/ 1525284 w 1927258"/>
                <a:gd name="connsiteY7" fmla="*/ 1009983 h 1319104"/>
                <a:gd name="connsiteX8" fmla="*/ 1306091 w 1927258"/>
                <a:gd name="connsiteY8" fmla="*/ 256626 h 1319104"/>
                <a:gd name="connsiteX9" fmla="*/ 1126160 w 1927258"/>
                <a:gd name="connsiteY9" fmla="*/ 360666 h 1319104"/>
                <a:gd name="connsiteX10" fmla="*/ 760814 w 1927258"/>
                <a:gd name="connsiteY10" fmla="*/ 737345 h 1319104"/>
                <a:gd name="connsiteX11" fmla="*/ 344801 w 1927258"/>
                <a:gd name="connsiteY11" fmla="*/ 1108320 h 1319104"/>
                <a:gd name="connsiteX12" fmla="*/ 74941 w 1927258"/>
                <a:gd name="connsiteY12" fmla="*/ 728864 h 1319104"/>
                <a:gd name="connsiteX13" fmla="*/ 0 w 1927258"/>
                <a:gd name="connsiteY13" fmla="*/ 573352 h 1319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7258" h="1319104">
                  <a:moveTo>
                    <a:pt x="0" y="573352"/>
                  </a:moveTo>
                  <a:lnTo>
                    <a:pt x="264231" y="496510"/>
                  </a:lnTo>
                  <a:lnTo>
                    <a:pt x="554635" y="858201"/>
                  </a:lnTo>
                  <a:lnTo>
                    <a:pt x="1262954" y="0"/>
                  </a:lnTo>
                  <a:lnTo>
                    <a:pt x="1528135" y="0"/>
                  </a:lnTo>
                  <a:lnTo>
                    <a:pt x="1927259" y="1040837"/>
                  </a:lnTo>
                  <a:lnTo>
                    <a:pt x="1699585" y="1319105"/>
                  </a:lnTo>
                  <a:lnTo>
                    <a:pt x="1525284" y="1009983"/>
                  </a:lnTo>
                  <a:lnTo>
                    <a:pt x="1306091" y="256626"/>
                  </a:lnTo>
                  <a:lnTo>
                    <a:pt x="1126160" y="360666"/>
                  </a:lnTo>
                  <a:lnTo>
                    <a:pt x="760814" y="737345"/>
                  </a:lnTo>
                  <a:lnTo>
                    <a:pt x="344801" y="1108320"/>
                  </a:lnTo>
                  <a:lnTo>
                    <a:pt x="74941" y="728864"/>
                  </a:lnTo>
                  <a:lnTo>
                    <a:pt x="0" y="573352"/>
                  </a:lnTo>
                  <a:close/>
                </a:path>
              </a:pathLst>
            </a:custGeom>
            <a:solidFill>
              <a:srgbClr val="F25357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26" name="Group 525">
              <a:extLst>
                <a:ext uri="{FF2B5EF4-FFF2-40B4-BE49-F238E27FC236}">
                  <a16:creationId xmlns:a16="http://schemas.microsoft.com/office/drawing/2014/main" id="{FAA97F99-E343-41CE-89E5-601D4D756B76}"/>
                </a:ext>
              </a:extLst>
            </p:cNvPr>
            <p:cNvGrpSpPr/>
            <p:nvPr/>
          </p:nvGrpSpPr>
          <p:grpSpPr>
            <a:xfrm>
              <a:off x="3711488" y="3712595"/>
              <a:ext cx="5676612" cy="3145405"/>
              <a:chOff x="3711488" y="3712595"/>
              <a:chExt cx="5676612" cy="3145405"/>
            </a:xfrm>
          </p:grpSpPr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46674F07-4014-49C5-94A3-9BB46F205DC6}"/>
                  </a:ext>
                </a:extLst>
              </p:cNvPr>
              <p:cNvSpPr/>
              <p:nvPr/>
            </p:nvSpPr>
            <p:spPr>
              <a:xfrm>
                <a:off x="8615494" y="3712595"/>
                <a:ext cx="772606" cy="1282943"/>
              </a:xfrm>
              <a:custGeom>
                <a:avLst/>
                <a:gdLst>
                  <a:gd name="connsiteX0" fmla="*/ 0 w 648293"/>
                  <a:gd name="connsiteY0" fmla="*/ 1076516 h 1076516"/>
                  <a:gd name="connsiteX1" fmla="*/ 170500 w 648293"/>
                  <a:gd name="connsiteY1" fmla="*/ 1009106 h 1076516"/>
                  <a:gd name="connsiteX2" fmla="*/ 648293 w 648293"/>
                  <a:gd name="connsiteY2" fmla="*/ 0 h 1076516"/>
                  <a:gd name="connsiteX3" fmla="*/ 535919 w 648293"/>
                  <a:gd name="connsiteY3" fmla="*/ 15939 h 1076516"/>
                  <a:gd name="connsiteX4" fmla="*/ 187389 w 648293"/>
                  <a:gd name="connsiteY4" fmla="*/ 449718 h 1076516"/>
                  <a:gd name="connsiteX5" fmla="*/ 0 w 648293"/>
                  <a:gd name="connsiteY5" fmla="*/ 1076516 h 107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8293" h="1076516">
                    <a:moveTo>
                      <a:pt x="0" y="1076516"/>
                    </a:moveTo>
                    <a:lnTo>
                      <a:pt x="170500" y="1009106"/>
                    </a:lnTo>
                    <a:lnTo>
                      <a:pt x="648293" y="0"/>
                    </a:lnTo>
                    <a:lnTo>
                      <a:pt x="535919" y="15939"/>
                    </a:lnTo>
                    <a:lnTo>
                      <a:pt x="187389" y="449718"/>
                    </a:lnTo>
                    <a:lnTo>
                      <a:pt x="0" y="1076516"/>
                    </a:lnTo>
                    <a:close/>
                  </a:path>
                </a:pathLst>
              </a:custGeom>
              <a:solidFill>
                <a:srgbClr val="B02123"/>
              </a:solidFill>
              <a:ln w="73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9465BE11-DAFF-4A9D-97F4-FE7662186D2A}"/>
                  </a:ext>
                </a:extLst>
              </p:cNvPr>
              <p:cNvSpPr/>
              <p:nvPr/>
            </p:nvSpPr>
            <p:spPr>
              <a:xfrm>
                <a:off x="6199215" y="4556737"/>
                <a:ext cx="2405038" cy="2301263"/>
              </a:xfrm>
              <a:custGeom>
                <a:avLst/>
                <a:gdLst>
                  <a:gd name="connsiteX0" fmla="*/ 0 w 2018065"/>
                  <a:gd name="connsiteY0" fmla="*/ 1930988 h 1930987"/>
                  <a:gd name="connsiteX1" fmla="*/ 237983 w 2018065"/>
                  <a:gd name="connsiteY1" fmla="*/ 1781983 h 1930987"/>
                  <a:gd name="connsiteX2" fmla="*/ 2018065 w 2018065"/>
                  <a:gd name="connsiteY2" fmla="*/ 126485 h 1930987"/>
                  <a:gd name="connsiteX3" fmla="*/ 1964693 w 2018065"/>
                  <a:gd name="connsiteY3" fmla="*/ 0 h 1930987"/>
                  <a:gd name="connsiteX4" fmla="*/ 120856 w 2018065"/>
                  <a:gd name="connsiteY4" fmla="*/ 1728611 h 1930987"/>
                  <a:gd name="connsiteX5" fmla="*/ 0 w 2018065"/>
                  <a:gd name="connsiteY5" fmla="*/ 1930988 h 193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18065" h="1930987">
                    <a:moveTo>
                      <a:pt x="0" y="1930988"/>
                    </a:moveTo>
                    <a:lnTo>
                      <a:pt x="237983" y="1781983"/>
                    </a:lnTo>
                    <a:lnTo>
                      <a:pt x="2018065" y="126485"/>
                    </a:lnTo>
                    <a:lnTo>
                      <a:pt x="1964693" y="0"/>
                    </a:lnTo>
                    <a:lnTo>
                      <a:pt x="120856" y="1728611"/>
                    </a:lnTo>
                    <a:lnTo>
                      <a:pt x="0" y="1930988"/>
                    </a:lnTo>
                    <a:close/>
                  </a:path>
                </a:pathLst>
              </a:custGeom>
              <a:solidFill>
                <a:srgbClr val="B02123"/>
              </a:solidFill>
              <a:ln w="73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C3940245-7028-42AA-9D37-287221C4F477}"/>
                  </a:ext>
                </a:extLst>
              </p:cNvPr>
              <p:cNvSpPr/>
              <p:nvPr/>
            </p:nvSpPr>
            <p:spPr>
              <a:xfrm>
                <a:off x="3711488" y="3731589"/>
                <a:ext cx="5542688" cy="3126410"/>
              </a:xfrm>
              <a:custGeom>
                <a:avLst/>
                <a:gdLst>
                  <a:gd name="connsiteX0" fmla="*/ 0 w 4650864"/>
                  <a:gd name="connsiteY0" fmla="*/ 2342322 h 2623367"/>
                  <a:gd name="connsiteX1" fmla="*/ 67410 w 4650864"/>
                  <a:gd name="connsiteY1" fmla="*/ 2420991 h 2623367"/>
                  <a:gd name="connsiteX2" fmla="*/ 449718 w 4650864"/>
                  <a:gd name="connsiteY2" fmla="*/ 1937568 h 2623367"/>
                  <a:gd name="connsiteX3" fmla="*/ 805705 w 4650864"/>
                  <a:gd name="connsiteY3" fmla="*/ 2372298 h 2623367"/>
                  <a:gd name="connsiteX4" fmla="*/ 1653524 w 4650864"/>
                  <a:gd name="connsiteY4" fmla="*/ 1484121 h 2623367"/>
                  <a:gd name="connsiteX5" fmla="*/ 2087449 w 4650864"/>
                  <a:gd name="connsiteY5" fmla="*/ 2623368 h 2623367"/>
                  <a:gd name="connsiteX6" fmla="*/ 4013758 w 4650864"/>
                  <a:gd name="connsiteY6" fmla="*/ 813236 h 2623367"/>
                  <a:gd name="connsiteX7" fmla="*/ 4114946 w 4650864"/>
                  <a:gd name="connsiteY7" fmla="*/ 1060578 h 2623367"/>
                  <a:gd name="connsiteX8" fmla="*/ 4650865 w 4650864"/>
                  <a:gd name="connsiteY8" fmla="*/ 0 h 2623367"/>
                  <a:gd name="connsiteX9" fmla="*/ 3500286 w 4650864"/>
                  <a:gd name="connsiteY9" fmla="*/ 524732 h 2623367"/>
                  <a:gd name="connsiteX10" fmla="*/ 3822641 w 4650864"/>
                  <a:gd name="connsiteY10" fmla="*/ 644638 h 2623367"/>
                  <a:gd name="connsiteX11" fmla="*/ 2136143 w 4650864"/>
                  <a:gd name="connsiteY11" fmla="*/ 2312345 h 2623367"/>
                  <a:gd name="connsiteX12" fmla="*/ 1690154 w 4650864"/>
                  <a:gd name="connsiteY12" fmla="*/ 1135592 h 2623367"/>
                  <a:gd name="connsiteX13" fmla="*/ 790717 w 4650864"/>
                  <a:gd name="connsiteY13" fmla="*/ 2136216 h 2623367"/>
                  <a:gd name="connsiteX14" fmla="*/ 427199 w 4650864"/>
                  <a:gd name="connsiteY14" fmla="*/ 1708944 h 2623367"/>
                  <a:gd name="connsiteX15" fmla="*/ 0 w 4650864"/>
                  <a:gd name="connsiteY15" fmla="*/ 2342322 h 2623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50864" h="2623367">
                    <a:moveTo>
                      <a:pt x="0" y="2342322"/>
                    </a:moveTo>
                    <a:lnTo>
                      <a:pt x="67410" y="2420991"/>
                    </a:lnTo>
                    <a:lnTo>
                      <a:pt x="449718" y="1937568"/>
                    </a:lnTo>
                    <a:lnTo>
                      <a:pt x="805705" y="2372298"/>
                    </a:lnTo>
                    <a:lnTo>
                      <a:pt x="1653524" y="1484121"/>
                    </a:lnTo>
                    <a:lnTo>
                      <a:pt x="2087449" y="2623368"/>
                    </a:lnTo>
                    <a:lnTo>
                      <a:pt x="4013758" y="813236"/>
                    </a:lnTo>
                    <a:lnTo>
                      <a:pt x="4114946" y="1060578"/>
                    </a:lnTo>
                    <a:lnTo>
                      <a:pt x="4650865" y="0"/>
                    </a:lnTo>
                    <a:lnTo>
                      <a:pt x="3500286" y="524732"/>
                    </a:lnTo>
                    <a:lnTo>
                      <a:pt x="3822641" y="644638"/>
                    </a:lnTo>
                    <a:lnTo>
                      <a:pt x="2136143" y="2312345"/>
                    </a:lnTo>
                    <a:lnTo>
                      <a:pt x="1690154" y="1135592"/>
                    </a:lnTo>
                    <a:lnTo>
                      <a:pt x="790717" y="2136216"/>
                    </a:lnTo>
                    <a:lnTo>
                      <a:pt x="427199" y="1708944"/>
                    </a:lnTo>
                    <a:lnTo>
                      <a:pt x="0" y="2342322"/>
                    </a:lnTo>
                    <a:close/>
                  </a:path>
                </a:pathLst>
              </a:custGeom>
              <a:solidFill>
                <a:srgbClr val="DF332C"/>
              </a:solidFill>
              <a:ln w="73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528" name="Rectangle 527">
            <a:extLst>
              <a:ext uri="{FF2B5EF4-FFF2-40B4-BE49-F238E27FC236}">
                <a16:creationId xmlns:a16="http://schemas.microsoft.com/office/drawing/2014/main" id="{DF240012-A869-45A9-B74F-D77AC3456B2B}"/>
              </a:ext>
            </a:extLst>
          </p:cNvPr>
          <p:cNvSpPr/>
          <p:nvPr/>
        </p:nvSpPr>
        <p:spPr>
          <a:xfrm rot="18858755">
            <a:off x="5679236" y="2853648"/>
            <a:ext cx="401417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b="1" dirty="0">
                <a:solidFill>
                  <a:prstClr val="white"/>
                </a:solidFill>
                <a:latin typeface="Calibri" panose="020F0502020204030204"/>
              </a:rPr>
              <a:t>THANK YOU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2" name="Audio 31">
            <a:extLst>
              <a:ext uri="{FF2B5EF4-FFF2-40B4-BE49-F238E27FC236}">
                <a16:creationId xmlns:a16="http://schemas.microsoft.com/office/drawing/2014/main" id="{11EC87BE-A1EA-2FCA-6EDC-5FA67E3274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50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74"/>
    </mc:Choice>
    <mc:Fallback xmlns="">
      <p:transition spd="slow" advTm="14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3A7E003E-EE76-4207-A774-A645C37F1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12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862D9-539A-632D-96C2-556F2CEFD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11" y="1348352"/>
            <a:ext cx="5088084" cy="588686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  <a:t>1. Introduction</a:t>
            </a:r>
            <a:b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</a:br>
            <a: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  <a:t>2. Problem Statement</a:t>
            </a:r>
            <a:b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</a:br>
            <a: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  <a:t>3. Overview of Dataset</a:t>
            </a:r>
            <a:b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</a:br>
            <a: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  <a:t>4. Data Preparation &amp; Exploration</a:t>
            </a:r>
            <a:b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</a:br>
            <a: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  <a:t>5. Modelling Approach</a:t>
            </a:r>
            <a:b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</a:br>
            <a: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  <a:t>6. Performance Evaluation Metrics</a:t>
            </a:r>
            <a:b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</a:br>
            <a: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  <a:t>7. Visualizations</a:t>
            </a:r>
            <a:b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</a:br>
            <a: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  <a:t>8. Conclusion</a:t>
            </a:r>
            <a:b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</a:br>
            <a: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  <a:t>9. Recommendation</a:t>
            </a:r>
            <a:b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</a:br>
            <a: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  <a:t>10. Thanks</a:t>
            </a:r>
            <a:br>
              <a:rPr lang="en-US" sz="2800" kern="1200" dirty="0">
                <a:solidFill>
                  <a:schemeClr val="tx1"/>
                </a:solidFill>
                <a:latin typeface="Helvetica" pitchFamily="2" charset="0"/>
              </a:rPr>
            </a:br>
            <a:endParaRPr lang="en-US" sz="2800" kern="1200" dirty="0">
              <a:solidFill>
                <a:schemeClr val="tx1"/>
              </a:solidFill>
              <a:latin typeface="Helvetica" pitchFamily="2" charset="0"/>
            </a:endParaRPr>
          </a:p>
        </p:txBody>
      </p:sp>
      <p:pic>
        <p:nvPicPr>
          <p:cNvPr id="5" name="Picture 4" descr="A cartoon character with a briefcase on top of a graph&#10;&#10;Description automatically generated">
            <a:extLst>
              <a:ext uri="{FF2B5EF4-FFF2-40B4-BE49-F238E27FC236}">
                <a16:creationId xmlns:a16="http://schemas.microsoft.com/office/drawing/2014/main" id="{22AE85A9-2D74-F0D1-151F-38285AD586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208154" y="1348352"/>
            <a:ext cx="3496158" cy="47222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2994FA-ACB6-1A79-F683-C2F2841D0AED}"/>
              </a:ext>
            </a:extLst>
          </p:cNvPr>
          <p:cNvSpPr txBox="1"/>
          <p:nvPr/>
        </p:nvSpPr>
        <p:spPr>
          <a:xfrm>
            <a:off x="190135" y="552684"/>
            <a:ext cx="4195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75488">
              <a:spcAft>
                <a:spcPts val="600"/>
              </a:spcAft>
            </a:pPr>
            <a:r>
              <a:rPr lang="en-US" sz="3600" u="sng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Table of Contents :</a:t>
            </a:r>
            <a:endParaRPr lang="en-US" sz="36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Audio 27">
            <a:extLst>
              <a:ext uri="{FF2B5EF4-FFF2-40B4-BE49-F238E27FC236}">
                <a16:creationId xmlns:a16="http://schemas.microsoft.com/office/drawing/2014/main" id="{935648F4-DF98-96BA-8B28-E905A22127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7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78"/>
    </mc:Choice>
    <mc:Fallback xmlns="">
      <p:transition spd="slow" advTm="34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A1294-6F89-5EB7-86A7-B2BFB7E94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05549" y="337974"/>
            <a:ext cx="5178249" cy="521491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reeform: Shape 10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Freeform: Shape 12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7" name="Freeform: Shape 18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F9E291-93B0-E93A-835B-672F3D5C91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81" r="16420" b="1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8" name="Freeform: Shape 20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29125C-0769-4BE2-F42D-5B78AF604F80}"/>
              </a:ext>
            </a:extLst>
          </p:cNvPr>
          <p:cNvSpPr txBox="1"/>
          <p:nvPr/>
        </p:nvSpPr>
        <p:spPr>
          <a:xfrm>
            <a:off x="6102335" y="1341184"/>
            <a:ext cx="5457825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latin typeface="Helvetica" pitchFamily="2" charset="0"/>
              </a:rPr>
              <a:t>Project Objective:</a:t>
            </a:r>
          </a:p>
          <a:p>
            <a:pPr algn="just"/>
            <a:endParaRPr lang="en-US" sz="2000" dirty="0">
              <a:latin typeface="Helvetica" pitchFamily="2" charset="0"/>
            </a:endParaRPr>
          </a:p>
          <a:p>
            <a:pPr algn="just"/>
            <a:r>
              <a:rPr lang="en-US" sz="2000" dirty="0">
                <a:latin typeface="Helvetica" pitchFamily="2" charset="0"/>
              </a:rPr>
              <a:t>Predicting Amazon's stock prices using various machine learning models, including Linear Regression, Support Vector Regression (SVR), and Long Short-Term Memory (LSTM) with Attention.</a:t>
            </a:r>
          </a:p>
          <a:p>
            <a:pPr algn="just"/>
            <a:endParaRPr lang="en-US" sz="2000" dirty="0">
              <a:latin typeface="Helvetica" pitchFamily="2" charset="0"/>
            </a:endParaRPr>
          </a:p>
          <a:p>
            <a:pPr algn="just"/>
            <a:r>
              <a:rPr lang="en-US" sz="2000" b="1" dirty="0">
                <a:latin typeface="Helvetica" pitchFamily="2" charset="0"/>
              </a:rPr>
              <a:t>Importance of Stock Price Prediction:</a:t>
            </a:r>
          </a:p>
          <a:p>
            <a:pPr algn="just"/>
            <a:endParaRPr lang="en-US" sz="2000" dirty="0">
              <a:latin typeface="Helvetica" pitchFamily="2" charset="0"/>
            </a:endParaRPr>
          </a:p>
          <a:p>
            <a:pPr algn="just"/>
            <a:r>
              <a:rPr lang="en-US" sz="2000" b="1" dirty="0">
                <a:latin typeface="Helvetica" pitchFamily="2" charset="0"/>
              </a:rPr>
              <a:t>For Investors:</a:t>
            </a:r>
            <a:r>
              <a:rPr lang="en-US" sz="2000" dirty="0">
                <a:latin typeface="Helvetica" pitchFamily="2" charset="0"/>
              </a:rPr>
              <a:t> Helps in making informed decisions, optimizing investment strategies, and maximizing returns.</a:t>
            </a:r>
          </a:p>
          <a:p>
            <a:pPr algn="just"/>
            <a:endParaRPr lang="en-US" sz="2000" dirty="0">
              <a:latin typeface="Helvetica" pitchFamily="2" charset="0"/>
            </a:endParaRPr>
          </a:p>
          <a:p>
            <a:pPr algn="just"/>
            <a:r>
              <a:rPr lang="en-US" sz="2000" b="1" dirty="0">
                <a:latin typeface="Helvetica" pitchFamily="2" charset="0"/>
              </a:rPr>
              <a:t>For Businesses:</a:t>
            </a:r>
            <a:r>
              <a:rPr lang="en-US" sz="2000" dirty="0">
                <a:latin typeface="Helvetica" pitchFamily="2" charset="0"/>
              </a:rPr>
              <a:t> Aids in financial planning, risk management, and strategic decision-making.</a:t>
            </a:r>
          </a:p>
        </p:txBody>
      </p:sp>
      <p:pic>
        <p:nvPicPr>
          <p:cNvPr id="21" name="Audio 20">
            <a:extLst>
              <a:ext uri="{FF2B5EF4-FFF2-40B4-BE49-F238E27FC236}">
                <a16:creationId xmlns:a16="http://schemas.microsoft.com/office/drawing/2014/main" id="{ABD1CCA2-0F83-F96B-2458-EF6812DDA3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3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389"/>
    </mc:Choice>
    <mc:Fallback xmlns="">
      <p:transition spd="slow" advTm="413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862D9-539A-632D-96C2-556F2CEFD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107" y="317922"/>
            <a:ext cx="4491821" cy="63020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pic>
        <p:nvPicPr>
          <p:cNvPr id="13" name="Picture 12" descr="Digital financial graphs in 3D">
            <a:extLst>
              <a:ext uri="{FF2B5EF4-FFF2-40B4-BE49-F238E27FC236}">
                <a16:creationId xmlns:a16="http://schemas.microsoft.com/office/drawing/2014/main" id="{74F35590-85CB-A25F-D756-0A5DBFDFE1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242" r="2646" b="-2"/>
          <a:stretch/>
        </p:blipFill>
        <p:spPr>
          <a:xfrm>
            <a:off x="20" y="10"/>
            <a:ext cx="5300643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BFBAE1A-3BF0-C875-B7C7-A5449853EA1E}"/>
              </a:ext>
            </a:extLst>
          </p:cNvPr>
          <p:cNvSpPr txBox="1"/>
          <p:nvPr/>
        </p:nvSpPr>
        <p:spPr>
          <a:xfrm>
            <a:off x="5300663" y="1270212"/>
            <a:ext cx="6743699" cy="57389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Helvetica" pitchFamily="2" charset="0"/>
              </a:rPr>
              <a:t>Amazon, a pioneer in cloud computing and e-commerce worldwide, wants to improve its financial forecasting by correctly predicting the price of its stock. In-order to do this, Amazon has hired a financial consulting firm to determine and examine the key variables influencing its stock price. In-light of the stock market's intricacy and volatility, the organization hopes to: 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Helvetica" pitchFamily="2" charset="0"/>
            </a:endParaRP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Helvetica" pitchFamily="2" charset="0"/>
              </a:rPr>
              <a:t>Identify the critical factors that have a major influence on the Amazon stock price prediction. 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Helvetica" pitchFamily="2" charset="0"/>
            </a:endParaRP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Helvetica" pitchFamily="2" charset="0"/>
              </a:rPr>
              <a:t>Evaluate these variables' ability to predict daily closing prices and the direction of stock movement. 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Helvetica" pitchFamily="2" charset="0"/>
            </a:endParaRP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Helvetica" pitchFamily="2" charset="0"/>
              </a:rPr>
              <a:t>Comprehending these variables will facilitate Amazon's ability to make well-informed investment choices, enhance trading tactics, and proficiently handle hazards within the fiercely competitive financial industry. </a:t>
            </a:r>
            <a:endParaRPr lang="en-US" sz="2000" dirty="0">
              <a:latin typeface="Helvetica" pitchFamily="2" charset="0"/>
            </a:endParaRP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Helvetica" pitchFamily="2" charset="0"/>
            </a:endParaRPr>
          </a:p>
        </p:txBody>
      </p:sp>
      <p:pic>
        <p:nvPicPr>
          <p:cNvPr id="69" name="Audio 68">
            <a:extLst>
              <a:ext uri="{FF2B5EF4-FFF2-40B4-BE49-F238E27FC236}">
                <a16:creationId xmlns:a16="http://schemas.microsoft.com/office/drawing/2014/main" id="{D5508EE0-E23A-6905-DDB6-D280CF2C71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02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647"/>
    </mc:Choice>
    <mc:Fallback xmlns="">
      <p:transition spd="slow" advTm="53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5AEC507-770F-9B89-FBAB-A5C624D2ED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0689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862D9-539A-632D-96C2-556F2CEFD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50798"/>
            <a:ext cx="4991100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/>
              <a:t>Overview of Dataset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DFA0FB-7CC8-0124-67C2-863139BD6289}"/>
              </a:ext>
            </a:extLst>
          </p:cNvPr>
          <p:cNvSpPr txBox="1"/>
          <p:nvPr/>
        </p:nvSpPr>
        <p:spPr>
          <a:xfrm>
            <a:off x="1" y="2265036"/>
            <a:ext cx="3946014" cy="4364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4572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data set contains information regarding the various factors influencing the price of Stock. </a:t>
            </a:r>
          </a:p>
          <a:p>
            <a:pPr marL="4572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There are a total of 36 columns/attributes like Date, Open, High, Low, Close, Volume </a:t>
            </a:r>
            <a:r>
              <a:rPr lang="en-US" sz="2000" dirty="0" err="1"/>
              <a:t>e.t.c</a:t>
            </a:r>
            <a:r>
              <a:rPr lang="en-US" sz="2000" dirty="0"/>
              <a:t>., </a:t>
            </a:r>
          </a:p>
          <a:p>
            <a:pPr marL="4572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There are a total of 3552 entries in each column.</a:t>
            </a:r>
          </a:p>
          <a:p>
            <a:pPr marL="4572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No missing values or imbalanced data.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63" name="Audio 62">
            <a:extLst>
              <a:ext uri="{FF2B5EF4-FFF2-40B4-BE49-F238E27FC236}">
                <a16:creationId xmlns:a16="http://schemas.microsoft.com/office/drawing/2014/main" id="{68B8C740-1BE2-51AA-11FD-27A02BF0FA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74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13"/>
    </mc:Choice>
    <mc:Fallback xmlns="">
      <p:transition spd="slow" advTm="352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862D9-539A-632D-96C2-556F2CEFD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802" y="-55319"/>
            <a:ext cx="10506456" cy="10149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Preparation and Exploration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DFA0FB-7CC8-0124-67C2-863139BD6289}"/>
              </a:ext>
            </a:extLst>
          </p:cNvPr>
          <p:cNvSpPr txBox="1"/>
          <p:nvPr/>
        </p:nvSpPr>
        <p:spPr>
          <a:xfrm>
            <a:off x="414604" y="1396137"/>
            <a:ext cx="11401425" cy="34968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Helvetica" pitchFamily="2" charset="0"/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D45139E3-3DED-4F8A-2A4E-F4997A793D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1487826"/>
              </p:ext>
            </p:extLst>
          </p:nvPr>
        </p:nvGraphicFramePr>
        <p:xfrm>
          <a:off x="38633" y="1014984"/>
          <a:ext cx="12005730" cy="5713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8" name="Audio 37">
            <a:extLst>
              <a:ext uri="{FF2B5EF4-FFF2-40B4-BE49-F238E27FC236}">
                <a16:creationId xmlns:a16="http://schemas.microsoft.com/office/drawing/2014/main" id="{7816A647-9C8C-26E3-7FEE-3F1D4CC2CD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45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571"/>
    </mc:Choice>
    <mc:Fallback xmlns="">
      <p:transition spd="slow" advTm="35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38CD87-51F3-48AB-A306-76EF775DAF70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blipFill>
            <a:blip r:embed="rId5"/>
            <a:stretch>
              <a:fillRect t="616" b="-544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69F9599-0CE1-4BF5-A240-5ADB60D552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alpha val="85000"/>
                </a:schemeClr>
              </a:gs>
              <a:gs pos="3000">
                <a:schemeClr val="accent2">
                  <a:lumMod val="75000"/>
                  <a:alpha val="8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571E09-C048-4796-B98B-7B1B7581AD19}"/>
              </a:ext>
            </a:extLst>
          </p:cNvPr>
          <p:cNvSpPr txBox="1"/>
          <p:nvPr/>
        </p:nvSpPr>
        <p:spPr>
          <a:xfrm>
            <a:off x="2804329" y="142248"/>
            <a:ext cx="6583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Modelling Approach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066B38F-046E-6CD5-ED90-2AF946913A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1743506"/>
              </p:ext>
            </p:extLst>
          </p:nvPr>
        </p:nvGraphicFramePr>
        <p:xfrm>
          <a:off x="2990056" y="1113956"/>
          <a:ext cx="6211888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13" name="Audio 12">
            <a:extLst>
              <a:ext uri="{FF2B5EF4-FFF2-40B4-BE49-F238E27FC236}">
                <a16:creationId xmlns:a16="http://schemas.microsoft.com/office/drawing/2014/main" id="{09342285-4C32-8C45-B9B7-A09B2EC6F1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54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81"/>
    </mc:Choice>
    <mc:Fallback xmlns="">
      <p:transition spd="slow" advTm="21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38CD87-51F3-48AB-A306-76EF775DAF70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blipFill>
            <a:blip r:embed="rId5"/>
            <a:stretch>
              <a:fillRect t="616" b="-544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69F9599-0CE1-4BF5-A240-5ADB60D552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alpha val="85000"/>
                </a:schemeClr>
              </a:gs>
              <a:gs pos="3000">
                <a:schemeClr val="accent2">
                  <a:lumMod val="75000"/>
                  <a:alpha val="8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571E09-C048-4796-B98B-7B1B7581AD19}"/>
              </a:ext>
            </a:extLst>
          </p:cNvPr>
          <p:cNvSpPr txBox="1"/>
          <p:nvPr/>
        </p:nvSpPr>
        <p:spPr>
          <a:xfrm>
            <a:off x="2804329" y="142248"/>
            <a:ext cx="6583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Modelling Approach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76766B-9EED-39A5-B8E1-9A331DDCABAA}"/>
              </a:ext>
            </a:extLst>
          </p:cNvPr>
          <p:cNvSpPr txBox="1"/>
          <p:nvPr/>
        </p:nvSpPr>
        <p:spPr>
          <a:xfrm>
            <a:off x="971549" y="1313094"/>
            <a:ext cx="11220451" cy="5143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1. Linear Regression: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  - Used features like Open, High, Low, Close, Volume, and technical indicators.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  - Trained using `LinearRegression` from scikit-learn.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  - Evaluated with R², MAE, and RMSE metrics.</a:t>
            </a:r>
          </a:p>
          <a:p>
            <a:endParaRPr lang="en-US" sz="2000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2. Support Vector Regression (SVR):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  - Performed hyperparameter tuning using `RandomizedSearchCV`.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  - Used `SVR` with the best parameters for prediction.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  - Evaluated with R², MAE, RMSE, and price movement accuracy.</a:t>
            </a:r>
          </a:p>
          <a:p>
            <a:endParaRPr lang="en-US" sz="2000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3. Long Short-Term Memory (LSTM) with Attention: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  - Prepared data for LSTM by creating sequences.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  - Defined an enhanced LSTM model with an attention mechanism.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  - Trained using `RandomizedSearchCV` for hyperparameter tuning.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itchFamily="2" charset="0"/>
              </a:rPr>
              <a:t>  - Evaluated with R², MAE, RMSE, and price movement accuracy.</a:t>
            </a:r>
          </a:p>
          <a:p>
            <a:endParaRPr lang="en-US" sz="2000" dirty="0">
              <a:solidFill>
                <a:schemeClr val="bg1"/>
              </a:solidFill>
              <a:latin typeface="Helvetica" pitchFamily="2" charset="0"/>
            </a:endParaRPr>
          </a:p>
          <a:p>
            <a:endParaRPr lang="en-IN" sz="20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23" name="Audio 22">
            <a:extLst>
              <a:ext uri="{FF2B5EF4-FFF2-40B4-BE49-F238E27FC236}">
                <a16:creationId xmlns:a16="http://schemas.microsoft.com/office/drawing/2014/main" id="{2EB45C67-FFB6-8252-9CF2-75679AF6B1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96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864"/>
    </mc:Choice>
    <mc:Fallback xmlns="">
      <p:transition spd="slow" advTm="61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ECFB6C-F95E-80AE-DD7B-2D81B2C5FEE6}"/>
              </a:ext>
            </a:extLst>
          </p:cNvPr>
          <p:cNvSpPr txBox="1"/>
          <p:nvPr/>
        </p:nvSpPr>
        <p:spPr>
          <a:xfrm>
            <a:off x="2271713" y="204311"/>
            <a:ext cx="6724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Performance Evaluation Metrics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B9FE62-C2F5-6234-CB76-B5EF7B415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5003" y="870387"/>
            <a:ext cx="10081993" cy="20691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A6DCEF-E38B-C7E1-503D-82C92ECC7A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1000" y="3081609"/>
            <a:ext cx="6291262" cy="3771232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8FAEE6B3-9852-BCF3-5588-D39DDC7C2C47}"/>
              </a:ext>
            </a:extLst>
          </p:cNvPr>
          <p:cNvGrpSpPr/>
          <p:nvPr/>
        </p:nvGrpSpPr>
        <p:grpSpPr>
          <a:xfrm>
            <a:off x="302025" y="4926414"/>
            <a:ext cx="5332147" cy="1727275"/>
            <a:chOff x="2133229" y="2288058"/>
            <a:chExt cx="3667191" cy="1727275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FA1EDBB2-81C4-F057-32C8-9257B3F5C723}"/>
                </a:ext>
              </a:extLst>
            </p:cNvPr>
            <p:cNvSpPr/>
            <p:nvPr/>
          </p:nvSpPr>
          <p:spPr>
            <a:xfrm>
              <a:off x="2133229" y="2288058"/>
              <a:ext cx="3667191" cy="17272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ounded Rectangle 4">
              <a:extLst>
                <a:ext uri="{FF2B5EF4-FFF2-40B4-BE49-F238E27FC236}">
                  <a16:creationId xmlns:a16="http://schemas.microsoft.com/office/drawing/2014/main" id="{A32AFC32-CC58-2464-0FAD-5C9CC3122968}"/>
                </a:ext>
              </a:extLst>
            </p:cNvPr>
            <p:cNvSpPr txBox="1"/>
            <p:nvPr/>
          </p:nvSpPr>
          <p:spPr>
            <a:xfrm>
              <a:off x="2183819" y="2338648"/>
              <a:ext cx="3566011" cy="162609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000" b="1" kern="1200" dirty="0"/>
                <a:t>LSTM with Attention</a:t>
              </a:r>
              <a:r>
                <a:rPr lang="en-IN" sz="2000" kern="1200" dirty="0"/>
                <a:t> showed high accuracy in predicting the direction of stock price movement but had higher error metrics in price prediction.</a:t>
              </a:r>
              <a:endParaRPr lang="en-US" sz="2000" kern="12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18AFFE8-D29C-8E55-0345-542726670E24}"/>
              </a:ext>
            </a:extLst>
          </p:cNvPr>
          <p:cNvGrpSpPr/>
          <p:nvPr/>
        </p:nvGrpSpPr>
        <p:grpSpPr>
          <a:xfrm>
            <a:off x="302025" y="3081609"/>
            <a:ext cx="5332147" cy="1549234"/>
            <a:chOff x="3023" y="0"/>
            <a:chExt cx="5711034" cy="2747954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2ED2B88F-B208-DC23-D9BA-AE1C483A6EA4}"/>
                </a:ext>
              </a:extLst>
            </p:cNvPr>
            <p:cNvSpPr/>
            <p:nvPr/>
          </p:nvSpPr>
          <p:spPr>
            <a:xfrm>
              <a:off x="3023" y="0"/>
              <a:ext cx="5711034" cy="274795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ounded Rectangle 4">
              <a:extLst>
                <a:ext uri="{FF2B5EF4-FFF2-40B4-BE49-F238E27FC236}">
                  <a16:creationId xmlns:a16="http://schemas.microsoft.com/office/drawing/2014/main" id="{1CA59D67-1776-D943-0D3C-B8BCD2107919}"/>
                </a:ext>
              </a:extLst>
            </p:cNvPr>
            <p:cNvSpPr txBox="1"/>
            <p:nvPr/>
          </p:nvSpPr>
          <p:spPr>
            <a:xfrm>
              <a:off x="83508" y="80485"/>
              <a:ext cx="5550064" cy="258698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000" b="1" kern="1200" dirty="0"/>
                <a:t>Linear Regression and SVR</a:t>
              </a:r>
              <a:r>
                <a:rPr lang="en-IN" sz="2000" kern="1200" dirty="0"/>
                <a:t> performed exceptionally well in terms of R², MAE, and RMSE.</a:t>
              </a:r>
              <a:endParaRPr lang="en-US" sz="2000" kern="1200" dirty="0"/>
            </a:p>
          </p:txBody>
        </p:sp>
      </p:grpSp>
      <p:pic>
        <p:nvPicPr>
          <p:cNvPr id="30" name="Audio 29">
            <a:extLst>
              <a:ext uri="{FF2B5EF4-FFF2-40B4-BE49-F238E27FC236}">
                <a16:creationId xmlns:a16="http://schemas.microsoft.com/office/drawing/2014/main" id="{DCDA4B15-E508-6980-BF53-53B0A8BE8C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23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248"/>
    </mc:Choice>
    <mc:Fallback xmlns="">
      <p:transition spd="slow" advTm="47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Multicolor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A50DC"/>
      </a:accent1>
      <a:accent2>
        <a:srgbClr val="1991E6"/>
      </a:accent2>
      <a:accent3>
        <a:srgbClr val="9678BE"/>
      </a:accent3>
      <a:accent4>
        <a:srgbClr val="17A57D"/>
      </a:accent4>
      <a:accent5>
        <a:srgbClr val="F29057"/>
      </a:accent5>
      <a:accent6>
        <a:srgbClr val="BF3F34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1028</TotalTime>
  <Words>761</Words>
  <Application>Microsoft Macintosh PowerPoint</Application>
  <PresentationFormat>Widescreen</PresentationFormat>
  <Paragraphs>83</Paragraphs>
  <Slides>13</Slides>
  <Notes>13</Notes>
  <HiddenSlides>0</HiddenSlides>
  <MMClips>13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Calibri Light</vt:lpstr>
      <vt:lpstr>Georgia</vt:lpstr>
      <vt:lpstr>Georgia Pro Light</vt:lpstr>
      <vt:lpstr>Helvetica</vt:lpstr>
      <vt:lpstr>Office Theme</vt:lpstr>
      <vt:lpstr>1_Office Theme</vt:lpstr>
      <vt:lpstr>PowerPoint Presentation</vt:lpstr>
      <vt:lpstr>1. Introduction 2. Problem Statement 3. Overview of Dataset 4. Data Preparation &amp; Exploration 5. Modelling Approach 6. Performance Evaluation Metrics 7. Visualizations 8. Conclusion 9. Recommendation 10. Thanks </vt:lpstr>
      <vt:lpstr>PowerPoint Presentation</vt:lpstr>
      <vt:lpstr>Problem Statement</vt:lpstr>
      <vt:lpstr>Overview of Dataset</vt:lpstr>
      <vt:lpstr>Data Preparation and Exploration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TEJESH VARMA MADDANA</dc:creator>
  <cp:lastModifiedBy>TEJESH VARMA MADDANA</cp:lastModifiedBy>
  <cp:revision>18</cp:revision>
  <dcterms:created xsi:type="dcterms:W3CDTF">2024-06-26T05:10:29Z</dcterms:created>
  <dcterms:modified xsi:type="dcterms:W3CDTF">2024-07-01T03:00:33Z</dcterms:modified>
</cp:coreProperties>
</file>

<file path=docProps/thumbnail.jpeg>
</file>